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1FEE4F-0B0F-47F3-A41F-441A1CDFF874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D99F6-6931-461F-B766-684A6AE777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D99F6-6931-461F-B766-684A6AE7774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D99F6-6931-461F-B766-684A6AE77746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D99F6-6931-461F-B766-684A6AE77746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D99F6-6931-461F-B766-684A6AE77746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D99F6-6931-461F-B766-684A6AE77746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D99F6-6931-461F-B766-684A6AE77746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D99F6-6931-461F-B766-684A6AE7774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D99F6-6931-461F-B766-684A6AE7774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D99F6-6931-461F-B766-684A6AE7774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D99F6-6931-461F-B766-684A6AE7774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D99F6-6931-461F-B766-684A6AE7774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D99F6-6931-461F-B766-684A6AE7774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D99F6-6931-461F-B766-684A6AE7774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D99F6-6931-461F-B766-684A6AE7774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0D2F-C78D-490D-8518-48067A412E96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9B7E-7963-4BE0-893D-06148A900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0D2F-C78D-490D-8518-48067A412E96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9B7E-7963-4BE0-893D-06148A900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0D2F-C78D-490D-8518-48067A412E96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9B7E-7963-4BE0-893D-06148A900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0D2F-C78D-490D-8518-48067A412E96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9B7E-7963-4BE0-893D-06148A900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0D2F-C78D-490D-8518-48067A412E96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9B7E-7963-4BE0-893D-06148A900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0D2F-C78D-490D-8518-48067A412E96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9B7E-7963-4BE0-893D-06148A900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0D2F-C78D-490D-8518-48067A412E96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9B7E-7963-4BE0-893D-06148A900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0D2F-C78D-490D-8518-48067A412E96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9B7E-7963-4BE0-893D-06148A900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0D2F-C78D-490D-8518-48067A412E96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9B7E-7963-4BE0-893D-06148A900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0D2F-C78D-490D-8518-48067A412E96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9B7E-7963-4BE0-893D-06148A900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0D2F-C78D-490D-8518-48067A412E96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09B7E-7963-4BE0-893D-06148A900D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20D2F-C78D-490D-8518-48067A412E96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09B7E-7963-4BE0-893D-06148A900D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531 #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=5x+84</a:t>
            </a:r>
            <a:endParaRPr lang="en-US" dirty="0"/>
          </a:p>
        </p:txBody>
      </p:sp>
      <p:sp>
        <p:nvSpPr>
          <p:cNvPr id="4" name="SMARTPenAnnotation1172"/>
          <p:cNvSpPr/>
          <p:nvPr/>
        </p:nvSpPr>
        <p:spPr>
          <a:xfrm>
            <a:off x="920467" y="2280285"/>
            <a:ext cx="171098" cy="17145"/>
          </a:xfrm>
          <a:custGeom>
            <a:avLst/>
            <a:gdLst/>
            <a:ahLst/>
            <a:cxnLst/>
            <a:rect l="0" t="0" r="0" b="0"/>
            <a:pathLst>
              <a:path w="171098" h="17145">
                <a:moveTo>
                  <a:pt x="8220" y="0"/>
                </a:moveTo>
                <a:lnTo>
                  <a:pt x="839" y="7380"/>
                </a:lnTo>
                <a:lnTo>
                  <a:pt x="442" y="8730"/>
                </a:lnTo>
                <a:lnTo>
                  <a:pt x="177" y="10583"/>
                </a:lnTo>
                <a:lnTo>
                  <a:pt x="0" y="12770"/>
                </a:lnTo>
                <a:lnTo>
                  <a:pt x="835" y="14228"/>
                </a:lnTo>
                <a:lnTo>
                  <a:pt x="2344" y="15200"/>
                </a:lnTo>
                <a:lnTo>
                  <a:pt x="7059" y="16761"/>
                </a:lnTo>
                <a:lnTo>
                  <a:pt x="10244" y="16974"/>
                </a:lnTo>
                <a:lnTo>
                  <a:pt x="15499" y="17111"/>
                </a:lnTo>
                <a:lnTo>
                  <a:pt x="49952" y="17144"/>
                </a:lnTo>
                <a:lnTo>
                  <a:pt x="55091" y="16192"/>
                </a:lnTo>
                <a:lnTo>
                  <a:pt x="60423" y="14604"/>
                </a:lnTo>
                <a:lnTo>
                  <a:pt x="65882" y="12594"/>
                </a:lnTo>
                <a:lnTo>
                  <a:pt x="70474" y="11253"/>
                </a:lnTo>
                <a:lnTo>
                  <a:pt x="74487" y="10359"/>
                </a:lnTo>
                <a:lnTo>
                  <a:pt x="78116" y="9764"/>
                </a:lnTo>
                <a:lnTo>
                  <a:pt x="82440" y="9367"/>
                </a:lnTo>
                <a:lnTo>
                  <a:pt x="87227" y="9102"/>
                </a:lnTo>
                <a:lnTo>
                  <a:pt x="96674" y="8808"/>
                </a:lnTo>
                <a:lnTo>
                  <a:pt x="108300" y="8642"/>
                </a:lnTo>
                <a:lnTo>
                  <a:pt x="17109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73"/>
          <p:cNvSpPr/>
          <p:nvPr/>
        </p:nvSpPr>
        <p:spPr>
          <a:xfrm>
            <a:off x="1151572" y="2177777"/>
            <a:ext cx="170078" cy="231060"/>
          </a:xfrm>
          <a:custGeom>
            <a:avLst/>
            <a:gdLst/>
            <a:ahLst/>
            <a:cxnLst/>
            <a:rect l="0" t="0" r="0" b="0"/>
            <a:pathLst>
              <a:path w="170078" h="231060">
                <a:moveTo>
                  <a:pt x="94297" y="16783"/>
                </a:moveTo>
                <a:lnTo>
                  <a:pt x="102517" y="16783"/>
                </a:lnTo>
                <a:lnTo>
                  <a:pt x="102765" y="12232"/>
                </a:lnTo>
                <a:lnTo>
                  <a:pt x="103753" y="10891"/>
                </a:lnTo>
                <a:lnTo>
                  <a:pt x="105363" y="9997"/>
                </a:lnTo>
                <a:lnTo>
                  <a:pt x="110242" y="8563"/>
                </a:lnTo>
                <a:lnTo>
                  <a:pt x="113449" y="5827"/>
                </a:lnTo>
                <a:lnTo>
                  <a:pt x="115637" y="3764"/>
                </a:lnTo>
                <a:lnTo>
                  <a:pt x="116144" y="2388"/>
                </a:lnTo>
                <a:lnTo>
                  <a:pt x="115529" y="1471"/>
                </a:lnTo>
                <a:lnTo>
                  <a:pt x="112250" y="0"/>
                </a:lnTo>
                <a:lnTo>
                  <a:pt x="107131" y="4296"/>
                </a:lnTo>
                <a:lnTo>
                  <a:pt x="104758" y="5600"/>
                </a:lnTo>
                <a:lnTo>
                  <a:pt x="99582" y="7050"/>
                </a:lnTo>
                <a:lnTo>
                  <a:pt x="96868" y="7437"/>
                </a:lnTo>
                <a:lnTo>
                  <a:pt x="94106" y="7695"/>
                </a:lnTo>
                <a:lnTo>
                  <a:pt x="91312" y="7866"/>
                </a:lnTo>
                <a:lnTo>
                  <a:pt x="87545" y="8933"/>
                </a:lnTo>
                <a:lnTo>
                  <a:pt x="83128" y="10597"/>
                </a:lnTo>
                <a:lnTo>
                  <a:pt x="78279" y="12659"/>
                </a:lnTo>
                <a:lnTo>
                  <a:pt x="74093" y="14033"/>
                </a:lnTo>
                <a:lnTo>
                  <a:pt x="70351" y="14950"/>
                </a:lnTo>
                <a:lnTo>
                  <a:pt x="66903" y="15561"/>
                </a:lnTo>
                <a:lnTo>
                  <a:pt x="62699" y="15968"/>
                </a:lnTo>
                <a:lnTo>
                  <a:pt x="57992" y="16240"/>
                </a:lnTo>
                <a:lnTo>
                  <a:pt x="52949" y="16421"/>
                </a:lnTo>
                <a:lnTo>
                  <a:pt x="48634" y="17494"/>
                </a:lnTo>
                <a:lnTo>
                  <a:pt x="44805" y="19162"/>
                </a:lnTo>
                <a:lnTo>
                  <a:pt x="41300" y="21226"/>
                </a:lnTo>
                <a:lnTo>
                  <a:pt x="38011" y="22602"/>
                </a:lnTo>
                <a:lnTo>
                  <a:pt x="34866" y="23520"/>
                </a:lnTo>
                <a:lnTo>
                  <a:pt x="31816" y="24132"/>
                </a:lnTo>
                <a:lnTo>
                  <a:pt x="29783" y="25492"/>
                </a:lnTo>
                <a:lnTo>
                  <a:pt x="28428" y="27351"/>
                </a:lnTo>
                <a:lnTo>
                  <a:pt x="27525" y="29543"/>
                </a:lnTo>
                <a:lnTo>
                  <a:pt x="25970" y="31005"/>
                </a:lnTo>
                <a:lnTo>
                  <a:pt x="23981" y="31979"/>
                </a:lnTo>
                <a:lnTo>
                  <a:pt x="21702" y="32629"/>
                </a:lnTo>
                <a:lnTo>
                  <a:pt x="20183" y="34014"/>
                </a:lnTo>
                <a:lnTo>
                  <a:pt x="19170" y="35890"/>
                </a:lnTo>
                <a:lnTo>
                  <a:pt x="18495" y="38093"/>
                </a:lnTo>
                <a:lnTo>
                  <a:pt x="17093" y="39562"/>
                </a:lnTo>
                <a:lnTo>
                  <a:pt x="15205" y="40542"/>
                </a:lnTo>
                <a:lnTo>
                  <a:pt x="12994" y="41194"/>
                </a:lnTo>
                <a:lnTo>
                  <a:pt x="11520" y="42582"/>
                </a:lnTo>
                <a:lnTo>
                  <a:pt x="10538" y="44460"/>
                </a:lnTo>
                <a:lnTo>
                  <a:pt x="9446" y="49086"/>
                </a:lnTo>
                <a:lnTo>
                  <a:pt x="8831" y="56093"/>
                </a:lnTo>
                <a:lnTo>
                  <a:pt x="8687" y="58066"/>
                </a:lnTo>
                <a:lnTo>
                  <a:pt x="4056" y="63728"/>
                </a:lnTo>
                <a:lnTo>
                  <a:pt x="2704" y="66177"/>
                </a:lnTo>
                <a:lnTo>
                  <a:pt x="1202" y="71438"/>
                </a:lnTo>
                <a:lnTo>
                  <a:pt x="534" y="76952"/>
                </a:lnTo>
                <a:lnTo>
                  <a:pt x="237" y="82577"/>
                </a:lnTo>
                <a:lnTo>
                  <a:pt x="105" y="88252"/>
                </a:lnTo>
                <a:lnTo>
                  <a:pt x="0" y="136327"/>
                </a:lnTo>
                <a:lnTo>
                  <a:pt x="4551" y="136658"/>
                </a:lnTo>
                <a:lnTo>
                  <a:pt x="8731" y="136770"/>
                </a:lnTo>
                <a:lnTo>
                  <a:pt x="24950" y="136794"/>
                </a:lnTo>
                <a:lnTo>
                  <a:pt x="29968" y="135843"/>
                </a:lnTo>
                <a:lnTo>
                  <a:pt x="35219" y="134256"/>
                </a:lnTo>
                <a:lnTo>
                  <a:pt x="40624" y="132246"/>
                </a:lnTo>
                <a:lnTo>
                  <a:pt x="46133" y="130906"/>
                </a:lnTo>
                <a:lnTo>
                  <a:pt x="51710" y="130012"/>
                </a:lnTo>
                <a:lnTo>
                  <a:pt x="57333" y="129416"/>
                </a:lnTo>
                <a:lnTo>
                  <a:pt x="62035" y="128067"/>
                </a:lnTo>
                <a:lnTo>
                  <a:pt x="66122" y="126215"/>
                </a:lnTo>
                <a:lnTo>
                  <a:pt x="69798" y="124027"/>
                </a:lnTo>
                <a:lnTo>
                  <a:pt x="75107" y="122569"/>
                </a:lnTo>
                <a:lnTo>
                  <a:pt x="81504" y="121597"/>
                </a:lnTo>
                <a:lnTo>
                  <a:pt x="88626" y="120949"/>
                </a:lnTo>
                <a:lnTo>
                  <a:pt x="95279" y="120517"/>
                </a:lnTo>
                <a:lnTo>
                  <a:pt x="107751" y="120037"/>
                </a:lnTo>
                <a:lnTo>
                  <a:pt x="120932" y="119766"/>
                </a:lnTo>
                <a:lnTo>
                  <a:pt x="155920" y="119655"/>
                </a:lnTo>
                <a:lnTo>
                  <a:pt x="158239" y="120607"/>
                </a:lnTo>
                <a:lnTo>
                  <a:pt x="159785" y="122194"/>
                </a:lnTo>
                <a:lnTo>
                  <a:pt x="162456" y="126497"/>
                </a:lnTo>
                <a:lnTo>
                  <a:pt x="166818" y="131585"/>
                </a:lnTo>
                <a:lnTo>
                  <a:pt x="168362" y="134275"/>
                </a:lnTo>
                <a:lnTo>
                  <a:pt x="170077" y="139804"/>
                </a:lnTo>
                <a:lnTo>
                  <a:pt x="169582" y="142612"/>
                </a:lnTo>
                <a:lnTo>
                  <a:pt x="166492" y="148272"/>
                </a:lnTo>
                <a:lnTo>
                  <a:pt x="165287" y="152067"/>
                </a:lnTo>
                <a:lnTo>
                  <a:pt x="164484" y="156502"/>
                </a:lnTo>
                <a:lnTo>
                  <a:pt x="163948" y="161364"/>
                </a:lnTo>
                <a:lnTo>
                  <a:pt x="162639" y="165558"/>
                </a:lnTo>
                <a:lnTo>
                  <a:pt x="158644" y="172757"/>
                </a:lnTo>
                <a:lnTo>
                  <a:pt x="155293" y="176011"/>
                </a:lnTo>
                <a:lnTo>
                  <a:pt x="151154" y="179132"/>
                </a:lnTo>
                <a:lnTo>
                  <a:pt x="146489" y="182166"/>
                </a:lnTo>
                <a:lnTo>
                  <a:pt x="142427" y="185140"/>
                </a:lnTo>
                <a:lnTo>
                  <a:pt x="138766" y="188076"/>
                </a:lnTo>
                <a:lnTo>
                  <a:pt x="135373" y="190986"/>
                </a:lnTo>
                <a:lnTo>
                  <a:pt x="131206" y="194830"/>
                </a:lnTo>
                <a:lnTo>
                  <a:pt x="117192" y="208391"/>
                </a:lnTo>
                <a:lnTo>
                  <a:pt x="109871" y="215607"/>
                </a:lnTo>
                <a:lnTo>
                  <a:pt x="105632" y="217912"/>
                </a:lnTo>
                <a:lnTo>
                  <a:pt x="100901" y="219449"/>
                </a:lnTo>
                <a:lnTo>
                  <a:pt x="95843" y="220474"/>
                </a:lnTo>
                <a:lnTo>
                  <a:pt x="91518" y="222109"/>
                </a:lnTo>
                <a:lnTo>
                  <a:pt x="87682" y="224152"/>
                </a:lnTo>
                <a:lnTo>
                  <a:pt x="77769" y="230689"/>
                </a:lnTo>
                <a:lnTo>
                  <a:pt x="72784" y="230975"/>
                </a:lnTo>
                <a:lnTo>
                  <a:pt x="69826" y="231059"/>
                </a:lnTo>
                <a:lnTo>
                  <a:pt x="66594" y="228539"/>
                </a:lnTo>
                <a:lnTo>
                  <a:pt x="60393" y="222875"/>
                </a:lnTo>
                <a:lnTo>
                  <a:pt x="64673" y="218076"/>
                </a:lnTo>
                <a:lnTo>
                  <a:pt x="68580" y="2139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74"/>
          <p:cNvSpPr/>
          <p:nvPr/>
        </p:nvSpPr>
        <p:spPr>
          <a:xfrm>
            <a:off x="1383029" y="2220277"/>
            <a:ext cx="145734" cy="162879"/>
          </a:xfrm>
          <a:custGeom>
            <a:avLst/>
            <a:gdLst/>
            <a:ahLst/>
            <a:cxnLst/>
            <a:rect l="0" t="0" r="0" b="0"/>
            <a:pathLst>
              <a:path w="145734" h="16287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8220" y="7381"/>
                </a:lnTo>
                <a:lnTo>
                  <a:pt x="10956" y="10583"/>
                </a:lnTo>
                <a:lnTo>
                  <a:pt x="13019" y="12770"/>
                </a:lnTo>
                <a:lnTo>
                  <a:pt x="14395" y="15181"/>
                </a:lnTo>
                <a:lnTo>
                  <a:pt x="15312" y="17741"/>
                </a:lnTo>
                <a:lnTo>
                  <a:pt x="15923" y="20400"/>
                </a:lnTo>
                <a:lnTo>
                  <a:pt x="16331" y="23125"/>
                </a:lnTo>
                <a:lnTo>
                  <a:pt x="16602" y="25894"/>
                </a:lnTo>
                <a:lnTo>
                  <a:pt x="16783" y="28693"/>
                </a:lnTo>
                <a:lnTo>
                  <a:pt x="18809" y="31511"/>
                </a:lnTo>
                <a:lnTo>
                  <a:pt x="22064" y="34342"/>
                </a:lnTo>
                <a:lnTo>
                  <a:pt x="26140" y="37182"/>
                </a:lnTo>
                <a:lnTo>
                  <a:pt x="29809" y="40981"/>
                </a:lnTo>
                <a:lnTo>
                  <a:pt x="33208" y="45418"/>
                </a:lnTo>
                <a:lnTo>
                  <a:pt x="36426" y="50281"/>
                </a:lnTo>
                <a:lnTo>
                  <a:pt x="39524" y="54476"/>
                </a:lnTo>
                <a:lnTo>
                  <a:pt x="42542" y="58225"/>
                </a:lnTo>
                <a:lnTo>
                  <a:pt x="45507" y="61676"/>
                </a:lnTo>
                <a:lnTo>
                  <a:pt x="48436" y="64930"/>
                </a:lnTo>
                <a:lnTo>
                  <a:pt x="54229" y="71085"/>
                </a:lnTo>
                <a:lnTo>
                  <a:pt x="68572" y="85679"/>
                </a:lnTo>
                <a:lnTo>
                  <a:pt x="80009" y="97146"/>
                </a:lnTo>
                <a:lnTo>
                  <a:pt x="81914" y="100959"/>
                </a:lnTo>
                <a:lnTo>
                  <a:pt x="83185" y="105406"/>
                </a:lnTo>
                <a:lnTo>
                  <a:pt x="84031" y="110276"/>
                </a:lnTo>
                <a:lnTo>
                  <a:pt x="85549" y="113522"/>
                </a:lnTo>
                <a:lnTo>
                  <a:pt x="87513" y="115687"/>
                </a:lnTo>
                <a:lnTo>
                  <a:pt x="89774" y="117129"/>
                </a:lnTo>
                <a:lnTo>
                  <a:pt x="92235" y="119996"/>
                </a:lnTo>
                <a:lnTo>
                  <a:pt x="94827" y="123813"/>
                </a:lnTo>
                <a:lnTo>
                  <a:pt x="97508" y="128262"/>
                </a:lnTo>
                <a:lnTo>
                  <a:pt x="100248" y="131228"/>
                </a:lnTo>
                <a:lnTo>
                  <a:pt x="103027" y="133205"/>
                </a:lnTo>
                <a:lnTo>
                  <a:pt x="109608" y="136355"/>
                </a:lnTo>
                <a:lnTo>
                  <a:pt x="118882" y="140930"/>
                </a:lnTo>
                <a:lnTo>
                  <a:pt x="122117" y="143483"/>
                </a:lnTo>
                <a:lnTo>
                  <a:pt x="124274" y="146138"/>
                </a:lnTo>
                <a:lnTo>
                  <a:pt x="125712" y="148860"/>
                </a:lnTo>
                <a:lnTo>
                  <a:pt x="127623" y="150675"/>
                </a:lnTo>
                <a:lnTo>
                  <a:pt x="129850" y="151885"/>
                </a:lnTo>
                <a:lnTo>
                  <a:pt x="132287" y="152692"/>
                </a:lnTo>
                <a:lnTo>
                  <a:pt x="133911" y="154182"/>
                </a:lnTo>
                <a:lnTo>
                  <a:pt x="134994" y="156128"/>
                </a:lnTo>
                <a:lnTo>
                  <a:pt x="136733" y="161544"/>
                </a:lnTo>
                <a:lnTo>
                  <a:pt x="137828" y="161989"/>
                </a:lnTo>
                <a:lnTo>
                  <a:pt x="141585" y="162482"/>
                </a:lnTo>
                <a:lnTo>
                  <a:pt x="145733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75"/>
          <p:cNvSpPr/>
          <p:nvPr/>
        </p:nvSpPr>
        <p:spPr>
          <a:xfrm>
            <a:off x="1357312" y="2220277"/>
            <a:ext cx="197168" cy="162879"/>
          </a:xfrm>
          <a:custGeom>
            <a:avLst/>
            <a:gdLst/>
            <a:ahLst/>
            <a:cxnLst/>
            <a:rect l="0" t="0" r="0" b="0"/>
            <a:pathLst>
              <a:path w="197168" h="162879">
                <a:moveTo>
                  <a:pt x="197167" y="0"/>
                </a:moveTo>
                <a:lnTo>
                  <a:pt x="189787" y="7381"/>
                </a:lnTo>
                <a:lnTo>
                  <a:pt x="184044" y="10583"/>
                </a:lnTo>
                <a:lnTo>
                  <a:pt x="179846" y="12770"/>
                </a:lnTo>
                <a:lnTo>
                  <a:pt x="176095" y="15181"/>
                </a:lnTo>
                <a:lnTo>
                  <a:pt x="172642" y="17741"/>
                </a:lnTo>
                <a:lnTo>
                  <a:pt x="169387" y="20400"/>
                </a:lnTo>
                <a:lnTo>
                  <a:pt x="165312" y="24077"/>
                </a:lnTo>
                <a:lnTo>
                  <a:pt x="155705" y="33244"/>
                </a:lnTo>
                <a:lnTo>
                  <a:pt x="150475" y="37403"/>
                </a:lnTo>
                <a:lnTo>
                  <a:pt x="145084" y="41127"/>
                </a:lnTo>
                <a:lnTo>
                  <a:pt x="139586" y="44563"/>
                </a:lnTo>
                <a:lnTo>
                  <a:pt x="134967" y="48759"/>
                </a:lnTo>
                <a:lnTo>
                  <a:pt x="130935" y="53461"/>
                </a:lnTo>
                <a:lnTo>
                  <a:pt x="127295" y="58501"/>
                </a:lnTo>
                <a:lnTo>
                  <a:pt x="122964" y="63766"/>
                </a:lnTo>
                <a:lnTo>
                  <a:pt x="118171" y="69180"/>
                </a:lnTo>
                <a:lnTo>
                  <a:pt x="107765" y="80277"/>
                </a:lnTo>
                <a:lnTo>
                  <a:pt x="79902" y="108620"/>
                </a:lnTo>
                <a:lnTo>
                  <a:pt x="75175" y="114323"/>
                </a:lnTo>
                <a:lnTo>
                  <a:pt x="71072" y="120031"/>
                </a:lnTo>
                <a:lnTo>
                  <a:pt x="67384" y="125740"/>
                </a:lnTo>
                <a:lnTo>
                  <a:pt x="63020" y="130499"/>
                </a:lnTo>
                <a:lnTo>
                  <a:pt x="58206" y="134625"/>
                </a:lnTo>
                <a:lnTo>
                  <a:pt x="53091" y="138327"/>
                </a:lnTo>
                <a:lnTo>
                  <a:pt x="48729" y="141748"/>
                </a:lnTo>
                <a:lnTo>
                  <a:pt x="44869" y="144981"/>
                </a:lnTo>
                <a:lnTo>
                  <a:pt x="41342" y="148089"/>
                </a:lnTo>
                <a:lnTo>
                  <a:pt x="34884" y="154082"/>
                </a:lnTo>
                <a:lnTo>
                  <a:pt x="31829" y="157014"/>
                </a:lnTo>
                <a:lnTo>
                  <a:pt x="28839" y="158969"/>
                </a:lnTo>
                <a:lnTo>
                  <a:pt x="22977" y="161140"/>
                </a:lnTo>
                <a:lnTo>
                  <a:pt x="19128" y="161719"/>
                </a:lnTo>
                <a:lnTo>
                  <a:pt x="14657" y="162106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76"/>
          <p:cNvSpPr/>
          <p:nvPr/>
        </p:nvSpPr>
        <p:spPr>
          <a:xfrm>
            <a:off x="277282" y="2271712"/>
            <a:ext cx="154201" cy="8574"/>
          </a:xfrm>
          <a:custGeom>
            <a:avLst/>
            <a:gdLst/>
            <a:ahLst/>
            <a:cxnLst/>
            <a:rect l="0" t="0" r="0" b="0"/>
            <a:pathLst>
              <a:path w="154201" h="8574">
                <a:moveTo>
                  <a:pt x="8467" y="8573"/>
                </a:moveTo>
                <a:lnTo>
                  <a:pt x="0" y="8573"/>
                </a:lnTo>
                <a:lnTo>
                  <a:pt x="130953" y="8573"/>
                </a:lnTo>
                <a:lnTo>
                  <a:pt x="134892" y="7620"/>
                </a:lnTo>
                <a:lnTo>
                  <a:pt x="139423" y="6033"/>
                </a:lnTo>
                <a:lnTo>
                  <a:pt x="1542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77"/>
          <p:cNvSpPr/>
          <p:nvPr/>
        </p:nvSpPr>
        <p:spPr>
          <a:xfrm>
            <a:off x="525780" y="2168851"/>
            <a:ext cx="133916" cy="205592"/>
          </a:xfrm>
          <a:custGeom>
            <a:avLst/>
            <a:gdLst/>
            <a:ahLst/>
            <a:cxnLst/>
            <a:rect l="0" t="0" r="0" b="0"/>
            <a:pathLst>
              <a:path w="133916" h="205592">
                <a:moveTo>
                  <a:pt x="85724" y="8563"/>
                </a:moveTo>
                <a:lnTo>
                  <a:pt x="90275" y="4013"/>
                </a:lnTo>
                <a:lnTo>
                  <a:pt x="90663" y="2672"/>
                </a:lnTo>
                <a:lnTo>
                  <a:pt x="89969" y="1778"/>
                </a:lnTo>
                <a:lnTo>
                  <a:pt x="85973" y="96"/>
                </a:lnTo>
                <a:lnTo>
                  <a:pt x="83295" y="38"/>
                </a:lnTo>
                <a:lnTo>
                  <a:pt x="78365" y="0"/>
                </a:lnTo>
                <a:lnTo>
                  <a:pt x="75151" y="2535"/>
                </a:lnTo>
                <a:lnTo>
                  <a:pt x="72961" y="4545"/>
                </a:lnTo>
                <a:lnTo>
                  <a:pt x="70548" y="5884"/>
                </a:lnTo>
                <a:lnTo>
                  <a:pt x="67987" y="6777"/>
                </a:lnTo>
                <a:lnTo>
                  <a:pt x="65327" y="7373"/>
                </a:lnTo>
                <a:lnTo>
                  <a:pt x="61649" y="7770"/>
                </a:lnTo>
                <a:lnTo>
                  <a:pt x="57291" y="8034"/>
                </a:lnTo>
                <a:lnTo>
                  <a:pt x="47370" y="8328"/>
                </a:lnTo>
                <a:lnTo>
                  <a:pt x="13230" y="8561"/>
                </a:lnTo>
                <a:lnTo>
                  <a:pt x="5401" y="8563"/>
                </a:lnTo>
                <a:lnTo>
                  <a:pt x="3601" y="7610"/>
                </a:lnTo>
                <a:lnTo>
                  <a:pt x="2400" y="6023"/>
                </a:lnTo>
                <a:lnTo>
                  <a:pt x="41" y="96"/>
                </a:lnTo>
                <a:lnTo>
                  <a:pt x="0" y="8213"/>
                </a:lnTo>
                <a:lnTo>
                  <a:pt x="2540" y="10948"/>
                </a:lnTo>
                <a:lnTo>
                  <a:pt x="4551" y="13010"/>
                </a:lnTo>
                <a:lnTo>
                  <a:pt x="5891" y="15338"/>
                </a:lnTo>
                <a:lnTo>
                  <a:pt x="7380" y="20464"/>
                </a:lnTo>
                <a:lnTo>
                  <a:pt x="6825" y="23165"/>
                </a:lnTo>
                <a:lnTo>
                  <a:pt x="3668" y="28706"/>
                </a:lnTo>
                <a:lnTo>
                  <a:pt x="1630" y="34343"/>
                </a:lnTo>
                <a:lnTo>
                  <a:pt x="724" y="40024"/>
                </a:lnTo>
                <a:lnTo>
                  <a:pt x="321" y="45723"/>
                </a:lnTo>
                <a:lnTo>
                  <a:pt x="142" y="51432"/>
                </a:lnTo>
                <a:lnTo>
                  <a:pt x="18" y="65714"/>
                </a:lnTo>
                <a:lnTo>
                  <a:pt x="0" y="81193"/>
                </a:lnTo>
                <a:lnTo>
                  <a:pt x="952" y="82700"/>
                </a:lnTo>
                <a:lnTo>
                  <a:pt x="2540" y="83706"/>
                </a:lnTo>
                <a:lnTo>
                  <a:pt x="7380" y="85319"/>
                </a:lnTo>
                <a:lnTo>
                  <a:pt x="10582" y="85540"/>
                </a:lnTo>
                <a:lnTo>
                  <a:pt x="15848" y="85681"/>
                </a:lnTo>
                <a:lnTo>
                  <a:pt x="74453" y="85716"/>
                </a:lnTo>
                <a:lnTo>
                  <a:pt x="79163" y="86669"/>
                </a:lnTo>
                <a:lnTo>
                  <a:pt x="83255" y="88256"/>
                </a:lnTo>
                <a:lnTo>
                  <a:pt x="86936" y="90267"/>
                </a:lnTo>
                <a:lnTo>
                  <a:pt x="90342" y="91607"/>
                </a:lnTo>
                <a:lnTo>
                  <a:pt x="93565" y="92501"/>
                </a:lnTo>
                <a:lnTo>
                  <a:pt x="96667" y="93097"/>
                </a:lnTo>
                <a:lnTo>
                  <a:pt x="99687" y="93494"/>
                </a:lnTo>
                <a:lnTo>
                  <a:pt x="102653" y="93759"/>
                </a:lnTo>
                <a:lnTo>
                  <a:pt x="105582" y="93936"/>
                </a:lnTo>
                <a:lnTo>
                  <a:pt x="109441" y="95006"/>
                </a:lnTo>
                <a:lnTo>
                  <a:pt x="113918" y="96672"/>
                </a:lnTo>
                <a:lnTo>
                  <a:pt x="118807" y="98735"/>
                </a:lnTo>
                <a:lnTo>
                  <a:pt x="123020" y="101063"/>
                </a:lnTo>
                <a:lnTo>
                  <a:pt x="126780" y="103567"/>
                </a:lnTo>
                <a:lnTo>
                  <a:pt x="130240" y="106189"/>
                </a:lnTo>
                <a:lnTo>
                  <a:pt x="131594" y="108890"/>
                </a:lnTo>
                <a:lnTo>
                  <a:pt x="131544" y="111643"/>
                </a:lnTo>
                <a:lnTo>
                  <a:pt x="130558" y="114431"/>
                </a:lnTo>
                <a:lnTo>
                  <a:pt x="130854" y="117242"/>
                </a:lnTo>
                <a:lnTo>
                  <a:pt x="132003" y="120068"/>
                </a:lnTo>
                <a:lnTo>
                  <a:pt x="133722" y="122905"/>
                </a:lnTo>
                <a:lnTo>
                  <a:pt x="133915" y="125749"/>
                </a:lnTo>
                <a:lnTo>
                  <a:pt x="133092" y="128597"/>
                </a:lnTo>
                <a:lnTo>
                  <a:pt x="130589" y="134302"/>
                </a:lnTo>
                <a:lnTo>
                  <a:pt x="129477" y="140012"/>
                </a:lnTo>
                <a:lnTo>
                  <a:pt x="126442" y="145725"/>
                </a:lnTo>
                <a:lnTo>
                  <a:pt x="124300" y="148582"/>
                </a:lnTo>
                <a:lnTo>
                  <a:pt x="121919" y="152392"/>
                </a:lnTo>
                <a:lnTo>
                  <a:pt x="119379" y="156837"/>
                </a:lnTo>
                <a:lnTo>
                  <a:pt x="116733" y="161705"/>
                </a:lnTo>
                <a:lnTo>
                  <a:pt x="114017" y="165903"/>
                </a:lnTo>
                <a:lnTo>
                  <a:pt x="111254" y="169654"/>
                </a:lnTo>
                <a:lnTo>
                  <a:pt x="108459" y="173107"/>
                </a:lnTo>
                <a:lnTo>
                  <a:pt x="105643" y="176362"/>
                </a:lnTo>
                <a:lnTo>
                  <a:pt x="102814" y="179484"/>
                </a:lnTo>
                <a:lnTo>
                  <a:pt x="99975" y="182518"/>
                </a:lnTo>
                <a:lnTo>
                  <a:pt x="97130" y="184541"/>
                </a:lnTo>
                <a:lnTo>
                  <a:pt x="94280" y="185889"/>
                </a:lnTo>
                <a:lnTo>
                  <a:pt x="91428" y="186788"/>
                </a:lnTo>
                <a:lnTo>
                  <a:pt x="88575" y="188340"/>
                </a:lnTo>
                <a:lnTo>
                  <a:pt x="85720" y="190327"/>
                </a:lnTo>
                <a:lnTo>
                  <a:pt x="82864" y="192604"/>
                </a:lnTo>
                <a:lnTo>
                  <a:pt x="80007" y="195075"/>
                </a:lnTo>
                <a:lnTo>
                  <a:pt x="77150" y="197674"/>
                </a:lnTo>
                <a:lnTo>
                  <a:pt x="74294" y="200360"/>
                </a:lnTo>
                <a:lnTo>
                  <a:pt x="70484" y="202150"/>
                </a:lnTo>
                <a:lnTo>
                  <a:pt x="66039" y="203344"/>
                </a:lnTo>
                <a:lnTo>
                  <a:pt x="54319" y="205260"/>
                </a:lnTo>
                <a:lnTo>
                  <a:pt x="50177" y="205521"/>
                </a:lnTo>
                <a:lnTo>
                  <a:pt x="47738" y="205591"/>
                </a:lnTo>
                <a:lnTo>
                  <a:pt x="46113" y="204685"/>
                </a:lnTo>
                <a:lnTo>
                  <a:pt x="45029" y="203129"/>
                </a:lnTo>
                <a:lnTo>
                  <a:pt x="43290" y="198338"/>
                </a:lnTo>
                <a:lnTo>
                  <a:pt x="40512" y="195143"/>
                </a:lnTo>
                <a:lnTo>
                  <a:pt x="34289" y="1885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78"/>
          <p:cNvSpPr/>
          <p:nvPr/>
        </p:nvSpPr>
        <p:spPr>
          <a:xfrm>
            <a:off x="705802" y="2203132"/>
            <a:ext cx="77153" cy="162879"/>
          </a:xfrm>
          <a:custGeom>
            <a:avLst/>
            <a:gdLst/>
            <a:ahLst/>
            <a:cxnLst/>
            <a:rect l="0" t="0" r="0" b="0"/>
            <a:pathLst>
              <a:path w="77153" h="162879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89" y="5892"/>
                </a:lnTo>
                <a:lnTo>
                  <a:pt x="10956" y="6785"/>
                </a:lnTo>
                <a:lnTo>
                  <a:pt x="13019" y="7381"/>
                </a:lnTo>
                <a:lnTo>
                  <a:pt x="14394" y="8731"/>
                </a:lnTo>
                <a:lnTo>
                  <a:pt x="15311" y="10583"/>
                </a:lnTo>
                <a:lnTo>
                  <a:pt x="16330" y="15181"/>
                </a:lnTo>
                <a:lnTo>
                  <a:pt x="16602" y="17741"/>
                </a:lnTo>
                <a:lnTo>
                  <a:pt x="16783" y="20400"/>
                </a:lnTo>
                <a:lnTo>
                  <a:pt x="16903" y="23125"/>
                </a:lnTo>
                <a:lnTo>
                  <a:pt x="17038" y="28693"/>
                </a:lnTo>
                <a:lnTo>
                  <a:pt x="18026" y="31511"/>
                </a:lnTo>
                <a:lnTo>
                  <a:pt x="19637" y="34342"/>
                </a:lnTo>
                <a:lnTo>
                  <a:pt x="21664" y="37182"/>
                </a:lnTo>
                <a:lnTo>
                  <a:pt x="23968" y="40028"/>
                </a:lnTo>
                <a:lnTo>
                  <a:pt x="26456" y="42878"/>
                </a:lnTo>
                <a:lnTo>
                  <a:pt x="29067" y="45730"/>
                </a:lnTo>
                <a:lnTo>
                  <a:pt x="30808" y="49537"/>
                </a:lnTo>
                <a:lnTo>
                  <a:pt x="31969" y="53980"/>
                </a:lnTo>
                <a:lnTo>
                  <a:pt x="32742" y="58846"/>
                </a:lnTo>
                <a:lnTo>
                  <a:pt x="34211" y="63044"/>
                </a:lnTo>
                <a:lnTo>
                  <a:pt x="36142" y="66794"/>
                </a:lnTo>
                <a:lnTo>
                  <a:pt x="38382" y="70247"/>
                </a:lnTo>
                <a:lnTo>
                  <a:pt x="39876" y="73501"/>
                </a:lnTo>
                <a:lnTo>
                  <a:pt x="40871" y="76623"/>
                </a:lnTo>
                <a:lnTo>
                  <a:pt x="41535" y="79657"/>
                </a:lnTo>
                <a:lnTo>
                  <a:pt x="42930" y="83585"/>
                </a:lnTo>
                <a:lnTo>
                  <a:pt x="44812" y="88108"/>
                </a:lnTo>
                <a:lnTo>
                  <a:pt x="47020" y="93029"/>
                </a:lnTo>
                <a:lnTo>
                  <a:pt x="48492" y="97262"/>
                </a:lnTo>
                <a:lnTo>
                  <a:pt x="49473" y="101036"/>
                </a:lnTo>
                <a:lnTo>
                  <a:pt x="50127" y="104505"/>
                </a:lnTo>
                <a:lnTo>
                  <a:pt x="51515" y="107770"/>
                </a:lnTo>
                <a:lnTo>
                  <a:pt x="53394" y="110899"/>
                </a:lnTo>
                <a:lnTo>
                  <a:pt x="55598" y="113938"/>
                </a:lnTo>
                <a:lnTo>
                  <a:pt x="57068" y="117868"/>
                </a:lnTo>
                <a:lnTo>
                  <a:pt x="58048" y="122394"/>
                </a:lnTo>
                <a:lnTo>
                  <a:pt x="58701" y="127316"/>
                </a:lnTo>
                <a:lnTo>
                  <a:pt x="59137" y="131550"/>
                </a:lnTo>
                <a:lnTo>
                  <a:pt x="59427" y="135325"/>
                </a:lnTo>
                <a:lnTo>
                  <a:pt x="59620" y="138794"/>
                </a:lnTo>
                <a:lnTo>
                  <a:pt x="60702" y="141107"/>
                </a:lnTo>
                <a:lnTo>
                  <a:pt x="62375" y="142649"/>
                </a:lnTo>
                <a:lnTo>
                  <a:pt x="64444" y="143677"/>
                </a:lnTo>
                <a:lnTo>
                  <a:pt x="64870" y="145314"/>
                </a:lnTo>
                <a:lnTo>
                  <a:pt x="64202" y="147359"/>
                </a:lnTo>
                <a:lnTo>
                  <a:pt x="62803" y="149674"/>
                </a:lnTo>
                <a:lnTo>
                  <a:pt x="63776" y="151218"/>
                </a:lnTo>
                <a:lnTo>
                  <a:pt x="66330" y="152247"/>
                </a:lnTo>
                <a:lnTo>
                  <a:pt x="69938" y="152933"/>
                </a:lnTo>
                <a:lnTo>
                  <a:pt x="72343" y="154343"/>
                </a:lnTo>
                <a:lnTo>
                  <a:pt x="73946" y="156235"/>
                </a:lnTo>
                <a:lnTo>
                  <a:pt x="77152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79"/>
          <p:cNvSpPr/>
          <p:nvPr/>
        </p:nvSpPr>
        <p:spPr>
          <a:xfrm>
            <a:off x="654367" y="2211705"/>
            <a:ext cx="145733" cy="145733"/>
          </a:xfrm>
          <a:custGeom>
            <a:avLst/>
            <a:gdLst/>
            <a:ahLst/>
            <a:cxnLst/>
            <a:rect l="0" t="0" r="0" b="0"/>
            <a:pathLst>
              <a:path w="145733" h="145733">
                <a:moveTo>
                  <a:pt x="145732" y="0"/>
                </a:moveTo>
                <a:lnTo>
                  <a:pt x="138352" y="0"/>
                </a:lnTo>
                <a:lnTo>
                  <a:pt x="135150" y="2540"/>
                </a:lnTo>
                <a:lnTo>
                  <a:pt x="132962" y="4551"/>
                </a:lnTo>
                <a:lnTo>
                  <a:pt x="130551" y="7796"/>
                </a:lnTo>
                <a:lnTo>
                  <a:pt x="127992" y="11865"/>
                </a:lnTo>
                <a:lnTo>
                  <a:pt x="125333" y="16482"/>
                </a:lnTo>
                <a:lnTo>
                  <a:pt x="122608" y="20513"/>
                </a:lnTo>
                <a:lnTo>
                  <a:pt x="119838" y="24153"/>
                </a:lnTo>
                <a:lnTo>
                  <a:pt x="117040" y="27532"/>
                </a:lnTo>
                <a:lnTo>
                  <a:pt x="113269" y="31689"/>
                </a:lnTo>
                <a:lnTo>
                  <a:pt x="103999" y="41389"/>
                </a:lnTo>
                <a:lnTo>
                  <a:pt x="99813" y="46643"/>
                </a:lnTo>
                <a:lnTo>
                  <a:pt x="96069" y="52050"/>
                </a:lnTo>
                <a:lnTo>
                  <a:pt x="92621" y="57560"/>
                </a:lnTo>
                <a:lnTo>
                  <a:pt x="88417" y="62186"/>
                </a:lnTo>
                <a:lnTo>
                  <a:pt x="83710" y="66222"/>
                </a:lnTo>
                <a:lnTo>
                  <a:pt x="78667" y="69865"/>
                </a:lnTo>
                <a:lnTo>
                  <a:pt x="74352" y="74199"/>
                </a:lnTo>
                <a:lnTo>
                  <a:pt x="70523" y="78993"/>
                </a:lnTo>
                <a:lnTo>
                  <a:pt x="67018" y="84095"/>
                </a:lnTo>
                <a:lnTo>
                  <a:pt x="62776" y="88448"/>
                </a:lnTo>
                <a:lnTo>
                  <a:pt x="58043" y="92303"/>
                </a:lnTo>
                <a:lnTo>
                  <a:pt x="52983" y="95825"/>
                </a:lnTo>
                <a:lnTo>
                  <a:pt x="48657" y="100078"/>
                </a:lnTo>
                <a:lnTo>
                  <a:pt x="44820" y="104819"/>
                </a:lnTo>
                <a:lnTo>
                  <a:pt x="41310" y="109884"/>
                </a:lnTo>
                <a:lnTo>
                  <a:pt x="37065" y="114213"/>
                </a:lnTo>
                <a:lnTo>
                  <a:pt x="32330" y="118052"/>
                </a:lnTo>
                <a:lnTo>
                  <a:pt x="27268" y="121564"/>
                </a:lnTo>
                <a:lnTo>
                  <a:pt x="23894" y="124857"/>
                </a:lnTo>
                <a:lnTo>
                  <a:pt x="21644" y="128006"/>
                </a:lnTo>
                <a:lnTo>
                  <a:pt x="20144" y="131057"/>
                </a:lnTo>
                <a:lnTo>
                  <a:pt x="17240" y="134044"/>
                </a:lnTo>
                <a:lnTo>
                  <a:pt x="13398" y="136987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80"/>
          <p:cNvSpPr/>
          <p:nvPr/>
        </p:nvSpPr>
        <p:spPr>
          <a:xfrm>
            <a:off x="354329" y="2640330"/>
            <a:ext cx="154306" cy="188596"/>
          </a:xfrm>
          <a:custGeom>
            <a:avLst/>
            <a:gdLst/>
            <a:ahLst/>
            <a:cxnLst/>
            <a:rect l="0" t="0" r="0" b="0"/>
            <a:pathLst>
              <a:path w="154306" h="188596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5849" y="15600"/>
                </a:lnTo>
                <a:lnTo>
                  <a:pt x="17234" y="18020"/>
                </a:lnTo>
                <a:lnTo>
                  <a:pt x="21312" y="25789"/>
                </a:lnTo>
                <a:lnTo>
                  <a:pt x="23733" y="29575"/>
                </a:lnTo>
                <a:lnTo>
                  <a:pt x="26300" y="33051"/>
                </a:lnTo>
                <a:lnTo>
                  <a:pt x="28963" y="36321"/>
                </a:lnTo>
                <a:lnTo>
                  <a:pt x="31692" y="39454"/>
                </a:lnTo>
                <a:lnTo>
                  <a:pt x="34463" y="42495"/>
                </a:lnTo>
                <a:lnTo>
                  <a:pt x="37263" y="45475"/>
                </a:lnTo>
                <a:lnTo>
                  <a:pt x="40082" y="49367"/>
                </a:lnTo>
                <a:lnTo>
                  <a:pt x="42914" y="53866"/>
                </a:lnTo>
                <a:lnTo>
                  <a:pt x="45754" y="58770"/>
                </a:lnTo>
                <a:lnTo>
                  <a:pt x="48601" y="62992"/>
                </a:lnTo>
                <a:lnTo>
                  <a:pt x="51451" y="66760"/>
                </a:lnTo>
                <a:lnTo>
                  <a:pt x="54303" y="70224"/>
                </a:lnTo>
                <a:lnTo>
                  <a:pt x="57157" y="74438"/>
                </a:lnTo>
                <a:lnTo>
                  <a:pt x="60012" y="79153"/>
                </a:lnTo>
                <a:lnTo>
                  <a:pt x="62868" y="84201"/>
                </a:lnTo>
                <a:lnTo>
                  <a:pt x="66677" y="89471"/>
                </a:lnTo>
                <a:lnTo>
                  <a:pt x="71122" y="94890"/>
                </a:lnTo>
                <a:lnTo>
                  <a:pt x="80187" y="105038"/>
                </a:lnTo>
                <a:lnTo>
                  <a:pt x="87392" y="112723"/>
                </a:lnTo>
                <a:lnTo>
                  <a:pt x="96802" y="122405"/>
                </a:lnTo>
                <a:lnTo>
                  <a:pt x="99778" y="126371"/>
                </a:lnTo>
                <a:lnTo>
                  <a:pt x="102714" y="130920"/>
                </a:lnTo>
                <a:lnTo>
                  <a:pt x="105623" y="135857"/>
                </a:lnTo>
                <a:lnTo>
                  <a:pt x="108516" y="140101"/>
                </a:lnTo>
                <a:lnTo>
                  <a:pt x="111396" y="143883"/>
                </a:lnTo>
                <a:lnTo>
                  <a:pt x="114269" y="147357"/>
                </a:lnTo>
                <a:lnTo>
                  <a:pt x="117137" y="150625"/>
                </a:lnTo>
                <a:lnTo>
                  <a:pt x="120002" y="153757"/>
                </a:lnTo>
                <a:lnTo>
                  <a:pt x="125724" y="159776"/>
                </a:lnTo>
                <a:lnTo>
                  <a:pt x="154305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81"/>
          <p:cNvSpPr/>
          <p:nvPr/>
        </p:nvSpPr>
        <p:spPr>
          <a:xfrm>
            <a:off x="350356" y="2657475"/>
            <a:ext cx="141134" cy="180023"/>
          </a:xfrm>
          <a:custGeom>
            <a:avLst/>
            <a:gdLst/>
            <a:ahLst/>
            <a:cxnLst/>
            <a:rect l="0" t="0" r="0" b="0"/>
            <a:pathLst>
              <a:path w="141134" h="180023">
                <a:moveTo>
                  <a:pt x="141133" y="0"/>
                </a:moveTo>
                <a:lnTo>
                  <a:pt x="136583" y="0"/>
                </a:lnTo>
                <a:lnTo>
                  <a:pt x="135242" y="952"/>
                </a:lnTo>
                <a:lnTo>
                  <a:pt x="134348" y="2539"/>
                </a:lnTo>
                <a:lnTo>
                  <a:pt x="132666" y="8219"/>
                </a:lnTo>
                <a:lnTo>
                  <a:pt x="130067" y="10955"/>
                </a:lnTo>
                <a:lnTo>
                  <a:pt x="128041" y="13018"/>
                </a:lnTo>
                <a:lnTo>
                  <a:pt x="125738" y="16299"/>
                </a:lnTo>
                <a:lnTo>
                  <a:pt x="123250" y="20391"/>
                </a:lnTo>
                <a:lnTo>
                  <a:pt x="120638" y="25024"/>
                </a:lnTo>
                <a:lnTo>
                  <a:pt x="116992" y="29065"/>
                </a:lnTo>
                <a:lnTo>
                  <a:pt x="112657" y="32711"/>
                </a:lnTo>
                <a:lnTo>
                  <a:pt x="107862" y="36095"/>
                </a:lnTo>
                <a:lnTo>
                  <a:pt x="103712" y="40256"/>
                </a:lnTo>
                <a:lnTo>
                  <a:pt x="99993" y="44935"/>
                </a:lnTo>
                <a:lnTo>
                  <a:pt x="96562" y="49959"/>
                </a:lnTo>
                <a:lnTo>
                  <a:pt x="92369" y="55213"/>
                </a:lnTo>
                <a:lnTo>
                  <a:pt x="87669" y="60621"/>
                </a:lnTo>
                <a:lnTo>
                  <a:pt x="82630" y="66131"/>
                </a:lnTo>
                <a:lnTo>
                  <a:pt x="78319" y="71710"/>
                </a:lnTo>
                <a:lnTo>
                  <a:pt x="74492" y="77334"/>
                </a:lnTo>
                <a:lnTo>
                  <a:pt x="70988" y="82988"/>
                </a:lnTo>
                <a:lnTo>
                  <a:pt x="66747" y="88663"/>
                </a:lnTo>
                <a:lnTo>
                  <a:pt x="62015" y="94351"/>
                </a:lnTo>
                <a:lnTo>
                  <a:pt x="56956" y="100048"/>
                </a:lnTo>
                <a:lnTo>
                  <a:pt x="52630" y="105751"/>
                </a:lnTo>
                <a:lnTo>
                  <a:pt x="48794" y="111458"/>
                </a:lnTo>
                <a:lnTo>
                  <a:pt x="45283" y="117168"/>
                </a:lnTo>
                <a:lnTo>
                  <a:pt x="41991" y="121927"/>
                </a:lnTo>
                <a:lnTo>
                  <a:pt x="38844" y="126052"/>
                </a:lnTo>
                <a:lnTo>
                  <a:pt x="35793" y="129754"/>
                </a:lnTo>
                <a:lnTo>
                  <a:pt x="31854" y="134128"/>
                </a:lnTo>
                <a:lnTo>
                  <a:pt x="22397" y="144067"/>
                </a:lnTo>
                <a:lnTo>
                  <a:pt x="19113" y="148432"/>
                </a:lnTo>
                <a:lnTo>
                  <a:pt x="16924" y="152295"/>
                </a:lnTo>
                <a:lnTo>
                  <a:pt x="15465" y="155822"/>
                </a:lnTo>
                <a:lnTo>
                  <a:pt x="13539" y="159126"/>
                </a:lnTo>
                <a:lnTo>
                  <a:pt x="11303" y="162282"/>
                </a:lnTo>
                <a:lnTo>
                  <a:pt x="8860" y="165337"/>
                </a:lnTo>
                <a:lnTo>
                  <a:pt x="6279" y="167375"/>
                </a:lnTo>
                <a:lnTo>
                  <a:pt x="3605" y="168733"/>
                </a:lnTo>
                <a:lnTo>
                  <a:pt x="870" y="169639"/>
                </a:lnTo>
                <a:lnTo>
                  <a:pt x="0" y="171195"/>
                </a:lnTo>
                <a:lnTo>
                  <a:pt x="372" y="173185"/>
                </a:lnTo>
                <a:lnTo>
                  <a:pt x="3973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82"/>
          <p:cNvSpPr/>
          <p:nvPr/>
        </p:nvSpPr>
        <p:spPr>
          <a:xfrm>
            <a:off x="568642" y="2529357"/>
            <a:ext cx="137161" cy="196699"/>
          </a:xfrm>
          <a:custGeom>
            <a:avLst/>
            <a:gdLst/>
            <a:ahLst/>
            <a:cxnLst/>
            <a:rect l="0" t="0" r="0" b="0"/>
            <a:pathLst>
              <a:path w="137161" h="196699">
                <a:moveTo>
                  <a:pt x="0" y="33820"/>
                </a:moveTo>
                <a:lnTo>
                  <a:pt x="4551" y="33820"/>
                </a:lnTo>
                <a:lnTo>
                  <a:pt x="6844" y="32868"/>
                </a:lnTo>
                <a:lnTo>
                  <a:pt x="9325" y="31280"/>
                </a:lnTo>
                <a:lnTo>
                  <a:pt x="11932" y="29269"/>
                </a:lnTo>
                <a:lnTo>
                  <a:pt x="13669" y="26976"/>
                </a:lnTo>
                <a:lnTo>
                  <a:pt x="14828" y="24495"/>
                </a:lnTo>
                <a:lnTo>
                  <a:pt x="15600" y="21889"/>
                </a:lnTo>
                <a:lnTo>
                  <a:pt x="18020" y="20151"/>
                </a:lnTo>
                <a:lnTo>
                  <a:pt x="21538" y="18992"/>
                </a:lnTo>
                <a:lnTo>
                  <a:pt x="25789" y="18220"/>
                </a:lnTo>
                <a:lnTo>
                  <a:pt x="29575" y="16752"/>
                </a:lnTo>
                <a:lnTo>
                  <a:pt x="33052" y="14822"/>
                </a:lnTo>
                <a:lnTo>
                  <a:pt x="36322" y="12582"/>
                </a:lnTo>
                <a:lnTo>
                  <a:pt x="40407" y="10136"/>
                </a:lnTo>
                <a:lnTo>
                  <a:pt x="45036" y="7553"/>
                </a:lnTo>
                <a:lnTo>
                  <a:pt x="50026" y="4879"/>
                </a:lnTo>
                <a:lnTo>
                  <a:pt x="54306" y="3096"/>
                </a:lnTo>
                <a:lnTo>
                  <a:pt x="58111" y="1907"/>
                </a:lnTo>
                <a:lnTo>
                  <a:pt x="61601" y="1115"/>
                </a:lnTo>
                <a:lnTo>
                  <a:pt x="64880" y="587"/>
                </a:lnTo>
                <a:lnTo>
                  <a:pt x="68018" y="235"/>
                </a:lnTo>
                <a:lnTo>
                  <a:pt x="71063" y="0"/>
                </a:lnTo>
                <a:lnTo>
                  <a:pt x="74998" y="796"/>
                </a:lnTo>
                <a:lnTo>
                  <a:pt x="79526" y="2279"/>
                </a:lnTo>
                <a:lnTo>
                  <a:pt x="84450" y="4220"/>
                </a:lnTo>
                <a:lnTo>
                  <a:pt x="88685" y="5514"/>
                </a:lnTo>
                <a:lnTo>
                  <a:pt x="92461" y="6377"/>
                </a:lnTo>
                <a:lnTo>
                  <a:pt x="100814" y="7762"/>
                </a:lnTo>
                <a:lnTo>
                  <a:pt x="104496" y="10491"/>
                </a:lnTo>
                <a:lnTo>
                  <a:pt x="106811" y="12552"/>
                </a:lnTo>
                <a:lnTo>
                  <a:pt x="111924" y="17383"/>
                </a:lnTo>
                <a:lnTo>
                  <a:pt x="114621" y="20004"/>
                </a:lnTo>
                <a:lnTo>
                  <a:pt x="116419" y="22705"/>
                </a:lnTo>
                <a:lnTo>
                  <a:pt x="118417" y="28245"/>
                </a:lnTo>
                <a:lnTo>
                  <a:pt x="118949" y="32008"/>
                </a:lnTo>
                <a:lnTo>
                  <a:pt x="119305" y="36422"/>
                </a:lnTo>
                <a:lnTo>
                  <a:pt x="119699" y="45454"/>
                </a:lnTo>
                <a:lnTo>
                  <a:pt x="119921" y="55894"/>
                </a:lnTo>
                <a:lnTo>
                  <a:pt x="119973" y="62046"/>
                </a:lnTo>
                <a:lnTo>
                  <a:pt x="119035" y="65972"/>
                </a:lnTo>
                <a:lnTo>
                  <a:pt x="117456" y="70495"/>
                </a:lnTo>
                <a:lnTo>
                  <a:pt x="115452" y="75415"/>
                </a:lnTo>
                <a:lnTo>
                  <a:pt x="113163" y="79647"/>
                </a:lnTo>
                <a:lnTo>
                  <a:pt x="110684" y="83422"/>
                </a:lnTo>
                <a:lnTo>
                  <a:pt x="108080" y="86890"/>
                </a:lnTo>
                <a:lnTo>
                  <a:pt x="106343" y="90155"/>
                </a:lnTo>
                <a:lnTo>
                  <a:pt x="105185" y="93284"/>
                </a:lnTo>
                <a:lnTo>
                  <a:pt x="104414" y="96323"/>
                </a:lnTo>
                <a:lnTo>
                  <a:pt x="101994" y="99301"/>
                </a:lnTo>
                <a:lnTo>
                  <a:pt x="98476" y="102239"/>
                </a:lnTo>
                <a:lnTo>
                  <a:pt x="94226" y="105150"/>
                </a:lnTo>
                <a:lnTo>
                  <a:pt x="90440" y="108044"/>
                </a:lnTo>
                <a:lnTo>
                  <a:pt x="86963" y="110925"/>
                </a:lnTo>
                <a:lnTo>
                  <a:pt x="83693" y="113798"/>
                </a:lnTo>
                <a:lnTo>
                  <a:pt x="80560" y="116666"/>
                </a:lnTo>
                <a:lnTo>
                  <a:pt x="74539" y="122393"/>
                </a:lnTo>
                <a:lnTo>
                  <a:pt x="57171" y="139547"/>
                </a:lnTo>
                <a:lnTo>
                  <a:pt x="53354" y="142404"/>
                </a:lnTo>
                <a:lnTo>
                  <a:pt x="48904" y="145262"/>
                </a:lnTo>
                <a:lnTo>
                  <a:pt x="44033" y="148120"/>
                </a:lnTo>
                <a:lnTo>
                  <a:pt x="39833" y="150025"/>
                </a:lnTo>
                <a:lnTo>
                  <a:pt x="36080" y="151295"/>
                </a:lnTo>
                <a:lnTo>
                  <a:pt x="32626" y="152142"/>
                </a:lnTo>
                <a:lnTo>
                  <a:pt x="29371" y="152706"/>
                </a:lnTo>
                <a:lnTo>
                  <a:pt x="26248" y="153082"/>
                </a:lnTo>
                <a:lnTo>
                  <a:pt x="18943" y="153686"/>
                </a:lnTo>
                <a:lnTo>
                  <a:pt x="18344" y="152783"/>
                </a:lnTo>
                <a:lnTo>
                  <a:pt x="17382" y="147030"/>
                </a:lnTo>
                <a:lnTo>
                  <a:pt x="17159" y="145366"/>
                </a:lnTo>
                <a:lnTo>
                  <a:pt x="19691" y="142769"/>
                </a:lnTo>
                <a:lnTo>
                  <a:pt x="24527" y="137891"/>
                </a:lnTo>
                <a:lnTo>
                  <a:pt x="27728" y="137224"/>
                </a:lnTo>
                <a:lnTo>
                  <a:pt x="29915" y="137046"/>
                </a:lnTo>
                <a:lnTo>
                  <a:pt x="32326" y="136927"/>
                </a:lnTo>
                <a:lnTo>
                  <a:pt x="37545" y="136795"/>
                </a:lnTo>
                <a:lnTo>
                  <a:pt x="54327" y="136700"/>
                </a:lnTo>
                <a:lnTo>
                  <a:pt x="57173" y="137649"/>
                </a:lnTo>
                <a:lnTo>
                  <a:pt x="60023" y="139234"/>
                </a:lnTo>
                <a:lnTo>
                  <a:pt x="62875" y="141244"/>
                </a:lnTo>
                <a:lnTo>
                  <a:pt x="66682" y="142583"/>
                </a:lnTo>
                <a:lnTo>
                  <a:pt x="71124" y="143476"/>
                </a:lnTo>
                <a:lnTo>
                  <a:pt x="75991" y="144072"/>
                </a:lnTo>
                <a:lnTo>
                  <a:pt x="80188" y="145421"/>
                </a:lnTo>
                <a:lnTo>
                  <a:pt x="83939" y="147273"/>
                </a:lnTo>
                <a:lnTo>
                  <a:pt x="87392" y="149461"/>
                </a:lnTo>
                <a:lnTo>
                  <a:pt x="90646" y="151871"/>
                </a:lnTo>
                <a:lnTo>
                  <a:pt x="93768" y="154431"/>
                </a:lnTo>
                <a:lnTo>
                  <a:pt x="96802" y="157090"/>
                </a:lnTo>
                <a:lnTo>
                  <a:pt x="99777" y="159815"/>
                </a:lnTo>
                <a:lnTo>
                  <a:pt x="105623" y="165383"/>
                </a:lnTo>
                <a:lnTo>
                  <a:pt x="108515" y="167248"/>
                </a:lnTo>
                <a:lnTo>
                  <a:pt x="111396" y="168492"/>
                </a:lnTo>
                <a:lnTo>
                  <a:pt x="114269" y="169322"/>
                </a:lnTo>
                <a:lnTo>
                  <a:pt x="116184" y="170827"/>
                </a:lnTo>
                <a:lnTo>
                  <a:pt x="117461" y="172783"/>
                </a:lnTo>
                <a:lnTo>
                  <a:pt x="118312" y="175039"/>
                </a:lnTo>
                <a:lnTo>
                  <a:pt x="121798" y="180087"/>
                </a:lnTo>
                <a:lnTo>
                  <a:pt x="124061" y="182766"/>
                </a:lnTo>
                <a:lnTo>
                  <a:pt x="126522" y="185505"/>
                </a:lnTo>
                <a:lnTo>
                  <a:pt x="137160" y="1966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83"/>
          <p:cNvSpPr/>
          <p:nvPr/>
        </p:nvSpPr>
        <p:spPr>
          <a:xfrm>
            <a:off x="808672" y="2726055"/>
            <a:ext cx="120016" cy="17146"/>
          </a:xfrm>
          <a:custGeom>
            <a:avLst/>
            <a:gdLst/>
            <a:ahLst/>
            <a:cxnLst/>
            <a:rect l="0" t="0" r="0" b="0"/>
            <a:pathLst>
              <a:path w="120016" h="17146">
                <a:moveTo>
                  <a:pt x="0" y="0"/>
                </a:moveTo>
                <a:lnTo>
                  <a:pt x="37182" y="0"/>
                </a:lnTo>
                <a:lnTo>
                  <a:pt x="40028" y="952"/>
                </a:lnTo>
                <a:lnTo>
                  <a:pt x="42878" y="2540"/>
                </a:lnTo>
                <a:lnTo>
                  <a:pt x="45730" y="4551"/>
                </a:lnTo>
                <a:lnTo>
                  <a:pt x="48584" y="5891"/>
                </a:lnTo>
                <a:lnTo>
                  <a:pt x="51439" y="6785"/>
                </a:lnTo>
                <a:lnTo>
                  <a:pt x="54295" y="7380"/>
                </a:lnTo>
                <a:lnTo>
                  <a:pt x="58104" y="7778"/>
                </a:lnTo>
                <a:lnTo>
                  <a:pt x="62549" y="8043"/>
                </a:lnTo>
                <a:lnTo>
                  <a:pt x="71614" y="8337"/>
                </a:lnTo>
                <a:lnTo>
                  <a:pt x="83026" y="8502"/>
                </a:lnTo>
                <a:lnTo>
                  <a:pt x="92780" y="8541"/>
                </a:lnTo>
                <a:lnTo>
                  <a:pt x="96143" y="9504"/>
                </a:lnTo>
                <a:lnTo>
                  <a:pt x="98386" y="11098"/>
                </a:lnTo>
                <a:lnTo>
                  <a:pt x="99880" y="13114"/>
                </a:lnTo>
                <a:lnTo>
                  <a:pt x="101829" y="14457"/>
                </a:lnTo>
                <a:lnTo>
                  <a:pt x="104081" y="15353"/>
                </a:lnTo>
                <a:lnTo>
                  <a:pt x="106535" y="15950"/>
                </a:lnTo>
                <a:lnTo>
                  <a:pt x="109123" y="16348"/>
                </a:lnTo>
                <a:lnTo>
                  <a:pt x="111801" y="16614"/>
                </a:lnTo>
                <a:lnTo>
                  <a:pt x="12001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84"/>
          <p:cNvSpPr/>
          <p:nvPr/>
        </p:nvSpPr>
        <p:spPr>
          <a:xfrm>
            <a:off x="1031561" y="2590086"/>
            <a:ext cx="179861" cy="221660"/>
          </a:xfrm>
          <a:custGeom>
            <a:avLst/>
            <a:gdLst/>
            <a:ahLst/>
            <a:cxnLst/>
            <a:rect l="0" t="0" r="0" b="0"/>
            <a:pathLst>
              <a:path w="179861" h="221660">
                <a:moveTo>
                  <a:pt x="128583" y="7381"/>
                </a:moveTo>
                <a:lnTo>
                  <a:pt x="128583" y="0"/>
                </a:lnTo>
                <a:lnTo>
                  <a:pt x="127631" y="555"/>
                </a:lnTo>
                <a:lnTo>
                  <a:pt x="124032" y="3713"/>
                </a:lnTo>
                <a:lnTo>
                  <a:pt x="121740" y="4935"/>
                </a:lnTo>
                <a:lnTo>
                  <a:pt x="116652" y="6294"/>
                </a:lnTo>
                <a:lnTo>
                  <a:pt x="111216" y="6898"/>
                </a:lnTo>
                <a:lnTo>
                  <a:pt x="108432" y="7059"/>
                </a:lnTo>
                <a:lnTo>
                  <a:pt x="100260" y="7238"/>
                </a:lnTo>
                <a:lnTo>
                  <a:pt x="95414" y="7286"/>
                </a:lnTo>
                <a:lnTo>
                  <a:pt x="90278" y="8270"/>
                </a:lnTo>
                <a:lnTo>
                  <a:pt x="84949" y="9879"/>
                </a:lnTo>
                <a:lnTo>
                  <a:pt x="79491" y="11904"/>
                </a:lnTo>
                <a:lnTo>
                  <a:pt x="74900" y="13254"/>
                </a:lnTo>
                <a:lnTo>
                  <a:pt x="70887" y="14154"/>
                </a:lnTo>
                <a:lnTo>
                  <a:pt x="67259" y="14754"/>
                </a:lnTo>
                <a:lnTo>
                  <a:pt x="63888" y="15154"/>
                </a:lnTo>
                <a:lnTo>
                  <a:pt x="60688" y="15420"/>
                </a:lnTo>
                <a:lnTo>
                  <a:pt x="57602" y="15598"/>
                </a:lnTo>
                <a:lnTo>
                  <a:pt x="49094" y="15796"/>
                </a:lnTo>
                <a:lnTo>
                  <a:pt x="23221" y="15944"/>
                </a:lnTo>
                <a:lnTo>
                  <a:pt x="20242" y="14995"/>
                </a:lnTo>
                <a:lnTo>
                  <a:pt x="17303" y="13410"/>
                </a:lnTo>
                <a:lnTo>
                  <a:pt x="14392" y="11400"/>
                </a:lnTo>
                <a:lnTo>
                  <a:pt x="11498" y="10060"/>
                </a:lnTo>
                <a:lnTo>
                  <a:pt x="8617" y="9167"/>
                </a:lnTo>
                <a:lnTo>
                  <a:pt x="25" y="7387"/>
                </a:lnTo>
                <a:lnTo>
                  <a:pt x="9" y="7384"/>
                </a:lnTo>
                <a:lnTo>
                  <a:pt x="0" y="11933"/>
                </a:lnTo>
                <a:lnTo>
                  <a:pt x="951" y="13273"/>
                </a:lnTo>
                <a:lnTo>
                  <a:pt x="2538" y="14167"/>
                </a:lnTo>
                <a:lnTo>
                  <a:pt x="4548" y="14762"/>
                </a:lnTo>
                <a:lnTo>
                  <a:pt x="4936" y="16112"/>
                </a:lnTo>
                <a:lnTo>
                  <a:pt x="4241" y="17964"/>
                </a:lnTo>
                <a:lnTo>
                  <a:pt x="2826" y="20151"/>
                </a:lnTo>
                <a:lnTo>
                  <a:pt x="1254" y="25122"/>
                </a:lnTo>
                <a:lnTo>
                  <a:pt x="834" y="27781"/>
                </a:lnTo>
                <a:lnTo>
                  <a:pt x="1508" y="30506"/>
                </a:lnTo>
                <a:lnTo>
                  <a:pt x="4795" y="36074"/>
                </a:lnTo>
                <a:lnTo>
                  <a:pt x="6891" y="41723"/>
                </a:lnTo>
                <a:lnTo>
                  <a:pt x="7823" y="47409"/>
                </a:lnTo>
                <a:lnTo>
                  <a:pt x="8237" y="53111"/>
                </a:lnTo>
                <a:lnTo>
                  <a:pt x="8421" y="58821"/>
                </a:lnTo>
                <a:lnTo>
                  <a:pt x="8539" y="70247"/>
                </a:lnTo>
                <a:lnTo>
                  <a:pt x="8568" y="100234"/>
                </a:lnTo>
                <a:lnTo>
                  <a:pt x="6028" y="103577"/>
                </a:lnTo>
                <a:lnTo>
                  <a:pt x="349" y="109861"/>
                </a:lnTo>
                <a:lnTo>
                  <a:pt x="4651" y="110135"/>
                </a:lnTo>
                <a:lnTo>
                  <a:pt x="11959" y="110217"/>
                </a:lnTo>
                <a:lnTo>
                  <a:pt x="14639" y="109276"/>
                </a:lnTo>
                <a:lnTo>
                  <a:pt x="20156" y="105690"/>
                </a:lnTo>
                <a:lnTo>
                  <a:pt x="22961" y="104353"/>
                </a:lnTo>
                <a:lnTo>
                  <a:pt x="25784" y="103461"/>
                </a:lnTo>
                <a:lnTo>
                  <a:pt x="28618" y="102867"/>
                </a:lnTo>
                <a:lnTo>
                  <a:pt x="31460" y="101518"/>
                </a:lnTo>
                <a:lnTo>
                  <a:pt x="34307" y="99667"/>
                </a:lnTo>
                <a:lnTo>
                  <a:pt x="37157" y="97480"/>
                </a:lnTo>
                <a:lnTo>
                  <a:pt x="40963" y="96022"/>
                </a:lnTo>
                <a:lnTo>
                  <a:pt x="45405" y="95050"/>
                </a:lnTo>
                <a:lnTo>
                  <a:pt x="50271" y="94402"/>
                </a:lnTo>
                <a:lnTo>
                  <a:pt x="55420" y="93018"/>
                </a:lnTo>
                <a:lnTo>
                  <a:pt x="60758" y="91142"/>
                </a:lnTo>
                <a:lnTo>
                  <a:pt x="66221" y="88939"/>
                </a:lnTo>
                <a:lnTo>
                  <a:pt x="71769" y="87471"/>
                </a:lnTo>
                <a:lnTo>
                  <a:pt x="77372" y="86492"/>
                </a:lnTo>
                <a:lnTo>
                  <a:pt x="83012" y="85839"/>
                </a:lnTo>
                <a:lnTo>
                  <a:pt x="88678" y="85404"/>
                </a:lnTo>
                <a:lnTo>
                  <a:pt x="94360" y="85114"/>
                </a:lnTo>
                <a:lnTo>
                  <a:pt x="108918" y="84705"/>
                </a:lnTo>
                <a:lnTo>
                  <a:pt x="112616" y="84648"/>
                </a:lnTo>
                <a:lnTo>
                  <a:pt x="116986" y="85562"/>
                </a:lnTo>
                <a:lnTo>
                  <a:pt x="121804" y="87125"/>
                </a:lnTo>
                <a:lnTo>
                  <a:pt x="126921" y="89118"/>
                </a:lnTo>
                <a:lnTo>
                  <a:pt x="131285" y="91400"/>
                </a:lnTo>
                <a:lnTo>
                  <a:pt x="135147" y="93874"/>
                </a:lnTo>
                <a:lnTo>
                  <a:pt x="138674" y="96475"/>
                </a:lnTo>
                <a:lnTo>
                  <a:pt x="142931" y="99162"/>
                </a:lnTo>
                <a:lnTo>
                  <a:pt x="147673" y="101906"/>
                </a:lnTo>
                <a:lnTo>
                  <a:pt x="152740" y="104688"/>
                </a:lnTo>
                <a:lnTo>
                  <a:pt x="157070" y="107495"/>
                </a:lnTo>
                <a:lnTo>
                  <a:pt x="160910" y="110319"/>
                </a:lnTo>
                <a:lnTo>
                  <a:pt x="164422" y="113154"/>
                </a:lnTo>
                <a:lnTo>
                  <a:pt x="167716" y="115996"/>
                </a:lnTo>
                <a:lnTo>
                  <a:pt x="170864" y="118844"/>
                </a:lnTo>
                <a:lnTo>
                  <a:pt x="173916" y="121694"/>
                </a:lnTo>
                <a:lnTo>
                  <a:pt x="175950" y="125500"/>
                </a:lnTo>
                <a:lnTo>
                  <a:pt x="177306" y="129942"/>
                </a:lnTo>
                <a:lnTo>
                  <a:pt x="178210" y="134808"/>
                </a:lnTo>
                <a:lnTo>
                  <a:pt x="178813" y="139005"/>
                </a:lnTo>
                <a:lnTo>
                  <a:pt x="179215" y="142756"/>
                </a:lnTo>
                <a:lnTo>
                  <a:pt x="179483" y="146208"/>
                </a:lnTo>
                <a:lnTo>
                  <a:pt x="179661" y="150415"/>
                </a:lnTo>
                <a:lnTo>
                  <a:pt x="179860" y="160169"/>
                </a:lnTo>
                <a:lnTo>
                  <a:pt x="178960" y="164485"/>
                </a:lnTo>
                <a:lnTo>
                  <a:pt x="177408" y="168315"/>
                </a:lnTo>
                <a:lnTo>
                  <a:pt x="175421" y="171820"/>
                </a:lnTo>
                <a:lnTo>
                  <a:pt x="172191" y="176062"/>
                </a:lnTo>
                <a:lnTo>
                  <a:pt x="168132" y="180795"/>
                </a:lnTo>
                <a:lnTo>
                  <a:pt x="163522" y="185855"/>
                </a:lnTo>
                <a:lnTo>
                  <a:pt x="160448" y="190181"/>
                </a:lnTo>
                <a:lnTo>
                  <a:pt x="158399" y="194018"/>
                </a:lnTo>
                <a:lnTo>
                  <a:pt x="155170" y="200821"/>
                </a:lnTo>
                <a:lnTo>
                  <a:pt x="150560" y="207019"/>
                </a:lnTo>
                <a:lnTo>
                  <a:pt x="147997" y="209053"/>
                </a:lnTo>
                <a:lnTo>
                  <a:pt x="145336" y="210409"/>
                </a:lnTo>
                <a:lnTo>
                  <a:pt x="142609" y="211313"/>
                </a:lnTo>
                <a:lnTo>
                  <a:pt x="137040" y="214858"/>
                </a:lnTo>
                <a:lnTo>
                  <a:pt x="134221" y="217136"/>
                </a:lnTo>
                <a:lnTo>
                  <a:pt x="131389" y="218655"/>
                </a:lnTo>
                <a:lnTo>
                  <a:pt x="128549" y="219668"/>
                </a:lnTo>
                <a:lnTo>
                  <a:pt x="125703" y="220343"/>
                </a:lnTo>
                <a:lnTo>
                  <a:pt x="122853" y="220793"/>
                </a:lnTo>
                <a:lnTo>
                  <a:pt x="120001" y="221093"/>
                </a:lnTo>
                <a:lnTo>
                  <a:pt x="113130" y="221575"/>
                </a:lnTo>
                <a:lnTo>
                  <a:pt x="109650" y="221641"/>
                </a:lnTo>
                <a:lnTo>
                  <a:pt x="107389" y="221659"/>
                </a:lnTo>
                <a:lnTo>
                  <a:pt x="104929" y="220718"/>
                </a:lnTo>
                <a:lnTo>
                  <a:pt x="99655" y="217132"/>
                </a:lnTo>
                <a:lnTo>
                  <a:pt x="94400" y="212961"/>
                </a:lnTo>
                <a:lnTo>
                  <a:pt x="86115" y="204933"/>
                </a:lnTo>
                <a:lnTo>
                  <a:pt x="85896" y="202179"/>
                </a:lnTo>
                <a:lnTo>
                  <a:pt x="85721" y="1959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85"/>
          <p:cNvSpPr/>
          <p:nvPr/>
        </p:nvSpPr>
        <p:spPr>
          <a:xfrm>
            <a:off x="1297304" y="2623185"/>
            <a:ext cx="180024" cy="180023"/>
          </a:xfrm>
          <a:custGeom>
            <a:avLst/>
            <a:gdLst/>
            <a:ahLst/>
            <a:cxnLst/>
            <a:rect l="0" t="0" r="0" b="0"/>
            <a:pathLst>
              <a:path w="180024" h="180023">
                <a:moveTo>
                  <a:pt x="0" y="0"/>
                </a:moveTo>
                <a:lnTo>
                  <a:pt x="7381" y="7380"/>
                </a:lnTo>
                <a:lnTo>
                  <a:pt x="10583" y="8042"/>
                </a:lnTo>
                <a:lnTo>
                  <a:pt x="12771" y="8219"/>
                </a:lnTo>
                <a:lnTo>
                  <a:pt x="14229" y="9289"/>
                </a:lnTo>
                <a:lnTo>
                  <a:pt x="15201" y="10955"/>
                </a:lnTo>
                <a:lnTo>
                  <a:pt x="15849" y="13018"/>
                </a:lnTo>
                <a:lnTo>
                  <a:pt x="19109" y="17851"/>
                </a:lnTo>
                <a:lnTo>
                  <a:pt x="21312" y="20473"/>
                </a:lnTo>
                <a:lnTo>
                  <a:pt x="22781" y="23173"/>
                </a:lnTo>
                <a:lnTo>
                  <a:pt x="24412" y="28714"/>
                </a:lnTo>
                <a:lnTo>
                  <a:pt x="25800" y="31525"/>
                </a:lnTo>
                <a:lnTo>
                  <a:pt x="27678" y="34352"/>
                </a:lnTo>
                <a:lnTo>
                  <a:pt x="29882" y="37189"/>
                </a:lnTo>
                <a:lnTo>
                  <a:pt x="32304" y="40985"/>
                </a:lnTo>
                <a:lnTo>
                  <a:pt x="34871" y="45421"/>
                </a:lnTo>
                <a:lnTo>
                  <a:pt x="37535" y="50283"/>
                </a:lnTo>
                <a:lnTo>
                  <a:pt x="40264" y="54477"/>
                </a:lnTo>
                <a:lnTo>
                  <a:pt x="43035" y="58225"/>
                </a:lnTo>
                <a:lnTo>
                  <a:pt x="45835" y="61677"/>
                </a:lnTo>
                <a:lnTo>
                  <a:pt x="48655" y="65883"/>
                </a:lnTo>
                <a:lnTo>
                  <a:pt x="51486" y="70592"/>
                </a:lnTo>
                <a:lnTo>
                  <a:pt x="54327" y="75636"/>
                </a:lnTo>
                <a:lnTo>
                  <a:pt x="57173" y="79951"/>
                </a:lnTo>
                <a:lnTo>
                  <a:pt x="60023" y="83781"/>
                </a:lnTo>
                <a:lnTo>
                  <a:pt x="62875" y="87286"/>
                </a:lnTo>
                <a:lnTo>
                  <a:pt x="65730" y="91528"/>
                </a:lnTo>
                <a:lnTo>
                  <a:pt x="68585" y="96261"/>
                </a:lnTo>
                <a:lnTo>
                  <a:pt x="71441" y="101321"/>
                </a:lnTo>
                <a:lnTo>
                  <a:pt x="75250" y="105648"/>
                </a:lnTo>
                <a:lnTo>
                  <a:pt x="79694" y="109484"/>
                </a:lnTo>
                <a:lnTo>
                  <a:pt x="84562" y="112994"/>
                </a:lnTo>
                <a:lnTo>
                  <a:pt x="88760" y="117239"/>
                </a:lnTo>
                <a:lnTo>
                  <a:pt x="92511" y="121974"/>
                </a:lnTo>
                <a:lnTo>
                  <a:pt x="95964" y="127036"/>
                </a:lnTo>
                <a:lnTo>
                  <a:pt x="100171" y="131363"/>
                </a:lnTo>
                <a:lnTo>
                  <a:pt x="104881" y="135200"/>
                </a:lnTo>
                <a:lnTo>
                  <a:pt x="109926" y="138711"/>
                </a:lnTo>
                <a:lnTo>
                  <a:pt x="113289" y="142004"/>
                </a:lnTo>
                <a:lnTo>
                  <a:pt x="115531" y="145152"/>
                </a:lnTo>
                <a:lnTo>
                  <a:pt x="117026" y="148203"/>
                </a:lnTo>
                <a:lnTo>
                  <a:pt x="118975" y="151189"/>
                </a:lnTo>
                <a:lnTo>
                  <a:pt x="121227" y="154133"/>
                </a:lnTo>
                <a:lnTo>
                  <a:pt x="123681" y="157048"/>
                </a:lnTo>
                <a:lnTo>
                  <a:pt x="126269" y="158991"/>
                </a:lnTo>
                <a:lnTo>
                  <a:pt x="131685" y="161150"/>
                </a:lnTo>
                <a:lnTo>
                  <a:pt x="137267" y="164650"/>
                </a:lnTo>
                <a:lnTo>
                  <a:pt x="140089" y="166916"/>
                </a:lnTo>
                <a:lnTo>
                  <a:pt x="143875" y="168427"/>
                </a:lnTo>
                <a:lnTo>
                  <a:pt x="148305" y="169435"/>
                </a:lnTo>
                <a:lnTo>
                  <a:pt x="153162" y="170106"/>
                </a:lnTo>
                <a:lnTo>
                  <a:pt x="157353" y="171507"/>
                </a:lnTo>
                <a:lnTo>
                  <a:pt x="161100" y="173393"/>
                </a:lnTo>
                <a:lnTo>
                  <a:pt x="171271" y="179907"/>
                </a:lnTo>
                <a:lnTo>
                  <a:pt x="175948" y="179988"/>
                </a:lnTo>
                <a:lnTo>
                  <a:pt x="180023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86"/>
          <p:cNvSpPr/>
          <p:nvPr/>
        </p:nvSpPr>
        <p:spPr>
          <a:xfrm>
            <a:off x="1271591" y="2648902"/>
            <a:ext cx="180019" cy="145699"/>
          </a:xfrm>
          <a:custGeom>
            <a:avLst/>
            <a:gdLst/>
            <a:ahLst/>
            <a:cxnLst/>
            <a:rect l="0" t="0" r="0" b="0"/>
            <a:pathLst>
              <a:path w="180019" h="145699">
                <a:moveTo>
                  <a:pt x="180018" y="0"/>
                </a:moveTo>
                <a:lnTo>
                  <a:pt x="175468" y="0"/>
                </a:lnTo>
                <a:lnTo>
                  <a:pt x="174127" y="953"/>
                </a:lnTo>
                <a:lnTo>
                  <a:pt x="173233" y="2540"/>
                </a:lnTo>
                <a:lnTo>
                  <a:pt x="171799" y="7381"/>
                </a:lnTo>
                <a:lnTo>
                  <a:pt x="166523" y="10583"/>
                </a:lnTo>
                <a:lnTo>
                  <a:pt x="162449" y="12770"/>
                </a:lnTo>
                <a:lnTo>
                  <a:pt x="157828" y="16134"/>
                </a:lnTo>
                <a:lnTo>
                  <a:pt x="152842" y="20281"/>
                </a:lnTo>
                <a:lnTo>
                  <a:pt x="143175" y="29016"/>
                </a:lnTo>
                <a:lnTo>
                  <a:pt x="135704" y="36074"/>
                </a:lnTo>
                <a:lnTo>
                  <a:pt x="130473" y="40242"/>
                </a:lnTo>
                <a:lnTo>
                  <a:pt x="124128" y="44925"/>
                </a:lnTo>
                <a:lnTo>
                  <a:pt x="117041" y="49953"/>
                </a:lnTo>
                <a:lnTo>
                  <a:pt x="111363" y="54257"/>
                </a:lnTo>
                <a:lnTo>
                  <a:pt x="106626" y="58079"/>
                </a:lnTo>
                <a:lnTo>
                  <a:pt x="102515" y="61579"/>
                </a:lnTo>
                <a:lnTo>
                  <a:pt x="97869" y="65818"/>
                </a:lnTo>
                <a:lnTo>
                  <a:pt x="87628" y="75608"/>
                </a:lnTo>
                <a:lnTo>
                  <a:pt x="82230" y="79932"/>
                </a:lnTo>
                <a:lnTo>
                  <a:pt x="76726" y="83768"/>
                </a:lnTo>
                <a:lnTo>
                  <a:pt x="71152" y="87278"/>
                </a:lnTo>
                <a:lnTo>
                  <a:pt x="66483" y="91523"/>
                </a:lnTo>
                <a:lnTo>
                  <a:pt x="62418" y="96258"/>
                </a:lnTo>
                <a:lnTo>
                  <a:pt x="58756" y="101320"/>
                </a:lnTo>
                <a:lnTo>
                  <a:pt x="55362" y="105646"/>
                </a:lnTo>
                <a:lnTo>
                  <a:pt x="52146" y="109483"/>
                </a:lnTo>
                <a:lnTo>
                  <a:pt x="49050" y="112994"/>
                </a:lnTo>
                <a:lnTo>
                  <a:pt x="45081" y="116287"/>
                </a:lnTo>
                <a:lnTo>
                  <a:pt x="40530" y="119435"/>
                </a:lnTo>
                <a:lnTo>
                  <a:pt x="35591" y="122486"/>
                </a:lnTo>
                <a:lnTo>
                  <a:pt x="31346" y="125472"/>
                </a:lnTo>
                <a:lnTo>
                  <a:pt x="27564" y="128416"/>
                </a:lnTo>
                <a:lnTo>
                  <a:pt x="24090" y="131331"/>
                </a:lnTo>
                <a:lnTo>
                  <a:pt x="20821" y="133274"/>
                </a:lnTo>
                <a:lnTo>
                  <a:pt x="17689" y="134569"/>
                </a:lnTo>
                <a:lnTo>
                  <a:pt x="14649" y="135433"/>
                </a:lnTo>
                <a:lnTo>
                  <a:pt x="11670" y="136961"/>
                </a:lnTo>
                <a:lnTo>
                  <a:pt x="8731" y="138933"/>
                </a:lnTo>
                <a:lnTo>
                  <a:pt x="41" y="145698"/>
                </a:lnTo>
                <a:lnTo>
                  <a:pt x="0" y="138348"/>
                </a:lnTo>
                <a:lnTo>
                  <a:pt x="951" y="137952"/>
                </a:lnTo>
                <a:lnTo>
                  <a:pt x="2538" y="137688"/>
                </a:lnTo>
                <a:lnTo>
                  <a:pt x="8568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87"/>
          <p:cNvSpPr/>
          <p:nvPr/>
        </p:nvSpPr>
        <p:spPr>
          <a:xfrm>
            <a:off x="1588769" y="2640330"/>
            <a:ext cx="231459" cy="8573"/>
          </a:xfrm>
          <a:custGeom>
            <a:avLst/>
            <a:gdLst/>
            <a:ahLst/>
            <a:cxnLst/>
            <a:rect l="0" t="0" r="0" b="0"/>
            <a:pathLst>
              <a:path w="231459" h="8573">
                <a:moveTo>
                  <a:pt x="0" y="8572"/>
                </a:moveTo>
                <a:lnTo>
                  <a:pt x="125486" y="8572"/>
                </a:lnTo>
                <a:lnTo>
                  <a:pt x="131282" y="7620"/>
                </a:lnTo>
                <a:lnTo>
                  <a:pt x="137052" y="6032"/>
                </a:lnTo>
                <a:lnTo>
                  <a:pt x="142803" y="4021"/>
                </a:lnTo>
                <a:lnTo>
                  <a:pt x="148542" y="2680"/>
                </a:lnTo>
                <a:lnTo>
                  <a:pt x="154273" y="1787"/>
                </a:lnTo>
                <a:lnTo>
                  <a:pt x="159999" y="1191"/>
                </a:lnTo>
                <a:lnTo>
                  <a:pt x="165721" y="794"/>
                </a:lnTo>
                <a:lnTo>
                  <a:pt x="171441" y="529"/>
                </a:lnTo>
                <a:lnTo>
                  <a:pt x="182876" y="235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88"/>
          <p:cNvSpPr/>
          <p:nvPr/>
        </p:nvSpPr>
        <p:spPr>
          <a:xfrm>
            <a:off x="1614487" y="2708910"/>
            <a:ext cx="188596" cy="1"/>
          </a:xfrm>
          <a:custGeom>
            <a:avLst/>
            <a:gdLst/>
            <a:ahLst/>
            <a:cxnLst/>
            <a:rect l="0" t="0" r="0" b="0"/>
            <a:pathLst>
              <a:path w="188596" h="1">
                <a:moveTo>
                  <a:pt x="0" y="0"/>
                </a:move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89"/>
          <p:cNvSpPr/>
          <p:nvPr/>
        </p:nvSpPr>
        <p:spPr>
          <a:xfrm>
            <a:off x="1940290" y="2520324"/>
            <a:ext cx="195776" cy="231331"/>
          </a:xfrm>
          <a:custGeom>
            <a:avLst/>
            <a:gdLst/>
            <a:ahLst/>
            <a:cxnLst/>
            <a:rect l="0" t="0" r="0" b="0"/>
            <a:pathLst>
              <a:path w="195776" h="231331">
                <a:moveTo>
                  <a:pt x="154257" y="8563"/>
                </a:moveTo>
                <a:lnTo>
                  <a:pt x="154257" y="344"/>
                </a:lnTo>
                <a:lnTo>
                  <a:pt x="149706" y="95"/>
                </a:lnTo>
                <a:lnTo>
                  <a:pt x="134106" y="0"/>
                </a:lnTo>
                <a:lnTo>
                  <a:pt x="130345" y="949"/>
                </a:lnTo>
                <a:lnTo>
                  <a:pt x="125934" y="2535"/>
                </a:lnTo>
                <a:lnTo>
                  <a:pt x="121087" y="4544"/>
                </a:lnTo>
                <a:lnTo>
                  <a:pt x="115951" y="6836"/>
                </a:lnTo>
                <a:lnTo>
                  <a:pt x="105165" y="11923"/>
                </a:lnTo>
                <a:lnTo>
                  <a:pt x="88382" y="20142"/>
                </a:lnTo>
                <a:lnTo>
                  <a:pt x="81765" y="22950"/>
                </a:lnTo>
                <a:lnTo>
                  <a:pt x="74497" y="25774"/>
                </a:lnTo>
                <a:lnTo>
                  <a:pt x="66794" y="28610"/>
                </a:lnTo>
                <a:lnTo>
                  <a:pt x="59753" y="32405"/>
                </a:lnTo>
                <a:lnTo>
                  <a:pt x="53154" y="36840"/>
                </a:lnTo>
                <a:lnTo>
                  <a:pt x="46850" y="41702"/>
                </a:lnTo>
                <a:lnTo>
                  <a:pt x="40742" y="45896"/>
                </a:lnTo>
                <a:lnTo>
                  <a:pt x="34766" y="49644"/>
                </a:lnTo>
                <a:lnTo>
                  <a:pt x="28876" y="53095"/>
                </a:lnTo>
                <a:lnTo>
                  <a:pt x="23997" y="56349"/>
                </a:lnTo>
                <a:lnTo>
                  <a:pt x="19792" y="59470"/>
                </a:lnTo>
                <a:lnTo>
                  <a:pt x="16036" y="62504"/>
                </a:lnTo>
                <a:lnTo>
                  <a:pt x="12580" y="65479"/>
                </a:lnTo>
                <a:lnTo>
                  <a:pt x="9323" y="68414"/>
                </a:lnTo>
                <a:lnTo>
                  <a:pt x="6199" y="71324"/>
                </a:lnTo>
                <a:lnTo>
                  <a:pt x="4117" y="74216"/>
                </a:lnTo>
                <a:lnTo>
                  <a:pt x="1803" y="79970"/>
                </a:lnTo>
                <a:lnTo>
                  <a:pt x="775" y="85702"/>
                </a:lnTo>
                <a:lnTo>
                  <a:pt x="114" y="92592"/>
                </a:lnTo>
                <a:lnTo>
                  <a:pt x="0" y="98336"/>
                </a:lnTo>
                <a:lnTo>
                  <a:pt x="937" y="99844"/>
                </a:lnTo>
                <a:lnTo>
                  <a:pt x="2513" y="100850"/>
                </a:lnTo>
                <a:lnTo>
                  <a:pt x="6805" y="101967"/>
                </a:lnTo>
                <a:lnTo>
                  <a:pt x="11888" y="102463"/>
                </a:lnTo>
                <a:lnTo>
                  <a:pt x="16482" y="103548"/>
                </a:lnTo>
                <a:lnTo>
                  <a:pt x="22402" y="105224"/>
                </a:lnTo>
                <a:lnTo>
                  <a:pt x="29206" y="107294"/>
                </a:lnTo>
                <a:lnTo>
                  <a:pt x="35647" y="108674"/>
                </a:lnTo>
                <a:lnTo>
                  <a:pt x="41846" y="109593"/>
                </a:lnTo>
                <a:lnTo>
                  <a:pt x="47884" y="110207"/>
                </a:lnTo>
                <a:lnTo>
                  <a:pt x="54767" y="110615"/>
                </a:lnTo>
                <a:lnTo>
                  <a:pt x="70034" y="111070"/>
                </a:lnTo>
                <a:lnTo>
                  <a:pt x="77153" y="112143"/>
                </a:lnTo>
                <a:lnTo>
                  <a:pt x="83805" y="113812"/>
                </a:lnTo>
                <a:lnTo>
                  <a:pt x="90144" y="115876"/>
                </a:lnTo>
                <a:lnTo>
                  <a:pt x="97227" y="117253"/>
                </a:lnTo>
                <a:lnTo>
                  <a:pt x="104807" y="118170"/>
                </a:lnTo>
                <a:lnTo>
                  <a:pt x="112718" y="118782"/>
                </a:lnTo>
                <a:lnTo>
                  <a:pt x="119897" y="119190"/>
                </a:lnTo>
                <a:lnTo>
                  <a:pt x="132953" y="119643"/>
                </a:lnTo>
                <a:lnTo>
                  <a:pt x="139102" y="120716"/>
                </a:lnTo>
                <a:lnTo>
                  <a:pt x="145106" y="122384"/>
                </a:lnTo>
                <a:lnTo>
                  <a:pt x="151014" y="124449"/>
                </a:lnTo>
                <a:lnTo>
                  <a:pt x="155905" y="126778"/>
                </a:lnTo>
                <a:lnTo>
                  <a:pt x="160118" y="129283"/>
                </a:lnTo>
                <a:lnTo>
                  <a:pt x="163880" y="131905"/>
                </a:lnTo>
                <a:lnTo>
                  <a:pt x="167339" y="134606"/>
                </a:lnTo>
                <a:lnTo>
                  <a:pt x="170598" y="137359"/>
                </a:lnTo>
                <a:lnTo>
                  <a:pt x="173724" y="140147"/>
                </a:lnTo>
                <a:lnTo>
                  <a:pt x="176760" y="143911"/>
                </a:lnTo>
                <a:lnTo>
                  <a:pt x="179736" y="148325"/>
                </a:lnTo>
                <a:lnTo>
                  <a:pt x="182674" y="153173"/>
                </a:lnTo>
                <a:lnTo>
                  <a:pt x="184631" y="157357"/>
                </a:lnTo>
                <a:lnTo>
                  <a:pt x="186807" y="164546"/>
                </a:lnTo>
                <a:lnTo>
                  <a:pt x="190314" y="170916"/>
                </a:lnTo>
                <a:lnTo>
                  <a:pt x="192582" y="173949"/>
                </a:lnTo>
                <a:lnTo>
                  <a:pt x="195103" y="179858"/>
                </a:lnTo>
                <a:lnTo>
                  <a:pt x="195775" y="182767"/>
                </a:lnTo>
                <a:lnTo>
                  <a:pt x="195271" y="186611"/>
                </a:lnTo>
                <a:lnTo>
                  <a:pt x="193982" y="191080"/>
                </a:lnTo>
                <a:lnTo>
                  <a:pt x="192170" y="195963"/>
                </a:lnTo>
                <a:lnTo>
                  <a:pt x="190010" y="200171"/>
                </a:lnTo>
                <a:lnTo>
                  <a:pt x="185069" y="207387"/>
                </a:lnTo>
                <a:lnTo>
                  <a:pt x="179699" y="213769"/>
                </a:lnTo>
                <a:lnTo>
                  <a:pt x="176933" y="216805"/>
                </a:lnTo>
                <a:lnTo>
                  <a:pt x="173185" y="218828"/>
                </a:lnTo>
                <a:lnTo>
                  <a:pt x="168780" y="220178"/>
                </a:lnTo>
                <a:lnTo>
                  <a:pt x="163939" y="221077"/>
                </a:lnTo>
                <a:lnTo>
                  <a:pt x="159759" y="222629"/>
                </a:lnTo>
                <a:lnTo>
                  <a:pt x="156020" y="224616"/>
                </a:lnTo>
                <a:lnTo>
                  <a:pt x="152575" y="226893"/>
                </a:lnTo>
                <a:lnTo>
                  <a:pt x="148373" y="228412"/>
                </a:lnTo>
                <a:lnTo>
                  <a:pt x="143667" y="229424"/>
                </a:lnTo>
                <a:lnTo>
                  <a:pt x="138624" y="230099"/>
                </a:lnTo>
                <a:lnTo>
                  <a:pt x="134310" y="230548"/>
                </a:lnTo>
                <a:lnTo>
                  <a:pt x="130482" y="230848"/>
                </a:lnTo>
                <a:lnTo>
                  <a:pt x="126977" y="231048"/>
                </a:lnTo>
                <a:lnTo>
                  <a:pt x="118002" y="231270"/>
                </a:lnTo>
                <a:lnTo>
                  <a:pt x="112942" y="231330"/>
                </a:lnTo>
                <a:lnTo>
                  <a:pt x="109569" y="230417"/>
                </a:lnTo>
                <a:lnTo>
                  <a:pt x="107320" y="228856"/>
                </a:lnTo>
                <a:lnTo>
                  <a:pt x="101615" y="222108"/>
                </a:lnTo>
                <a:lnTo>
                  <a:pt x="99160" y="219506"/>
                </a:lnTo>
                <a:lnTo>
                  <a:pt x="97523" y="216819"/>
                </a:lnTo>
                <a:lnTo>
                  <a:pt x="95704" y="211294"/>
                </a:lnTo>
                <a:lnTo>
                  <a:pt x="92356" y="205663"/>
                </a:lnTo>
                <a:lnTo>
                  <a:pt x="90130" y="202828"/>
                </a:lnTo>
                <a:lnTo>
                  <a:pt x="87656" y="197138"/>
                </a:lnTo>
                <a:lnTo>
                  <a:pt x="86996" y="194287"/>
                </a:lnTo>
                <a:lnTo>
                  <a:pt x="87509" y="190482"/>
                </a:lnTo>
                <a:lnTo>
                  <a:pt x="88803" y="186040"/>
                </a:lnTo>
                <a:lnTo>
                  <a:pt x="90619" y="181173"/>
                </a:lnTo>
                <a:lnTo>
                  <a:pt x="91829" y="176977"/>
                </a:lnTo>
                <a:lnTo>
                  <a:pt x="93174" y="169774"/>
                </a:lnTo>
                <a:lnTo>
                  <a:pt x="94485" y="165567"/>
                </a:lnTo>
                <a:lnTo>
                  <a:pt x="96312" y="160857"/>
                </a:lnTo>
                <a:lnTo>
                  <a:pt x="98482" y="155813"/>
                </a:lnTo>
                <a:lnTo>
                  <a:pt x="99929" y="150544"/>
                </a:lnTo>
                <a:lnTo>
                  <a:pt x="100893" y="145127"/>
                </a:lnTo>
                <a:lnTo>
                  <a:pt x="101536" y="139611"/>
                </a:lnTo>
                <a:lnTo>
                  <a:pt x="102917" y="134028"/>
                </a:lnTo>
                <a:lnTo>
                  <a:pt x="104790" y="128401"/>
                </a:lnTo>
                <a:lnTo>
                  <a:pt x="106992" y="122745"/>
                </a:lnTo>
                <a:lnTo>
                  <a:pt x="110364" y="117070"/>
                </a:lnTo>
                <a:lnTo>
                  <a:pt x="114518" y="111381"/>
                </a:lnTo>
                <a:lnTo>
                  <a:pt x="119192" y="105683"/>
                </a:lnTo>
                <a:lnTo>
                  <a:pt x="123260" y="100932"/>
                </a:lnTo>
                <a:lnTo>
                  <a:pt x="126925" y="96813"/>
                </a:lnTo>
                <a:lnTo>
                  <a:pt x="130321" y="93114"/>
                </a:lnTo>
                <a:lnTo>
                  <a:pt x="133537" y="88743"/>
                </a:lnTo>
                <a:lnTo>
                  <a:pt x="136634" y="83924"/>
                </a:lnTo>
                <a:lnTo>
                  <a:pt x="139651" y="78806"/>
                </a:lnTo>
                <a:lnTo>
                  <a:pt x="142614" y="74442"/>
                </a:lnTo>
                <a:lnTo>
                  <a:pt x="145543" y="70580"/>
                </a:lnTo>
                <a:lnTo>
                  <a:pt x="151336" y="63749"/>
                </a:lnTo>
                <a:lnTo>
                  <a:pt x="157087" y="57537"/>
                </a:lnTo>
                <a:lnTo>
                  <a:pt x="159001" y="54548"/>
                </a:lnTo>
                <a:lnTo>
                  <a:pt x="161128" y="48686"/>
                </a:lnTo>
                <a:lnTo>
                  <a:pt x="164613" y="42905"/>
                </a:lnTo>
                <a:lnTo>
                  <a:pt x="170061" y="35984"/>
                </a:lnTo>
                <a:lnTo>
                  <a:pt x="170806" y="32498"/>
                </a:lnTo>
                <a:lnTo>
                  <a:pt x="171402" y="257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90"/>
          <p:cNvSpPr/>
          <p:nvPr/>
        </p:nvSpPr>
        <p:spPr>
          <a:xfrm>
            <a:off x="2248883" y="2486025"/>
            <a:ext cx="197137" cy="128556"/>
          </a:xfrm>
          <a:custGeom>
            <a:avLst/>
            <a:gdLst/>
            <a:ahLst/>
            <a:cxnLst/>
            <a:rect l="0" t="0" r="0" b="0"/>
            <a:pathLst>
              <a:path w="197137" h="128556">
                <a:moveTo>
                  <a:pt x="8542" y="0"/>
                </a:moveTo>
                <a:lnTo>
                  <a:pt x="8542" y="8467"/>
                </a:lnTo>
                <a:lnTo>
                  <a:pt x="13092" y="13092"/>
                </a:lnTo>
                <a:lnTo>
                  <a:pt x="20473" y="20495"/>
                </a:lnTo>
                <a:lnTo>
                  <a:pt x="22211" y="23188"/>
                </a:lnTo>
                <a:lnTo>
                  <a:pt x="23370" y="25936"/>
                </a:lnTo>
                <a:lnTo>
                  <a:pt x="24142" y="28720"/>
                </a:lnTo>
                <a:lnTo>
                  <a:pt x="24657" y="31529"/>
                </a:lnTo>
                <a:lnTo>
                  <a:pt x="25000" y="34354"/>
                </a:lnTo>
                <a:lnTo>
                  <a:pt x="25229" y="37190"/>
                </a:lnTo>
                <a:lnTo>
                  <a:pt x="24429" y="40033"/>
                </a:lnTo>
                <a:lnTo>
                  <a:pt x="22943" y="42881"/>
                </a:lnTo>
                <a:lnTo>
                  <a:pt x="21000" y="45732"/>
                </a:lnTo>
                <a:lnTo>
                  <a:pt x="19705" y="49538"/>
                </a:lnTo>
                <a:lnTo>
                  <a:pt x="18841" y="53980"/>
                </a:lnTo>
                <a:lnTo>
                  <a:pt x="18265" y="58847"/>
                </a:lnTo>
                <a:lnTo>
                  <a:pt x="17881" y="63044"/>
                </a:lnTo>
                <a:lnTo>
                  <a:pt x="17626" y="66794"/>
                </a:lnTo>
                <a:lnTo>
                  <a:pt x="17455" y="70247"/>
                </a:lnTo>
                <a:lnTo>
                  <a:pt x="16389" y="73501"/>
                </a:lnTo>
                <a:lnTo>
                  <a:pt x="14726" y="76623"/>
                </a:lnTo>
                <a:lnTo>
                  <a:pt x="12664" y="79657"/>
                </a:lnTo>
                <a:lnTo>
                  <a:pt x="11290" y="82632"/>
                </a:lnTo>
                <a:lnTo>
                  <a:pt x="10374" y="85568"/>
                </a:lnTo>
                <a:lnTo>
                  <a:pt x="8903" y="92573"/>
                </a:lnTo>
                <a:lnTo>
                  <a:pt x="8702" y="96071"/>
                </a:lnTo>
                <a:lnTo>
                  <a:pt x="8649" y="98337"/>
                </a:lnTo>
                <a:lnTo>
                  <a:pt x="7661" y="100801"/>
                </a:lnTo>
                <a:lnTo>
                  <a:pt x="6049" y="103395"/>
                </a:lnTo>
                <a:lnTo>
                  <a:pt x="4022" y="106078"/>
                </a:lnTo>
                <a:lnTo>
                  <a:pt x="2671" y="108818"/>
                </a:lnTo>
                <a:lnTo>
                  <a:pt x="1770" y="111598"/>
                </a:lnTo>
                <a:lnTo>
                  <a:pt x="74" y="119522"/>
                </a:lnTo>
                <a:lnTo>
                  <a:pt x="16" y="122336"/>
                </a:lnTo>
                <a:lnTo>
                  <a:pt x="0" y="124419"/>
                </a:lnTo>
                <a:lnTo>
                  <a:pt x="942" y="125809"/>
                </a:lnTo>
                <a:lnTo>
                  <a:pt x="2523" y="126735"/>
                </a:lnTo>
                <a:lnTo>
                  <a:pt x="7353" y="128221"/>
                </a:lnTo>
                <a:lnTo>
                  <a:pt x="12740" y="128479"/>
                </a:lnTo>
                <a:lnTo>
                  <a:pt x="20369" y="128555"/>
                </a:lnTo>
                <a:lnTo>
                  <a:pt x="23094" y="127613"/>
                </a:lnTo>
                <a:lnTo>
                  <a:pt x="28662" y="124027"/>
                </a:lnTo>
                <a:lnTo>
                  <a:pt x="34311" y="121798"/>
                </a:lnTo>
                <a:lnTo>
                  <a:pt x="37151" y="121203"/>
                </a:lnTo>
                <a:lnTo>
                  <a:pt x="40950" y="120807"/>
                </a:lnTo>
                <a:lnTo>
                  <a:pt x="45387" y="120543"/>
                </a:lnTo>
                <a:lnTo>
                  <a:pt x="55397" y="120250"/>
                </a:lnTo>
                <a:lnTo>
                  <a:pt x="66196" y="120119"/>
                </a:lnTo>
                <a:lnTo>
                  <a:pt x="71743" y="119132"/>
                </a:lnTo>
                <a:lnTo>
                  <a:pt x="77346" y="117521"/>
                </a:lnTo>
                <a:lnTo>
                  <a:pt x="82986" y="115495"/>
                </a:lnTo>
                <a:lnTo>
                  <a:pt x="88651" y="114144"/>
                </a:lnTo>
                <a:lnTo>
                  <a:pt x="94333" y="113243"/>
                </a:lnTo>
                <a:lnTo>
                  <a:pt x="100026" y="112643"/>
                </a:lnTo>
                <a:lnTo>
                  <a:pt x="105726" y="112243"/>
                </a:lnTo>
                <a:lnTo>
                  <a:pt x="111431" y="111976"/>
                </a:lnTo>
                <a:lnTo>
                  <a:pt x="117140" y="111798"/>
                </a:lnTo>
                <a:lnTo>
                  <a:pt x="122850" y="110727"/>
                </a:lnTo>
                <a:lnTo>
                  <a:pt x="128562" y="109060"/>
                </a:lnTo>
                <a:lnTo>
                  <a:pt x="134275" y="106996"/>
                </a:lnTo>
                <a:lnTo>
                  <a:pt x="139989" y="105621"/>
                </a:lnTo>
                <a:lnTo>
                  <a:pt x="145703" y="104704"/>
                </a:lnTo>
                <a:lnTo>
                  <a:pt x="151418" y="104092"/>
                </a:lnTo>
                <a:lnTo>
                  <a:pt x="157132" y="103685"/>
                </a:lnTo>
                <a:lnTo>
                  <a:pt x="162847" y="103413"/>
                </a:lnTo>
                <a:lnTo>
                  <a:pt x="177452" y="103031"/>
                </a:lnTo>
                <a:lnTo>
                  <a:pt x="181156" y="102977"/>
                </a:lnTo>
                <a:lnTo>
                  <a:pt x="183625" y="103894"/>
                </a:lnTo>
                <a:lnTo>
                  <a:pt x="185272" y="105457"/>
                </a:lnTo>
                <a:lnTo>
                  <a:pt x="186369" y="107452"/>
                </a:lnTo>
                <a:lnTo>
                  <a:pt x="188053" y="108782"/>
                </a:lnTo>
                <a:lnTo>
                  <a:pt x="190128" y="109669"/>
                </a:lnTo>
                <a:lnTo>
                  <a:pt x="197136" y="1114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91"/>
          <p:cNvSpPr/>
          <p:nvPr/>
        </p:nvSpPr>
        <p:spPr>
          <a:xfrm>
            <a:off x="2368867" y="2468880"/>
            <a:ext cx="17041" cy="282893"/>
          </a:xfrm>
          <a:custGeom>
            <a:avLst/>
            <a:gdLst/>
            <a:ahLst/>
            <a:cxnLst/>
            <a:rect l="0" t="0" r="0" b="0"/>
            <a:pathLst>
              <a:path w="17041" h="282893">
                <a:moveTo>
                  <a:pt x="8572" y="0"/>
                </a:moveTo>
                <a:lnTo>
                  <a:pt x="8572" y="95683"/>
                </a:lnTo>
                <a:lnTo>
                  <a:pt x="9525" y="103793"/>
                </a:lnTo>
                <a:lnTo>
                  <a:pt x="11112" y="112058"/>
                </a:lnTo>
                <a:lnTo>
                  <a:pt x="13123" y="120425"/>
                </a:lnTo>
                <a:lnTo>
                  <a:pt x="14464" y="127908"/>
                </a:lnTo>
                <a:lnTo>
                  <a:pt x="15358" y="134802"/>
                </a:lnTo>
                <a:lnTo>
                  <a:pt x="15953" y="141303"/>
                </a:lnTo>
                <a:lnTo>
                  <a:pt x="16351" y="148494"/>
                </a:lnTo>
                <a:lnTo>
                  <a:pt x="16792" y="164105"/>
                </a:lnTo>
                <a:lnTo>
                  <a:pt x="17040" y="188958"/>
                </a:lnTo>
                <a:lnTo>
                  <a:pt x="16123" y="196457"/>
                </a:lnTo>
                <a:lnTo>
                  <a:pt x="14558" y="203361"/>
                </a:lnTo>
                <a:lnTo>
                  <a:pt x="12563" y="209869"/>
                </a:lnTo>
                <a:lnTo>
                  <a:pt x="11233" y="216112"/>
                </a:lnTo>
                <a:lnTo>
                  <a:pt x="10346" y="222180"/>
                </a:lnTo>
                <a:lnTo>
                  <a:pt x="9755" y="228130"/>
                </a:lnTo>
                <a:lnTo>
                  <a:pt x="8408" y="234001"/>
                </a:lnTo>
                <a:lnTo>
                  <a:pt x="6558" y="239821"/>
                </a:lnTo>
                <a:lnTo>
                  <a:pt x="4372" y="245605"/>
                </a:lnTo>
                <a:lnTo>
                  <a:pt x="2914" y="251367"/>
                </a:lnTo>
                <a:lnTo>
                  <a:pt x="1943" y="257113"/>
                </a:lnTo>
                <a:lnTo>
                  <a:pt x="1295" y="262848"/>
                </a:lnTo>
                <a:lnTo>
                  <a:pt x="863" y="267625"/>
                </a:lnTo>
                <a:lnTo>
                  <a:pt x="384" y="275472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92"/>
          <p:cNvSpPr/>
          <p:nvPr/>
        </p:nvSpPr>
        <p:spPr>
          <a:xfrm>
            <a:off x="1871662" y="295751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11932" y="8220"/>
                </a:lnTo>
                <a:lnTo>
                  <a:pt x="14622" y="8337"/>
                </a:lnTo>
                <a:lnTo>
                  <a:pt x="20151" y="8468"/>
                </a:lnTo>
                <a:lnTo>
                  <a:pt x="130946" y="8573"/>
                </a:lnTo>
                <a:lnTo>
                  <a:pt x="133970" y="9525"/>
                </a:lnTo>
                <a:lnTo>
                  <a:pt x="136938" y="11113"/>
                </a:lnTo>
                <a:lnTo>
                  <a:pt x="139870" y="13124"/>
                </a:lnTo>
                <a:lnTo>
                  <a:pt x="143729" y="14464"/>
                </a:lnTo>
                <a:lnTo>
                  <a:pt x="148207" y="15358"/>
                </a:lnTo>
                <a:lnTo>
                  <a:pt x="159980" y="16792"/>
                </a:lnTo>
                <a:lnTo>
                  <a:pt x="164130" y="16988"/>
                </a:lnTo>
                <a:lnTo>
                  <a:pt x="17145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93"/>
          <p:cNvSpPr/>
          <p:nvPr/>
        </p:nvSpPr>
        <p:spPr>
          <a:xfrm>
            <a:off x="2138748" y="2863214"/>
            <a:ext cx="135822" cy="214197"/>
          </a:xfrm>
          <a:custGeom>
            <a:avLst/>
            <a:gdLst/>
            <a:ahLst/>
            <a:cxnLst/>
            <a:rect l="0" t="0" r="0" b="0"/>
            <a:pathLst>
              <a:path w="135822" h="214197">
                <a:moveTo>
                  <a:pt x="84386" y="0"/>
                </a:moveTo>
                <a:lnTo>
                  <a:pt x="79836" y="0"/>
                </a:lnTo>
                <a:lnTo>
                  <a:pt x="77542" y="953"/>
                </a:lnTo>
                <a:lnTo>
                  <a:pt x="75061" y="2541"/>
                </a:lnTo>
                <a:lnTo>
                  <a:pt x="72455" y="4552"/>
                </a:lnTo>
                <a:lnTo>
                  <a:pt x="69764" y="5892"/>
                </a:lnTo>
                <a:lnTo>
                  <a:pt x="67019" y="6786"/>
                </a:lnTo>
                <a:lnTo>
                  <a:pt x="64235" y="7381"/>
                </a:lnTo>
                <a:lnTo>
                  <a:pt x="61427" y="8731"/>
                </a:lnTo>
                <a:lnTo>
                  <a:pt x="58603" y="10584"/>
                </a:lnTo>
                <a:lnTo>
                  <a:pt x="55767" y="12771"/>
                </a:lnTo>
                <a:lnTo>
                  <a:pt x="51972" y="15182"/>
                </a:lnTo>
                <a:lnTo>
                  <a:pt x="47537" y="17741"/>
                </a:lnTo>
                <a:lnTo>
                  <a:pt x="42675" y="20400"/>
                </a:lnTo>
                <a:lnTo>
                  <a:pt x="39434" y="23125"/>
                </a:lnTo>
                <a:lnTo>
                  <a:pt x="37273" y="25895"/>
                </a:lnTo>
                <a:lnTo>
                  <a:pt x="33920" y="31512"/>
                </a:lnTo>
                <a:lnTo>
                  <a:pt x="31692" y="34343"/>
                </a:lnTo>
                <a:lnTo>
                  <a:pt x="29254" y="37183"/>
                </a:lnTo>
                <a:lnTo>
                  <a:pt x="26677" y="40029"/>
                </a:lnTo>
                <a:lnTo>
                  <a:pt x="21273" y="45731"/>
                </a:lnTo>
                <a:lnTo>
                  <a:pt x="12875" y="54296"/>
                </a:lnTo>
                <a:lnTo>
                  <a:pt x="10995" y="57153"/>
                </a:lnTo>
                <a:lnTo>
                  <a:pt x="8905" y="62866"/>
                </a:lnTo>
                <a:lnTo>
                  <a:pt x="7396" y="64771"/>
                </a:lnTo>
                <a:lnTo>
                  <a:pt x="5437" y="66041"/>
                </a:lnTo>
                <a:lnTo>
                  <a:pt x="3179" y="66887"/>
                </a:lnTo>
                <a:lnTo>
                  <a:pt x="1673" y="68404"/>
                </a:lnTo>
                <a:lnTo>
                  <a:pt x="669" y="70368"/>
                </a:lnTo>
                <a:lnTo>
                  <a:pt x="0" y="72630"/>
                </a:lnTo>
                <a:lnTo>
                  <a:pt x="506" y="75090"/>
                </a:lnTo>
                <a:lnTo>
                  <a:pt x="3609" y="80364"/>
                </a:lnTo>
                <a:lnTo>
                  <a:pt x="5623" y="85882"/>
                </a:lnTo>
                <a:lnTo>
                  <a:pt x="6160" y="88688"/>
                </a:lnTo>
                <a:lnTo>
                  <a:pt x="7470" y="90558"/>
                </a:lnTo>
                <a:lnTo>
                  <a:pt x="9297" y="91805"/>
                </a:lnTo>
                <a:lnTo>
                  <a:pt x="11467" y="92636"/>
                </a:lnTo>
                <a:lnTo>
                  <a:pt x="13866" y="94142"/>
                </a:lnTo>
                <a:lnTo>
                  <a:pt x="16418" y="96099"/>
                </a:lnTo>
                <a:lnTo>
                  <a:pt x="19071" y="98356"/>
                </a:lnTo>
                <a:lnTo>
                  <a:pt x="21793" y="99861"/>
                </a:lnTo>
                <a:lnTo>
                  <a:pt x="24560" y="100864"/>
                </a:lnTo>
                <a:lnTo>
                  <a:pt x="27357" y="101533"/>
                </a:lnTo>
                <a:lnTo>
                  <a:pt x="31127" y="102932"/>
                </a:lnTo>
                <a:lnTo>
                  <a:pt x="35545" y="104816"/>
                </a:lnTo>
                <a:lnTo>
                  <a:pt x="40396" y="107025"/>
                </a:lnTo>
                <a:lnTo>
                  <a:pt x="44582" y="109450"/>
                </a:lnTo>
                <a:lnTo>
                  <a:pt x="48325" y="112020"/>
                </a:lnTo>
                <a:lnTo>
                  <a:pt x="51773" y="114685"/>
                </a:lnTo>
                <a:lnTo>
                  <a:pt x="55977" y="116462"/>
                </a:lnTo>
                <a:lnTo>
                  <a:pt x="60684" y="117646"/>
                </a:lnTo>
                <a:lnTo>
                  <a:pt x="65727" y="118436"/>
                </a:lnTo>
                <a:lnTo>
                  <a:pt x="70042" y="119915"/>
                </a:lnTo>
                <a:lnTo>
                  <a:pt x="73871" y="121854"/>
                </a:lnTo>
                <a:lnTo>
                  <a:pt x="77376" y="124099"/>
                </a:lnTo>
                <a:lnTo>
                  <a:pt x="81618" y="126547"/>
                </a:lnTo>
                <a:lnTo>
                  <a:pt x="91411" y="131809"/>
                </a:lnTo>
                <a:lnTo>
                  <a:pt x="95737" y="134545"/>
                </a:lnTo>
                <a:lnTo>
                  <a:pt x="99574" y="137322"/>
                </a:lnTo>
                <a:lnTo>
                  <a:pt x="103084" y="140126"/>
                </a:lnTo>
                <a:lnTo>
                  <a:pt x="106376" y="142947"/>
                </a:lnTo>
                <a:lnTo>
                  <a:pt x="109524" y="145781"/>
                </a:lnTo>
                <a:lnTo>
                  <a:pt x="116868" y="152622"/>
                </a:lnTo>
                <a:lnTo>
                  <a:pt x="130449" y="166090"/>
                </a:lnTo>
                <a:lnTo>
                  <a:pt x="132240" y="168829"/>
                </a:lnTo>
                <a:lnTo>
                  <a:pt x="134230" y="174413"/>
                </a:lnTo>
                <a:lnTo>
                  <a:pt x="135114" y="180070"/>
                </a:lnTo>
                <a:lnTo>
                  <a:pt x="135682" y="186912"/>
                </a:lnTo>
                <a:lnTo>
                  <a:pt x="133219" y="190387"/>
                </a:lnTo>
                <a:lnTo>
                  <a:pt x="131229" y="192647"/>
                </a:lnTo>
                <a:lnTo>
                  <a:pt x="128950" y="195107"/>
                </a:lnTo>
                <a:lnTo>
                  <a:pt x="120217" y="204152"/>
                </a:lnTo>
                <a:lnTo>
                  <a:pt x="117799" y="205634"/>
                </a:lnTo>
                <a:lnTo>
                  <a:pt x="114281" y="207575"/>
                </a:lnTo>
                <a:lnTo>
                  <a:pt x="110031" y="209821"/>
                </a:lnTo>
                <a:lnTo>
                  <a:pt x="106246" y="211318"/>
                </a:lnTo>
                <a:lnTo>
                  <a:pt x="102769" y="212316"/>
                </a:lnTo>
                <a:lnTo>
                  <a:pt x="99499" y="212982"/>
                </a:lnTo>
                <a:lnTo>
                  <a:pt x="95414" y="213426"/>
                </a:lnTo>
                <a:lnTo>
                  <a:pt x="90786" y="213722"/>
                </a:lnTo>
                <a:lnTo>
                  <a:pt x="78771" y="214196"/>
                </a:lnTo>
                <a:lnTo>
                  <a:pt x="76833" y="213283"/>
                </a:lnTo>
                <a:lnTo>
                  <a:pt x="74588" y="211721"/>
                </a:lnTo>
                <a:lnTo>
                  <a:pt x="72139" y="209728"/>
                </a:lnTo>
                <a:lnTo>
                  <a:pt x="69554" y="208399"/>
                </a:lnTo>
                <a:lnTo>
                  <a:pt x="66878" y="207513"/>
                </a:lnTo>
                <a:lnTo>
                  <a:pt x="64142" y="206922"/>
                </a:lnTo>
                <a:lnTo>
                  <a:pt x="62318" y="205576"/>
                </a:lnTo>
                <a:lnTo>
                  <a:pt x="61101" y="203726"/>
                </a:lnTo>
                <a:lnTo>
                  <a:pt x="60291" y="201540"/>
                </a:lnTo>
                <a:lnTo>
                  <a:pt x="56850" y="196571"/>
                </a:lnTo>
                <a:lnTo>
                  <a:pt x="54599" y="193912"/>
                </a:lnTo>
                <a:lnTo>
                  <a:pt x="53098" y="191188"/>
                </a:lnTo>
                <a:lnTo>
                  <a:pt x="51430" y="185620"/>
                </a:lnTo>
                <a:lnTo>
                  <a:pt x="50690" y="179971"/>
                </a:lnTo>
                <a:lnTo>
                  <a:pt x="50360" y="173332"/>
                </a:lnTo>
                <a:lnTo>
                  <a:pt x="50175" y="158885"/>
                </a:lnTo>
                <a:lnTo>
                  <a:pt x="50131" y="148086"/>
                </a:lnTo>
                <a:lnTo>
                  <a:pt x="51072" y="142539"/>
                </a:lnTo>
                <a:lnTo>
                  <a:pt x="52652" y="136936"/>
                </a:lnTo>
                <a:lnTo>
                  <a:pt x="54658" y="131296"/>
                </a:lnTo>
                <a:lnTo>
                  <a:pt x="56947" y="125631"/>
                </a:lnTo>
                <a:lnTo>
                  <a:pt x="59426" y="119949"/>
                </a:lnTo>
                <a:lnTo>
                  <a:pt x="64720" y="108556"/>
                </a:lnTo>
                <a:lnTo>
                  <a:pt x="70249" y="97142"/>
                </a:lnTo>
                <a:lnTo>
                  <a:pt x="74009" y="91432"/>
                </a:lnTo>
                <a:lnTo>
                  <a:pt x="78420" y="85720"/>
                </a:lnTo>
                <a:lnTo>
                  <a:pt x="83267" y="80007"/>
                </a:lnTo>
                <a:lnTo>
                  <a:pt x="87450" y="75245"/>
                </a:lnTo>
                <a:lnTo>
                  <a:pt x="94638" y="67415"/>
                </a:lnTo>
                <a:lnTo>
                  <a:pt x="97888" y="63041"/>
                </a:lnTo>
                <a:lnTo>
                  <a:pt x="101008" y="58220"/>
                </a:lnTo>
                <a:lnTo>
                  <a:pt x="104040" y="53101"/>
                </a:lnTo>
                <a:lnTo>
                  <a:pt x="107014" y="48736"/>
                </a:lnTo>
                <a:lnTo>
                  <a:pt x="109949" y="44873"/>
                </a:lnTo>
                <a:lnTo>
                  <a:pt x="112858" y="41346"/>
                </a:lnTo>
                <a:lnTo>
                  <a:pt x="115750" y="38042"/>
                </a:lnTo>
                <a:lnTo>
                  <a:pt x="118631" y="34886"/>
                </a:lnTo>
                <a:lnTo>
                  <a:pt x="121503" y="31830"/>
                </a:lnTo>
                <a:lnTo>
                  <a:pt x="124371" y="29793"/>
                </a:lnTo>
                <a:lnTo>
                  <a:pt x="127235" y="28435"/>
                </a:lnTo>
                <a:lnTo>
                  <a:pt x="130097" y="27529"/>
                </a:lnTo>
                <a:lnTo>
                  <a:pt x="132005" y="25973"/>
                </a:lnTo>
                <a:lnTo>
                  <a:pt x="133278" y="23983"/>
                </a:lnTo>
                <a:lnTo>
                  <a:pt x="135821" y="171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94"/>
          <p:cNvSpPr/>
          <p:nvPr/>
        </p:nvSpPr>
        <p:spPr>
          <a:xfrm>
            <a:off x="2360294" y="2820352"/>
            <a:ext cx="222886" cy="94299"/>
          </a:xfrm>
          <a:custGeom>
            <a:avLst/>
            <a:gdLst/>
            <a:ahLst/>
            <a:cxnLst/>
            <a:rect l="0" t="0" r="0" b="0"/>
            <a:pathLst>
              <a:path w="222886" h="94299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2771" y="8220"/>
                </a:lnTo>
                <a:lnTo>
                  <a:pt x="15181" y="9290"/>
                </a:lnTo>
                <a:lnTo>
                  <a:pt x="17741" y="10955"/>
                </a:lnTo>
                <a:lnTo>
                  <a:pt x="24143" y="15923"/>
                </a:lnTo>
                <a:lnTo>
                  <a:pt x="24667" y="17283"/>
                </a:lnTo>
                <a:lnTo>
                  <a:pt x="25018" y="19142"/>
                </a:lnTo>
                <a:lnTo>
                  <a:pt x="25251" y="21334"/>
                </a:lnTo>
                <a:lnTo>
                  <a:pt x="26359" y="23747"/>
                </a:lnTo>
                <a:lnTo>
                  <a:pt x="28050" y="26309"/>
                </a:lnTo>
                <a:lnTo>
                  <a:pt x="30131" y="28969"/>
                </a:lnTo>
                <a:lnTo>
                  <a:pt x="31517" y="31695"/>
                </a:lnTo>
                <a:lnTo>
                  <a:pt x="32442" y="34465"/>
                </a:lnTo>
                <a:lnTo>
                  <a:pt x="33058" y="37265"/>
                </a:lnTo>
                <a:lnTo>
                  <a:pt x="33469" y="40083"/>
                </a:lnTo>
                <a:lnTo>
                  <a:pt x="33743" y="42915"/>
                </a:lnTo>
                <a:lnTo>
                  <a:pt x="33925" y="45755"/>
                </a:lnTo>
                <a:lnTo>
                  <a:pt x="33095" y="48601"/>
                </a:lnTo>
                <a:lnTo>
                  <a:pt x="31588" y="51451"/>
                </a:lnTo>
                <a:lnTo>
                  <a:pt x="29632" y="54303"/>
                </a:lnTo>
                <a:lnTo>
                  <a:pt x="28327" y="57157"/>
                </a:lnTo>
                <a:lnTo>
                  <a:pt x="27457" y="60012"/>
                </a:lnTo>
                <a:lnTo>
                  <a:pt x="26061" y="66888"/>
                </a:lnTo>
                <a:lnTo>
                  <a:pt x="25947" y="68404"/>
                </a:lnTo>
                <a:lnTo>
                  <a:pt x="25871" y="70368"/>
                </a:lnTo>
                <a:lnTo>
                  <a:pt x="25763" y="77682"/>
                </a:lnTo>
                <a:lnTo>
                  <a:pt x="25721" y="89805"/>
                </a:lnTo>
                <a:lnTo>
                  <a:pt x="26672" y="91303"/>
                </a:lnTo>
                <a:lnTo>
                  <a:pt x="28259" y="92301"/>
                </a:lnTo>
                <a:lnTo>
                  <a:pt x="33099" y="93903"/>
                </a:lnTo>
                <a:lnTo>
                  <a:pt x="38841" y="94122"/>
                </a:lnTo>
                <a:lnTo>
                  <a:pt x="135861" y="94298"/>
                </a:lnTo>
                <a:lnTo>
                  <a:pt x="140104" y="93345"/>
                </a:lnTo>
                <a:lnTo>
                  <a:pt x="143885" y="91758"/>
                </a:lnTo>
                <a:lnTo>
                  <a:pt x="147359" y="89747"/>
                </a:lnTo>
                <a:lnTo>
                  <a:pt x="151579" y="88406"/>
                </a:lnTo>
                <a:lnTo>
                  <a:pt x="156298" y="87512"/>
                </a:lnTo>
                <a:lnTo>
                  <a:pt x="161349" y="86917"/>
                </a:lnTo>
                <a:lnTo>
                  <a:pt x="166621" y="86519"/>
                </a:lnTo>
                <a:lnTo>
                  <a:pt x="172041" y="86255"/>
                </a:lnTo>
                <a:lnTo>
                  <a:pt x="177559" y="86078"/>
                </a:lnTo>
                <a:lnTo>
                  <a:pt x="182190" y="85008"/>
                </a:lnTo>
                <a:lnTo>
                  <a:pt x="186230" y="83342"/>
                </a:lnTo>
                <a:lnTo>
                  <a:pt x="189876" y="81279"/>
                </a:lnTo>
                <a:lnTo>
                  <a:pt x="196467" y="78986"/>
                </a:lnTo>
                <a:lnTo>
                  <a:pt x="202572" y="77968"/>
                </a:lnTo>
                <a:lnTo>
                  <a:pt x="208460" y="77515"/>
                </a:lnTo>
                <a:lnTo>
                  <a:pt x="214251" y="77314"/>
                </a:lnTo>
                <a:lnTo>
                  <a:pt x="222885" y="771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95"/>
          <p:cNvSpPr/>
          <p:nvPr/>
        </p:nvSpPr>
        <p:spPr>
          <a:xfrm>
            <a:off x="2540320" y="2794635"/>
            <a:ext cx="25715" cy="240030"/>
          </a:xfrm>
          <a:custGeom>
            <a:avLst/>
            <a:gdLst/>
            <a:ahLst/>
            <a:cxnLst/>
            <a:rect l="0" t="0" r="0" b="0"/>
            <a:pathLst>
              <a:path w="25715" h="240030">
                <a:moveTo>
                  <a:pt x="17142" y="0"/>
                </a:moveTo>
                <a:lnTo>
                  <a:pt x="8922" y="0"/>
                </a:lnTo>
                <a:lnTo>
                  <a:pt x="8601" y="7380"/>
                </a:lnTo>
                <a:lnTo>
                  <a:pt x="8579" y="12770"/>
                </a:lnTo>
                <a:lnTo>
                  <a:pt x="7623" y="15181"/>
                </a:lnTo>
                <a:lnTo>
                  <a:pt x="6034" y="17740"/>
                </a:lnTo>
                <a:lnTo>
                  <a:pt x="4021" y="20399"/>
                </a:lnTo>
                <a:lnTo>
                  <a:pt x="2680" y="23124"/>
                </a:lnTo>
                <a:lnTo>
                  <a:pt x="1786" y="25894"/>
                </a:lnTo>
                <a:lnTo>
                  <a:pt x="1189" y="28692"/>
                </a:lnTo>
                <a:lnTo>
                  <a:pt x="792" y="32463"/>
                </a:lnTo>
                <a:lnTo>
                  <a:pt x="527" y="36882"/>
                </a:lnTo>
                <a:lnTo>
                  <a:pt x="232" y="46872"/>
                </a:lnTo>
                <a:lnTo>
                  <a:pt x="6" y="88654"/>
                </a:lnTo>
                <a:lnTo>
                  <a:pt x="0" y="107759"/>
                </a:lnTo>
                <a:lnTo>
                  <a:pt x="951" y="113749"/>
                </a:lnTo>
                <a:lnTo>
                  <a:pt x="2538" y="119648"/>
                </a:lnTo>
                <a:lnTo>
                  <a:pt x="4549" y="125485"/>
                </a:lnTo>
                <a:lnTo>
                  <a:pt x="5889" y="131282"/>
                </a:lnTo>
                <a:lnTo>
                  <a:pt x="6782" y="137051"/>
                </a:lnTo>
                <a:lnTo>
                  <a:pt x="7378" y="142802"/>
                </a:lnTo>
                <a:lnTo>
                  <a:pt x="7775" y="148541"/>
                </a:lnTo>
                <a:lnTo>
                  <a:pt x="8040" y="154272"/>
                </a:lnTo>
                <a:lnTo>
                  <a:pt x="8217" y="159998"/>
                </a:lnTo>
                <a:lnTo>
                  <a:pt x="9286" y="165720"/>
                </a:lnTo>
                <a:lnTo>
                  <a:pt x="10953" y="171440"/>
                </a:lnTo>
                <a:lnTo>
                  <a:pt x="13016" y="177158"/>
                </a:lnTo>
                <a:lnTo>
                  <a:pt x="14391" y="181923"/>
                </a:lnTo>
                <a:lnTo>
                  <a:pt x="15308" y="186052"/>
                </a:lnTo>
                <a:lnTo>
                  <a:pt x="15919" y="189757"/>
                </a:lnTo>
                <a:lnTo>
                  <a:pt x="16327" y="194132"/>
                </a:lnTo>
                <a:lnTo>
                  <a:pt x="16599" y="198954"/>
                </a:lnTo>
                <a:lnTo>
                  <a:pt x="16901" y="208439"/>
                </a:lnTo>
                <a:lnTo>
                  <a:pt x="17094" y="222289"/>
                </a:lnTo>
                <a:lnTo>
                  <a:pt x="17139" y="235471"/>
                </a:lnTo>
                <a:lnTo>
                  <a:pt x="18093" y="236991"/>
                </a:lnTo>
                <a:lnTo>
                  <a:pt x="19681" y="238004"/>
                </a:lnTo>
                <a:lnTo>
                  <a:pt x="25714" y="240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96"/>
          <p:cNvSpPr/>
          <p:nvPr/>
        </p:nvSpPr>
        <p:spPr>
          <a:xfrm>
            <a:off x="1108709" y="2940367"/>
            <a:ext cx="248604" cy="25719"/>
          </a:xfrm>
          <a:custGeom>
            <a:avLst/>
            <a:gdLst/>
            <a:ahLst/>
            <a:cxnLst/>
            <a:rect l="0" t="0" r="0" b="0"/>
            <a:pathLst>
              <a:path w="248604" h="25719">
                <a:moveTo>
                  <a:pt x="0" y="0"/>
                </a:moveTo>
                <a:lnTo>
                  <a:pt x="91558" y="0"/>
                </a:lnTo>
                <a:lnTo>
                  <a:pt x="97234" y="953"/>
                </a:lnTo>
                <a:lnTo>
                  <a:pt x="102923" y="2540"/>
                </a:lnTo>
                <a:lnTo>
                  <a:pt x="108621" y="4551"/>
                </a:lnTo>
                <a:lnTo>
                  <a:pt x="114324" y="5892"/>
                </a:lnTo>
                <a:lnTo>
                  <a:pt x="120031" y="6785"/>
                </a:lnTo>
                <a:lnTo>
                  <a:pt x="125741" y="7381"/>
                </a:lnTo>
                <a:lnTo>
                  <a:pt x="131452" y="7778"/>
                </a:lnTo>
                <a:lnTo>
                  <a:pt x="137165" y="8043"/>
                </a:lnTo>
                <a:lnTo>
                  <a:pt x="148592" y="8337"/>
                </a:lnTo>
                <a:lnTo>
                  <a:pt x="189760" y="8563"/>
                </a:lnTo>
                <a:lnTo>
                  <a:pt x="193182" y="9519"/>
                </a:lnTo>
                <a:lnTo>
                  <a:pt x="196415" y="11109"/>
                </a:lnTo>
                <a:lnTo>
                  <a:pt x="199524" y="13121"/>
                </a:lnTo>
                <a:lnTo>
                  <a:pt x="202548" y="14462"/>
                </a:lnTo>
                <a:lnTo>
                  <a:pt x="205518" y="15356"/>
                </a:lnTo>
                <a:lnTo>
                  <a:pt x="208449" y="15953"/>
                </a:lnTo>
                <a:lnTo>
                  <a:pt x="214247" y="16615"/>
                </a:lnTo>
                <a:lnTo>
                  <a:pt x="219999" y="16910"/>
                </a:lnTo>
                <a:lnTo>
                  <a:pt x="225730" y="17040"/>
                </a:lnTo>
                <a:lnTo>
                  <a:pt x="234312" y="17114"/>
                </a:lnTo>
                <a:lnTo>
                  <a:pt x="237170" y="18077"/>
                </a:lnTo>
                <a:lnTo>
                  <a:pt x="240029" y="19671"/>
                </a:lnTo>
                <a:lnTo>
                  <a:pt x="248603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97"/>
          <p:cNvSpPr/>
          <p:nvPr/>
        </p:nvSpPr>
        <p:spPr>
          <a:xfrm>
            <a:off x="1376056" y="2858276"/>
            <a:ext cx="144134" cy="278746"/>
          </a:xfrm>
          <a:custGeom>
            <a:avLst/>
            <a:gdLst/>
            <a:ahLst/>
            <a:cxnLst/>
            <a:rect l="0" t="0" r="0" b="0"/>
            <a:pathLst>
              <a:path w="144134" h="278746">
                <a:moveTo>
                  <a:pt x="144133" y="4938"/>
                </a:moveTo>
                <a:lnTo>
                  <a:pt x="139583" y="4938"/>
                </a:lnTo>
                <a:lnTo>
                  <a:pt x="138242" y="3986"/>
                </a:lnTo>
                <a:lnTo>
                  <a:pt x="137348" y="2399"/>
                </a:lnTo>
                <a:lnTo>
                  <a:pt x="136753" y="388"/>
                </a:lnTo>
                <a:lnTo>
                  <a:pt x="136355" y="0"/>
                </a:lnTo>
                <a:lnTo>
                  <a:pt x="136090" y="693"/>
                </a:lnTo>
                <a:lnTo>
                  <a:pt x="135914" y="2108"/>
                </a:lnTo>
                <a:lnTo>
                  <a:pt x="133891" y="3052"/>
                </a:lnTo>
                <a:lnTo>
                  <a:pt x="130638" y="3681"/>
                </a:lnTo>
                <a:lnTo>
                  <a:pt x="126564" y="4100"/>
                </a:lnTo>
                <a:lnTo>
                  <a:pt x="122895" y="4380"/>
                </a:lnTo>
                <a:lnTo>
                  <a:pt x="119497" y="4566"/>
                </a:lnTo>
                <a:lnTo>
                  <a:pt x="116279" y="4690"/>
                </a:lnTo>
                <a:lnTo>
                  <a:pt x="112229" y="5725"/>
                </a:lnTo>
                <a:lnTo>
                  <a:pt x="107624" y="7368"/>
                </a:lnTo>
                <a:lnTo>
                  <a:pt x="102649" y="9416"/>
                </a:lnTo>
                <a:lnTo>
                  <a:pt x="97427" y="10781"/>
                </a:lnTo>
                <a:lnTo>
                  <a:pt x="92041" y="11691"/>
                </a:lnTo>
                <a:lnTo>
                  <a:pt x="86545" y="12298"/>
                </a:lnTo>
                <a:lnTo>
                  <a:pt x="81929" y="13655"/>
                </a:lnTo>
                <a:lnTo>
                  <a:pt x="77899" y="15512"/>
                </a:lnTo>
                <a:lnTo>
                  <a:pt x="74260" y="17702"/>
                </a:lnTo>
                <a:lnTo>
                  <a:pt x="69928" y="20115"/>
                </a:lnTo>
                <a:lnTo>
                  <a:pt x="60036" y="25336"/>
                </a:lnTo>
                <a:lnTo>
                  <a:pt x="55683" y="28062"/>
                </a:lnTo>
                <a:lnTo>
                  <a:pt x="51829" y="30832"/>
                </a:lnTo>
                <a:lnTo>
                  <a:pt x="48307" y="33631"/>
                </a:lnTo>
                <a:lnTo>
                  <a:pt x="44054" y="37402"/>
                </a:lnTo>
                <a:lnTo>
                  <a:pt x="34249" y="46671"/>
                </a:lnTo>
                <a:lnTo>
                  <a:pt x="22569" y="58050"/>
                </a:lnTo>
                <a:lnTo>
                  <a:pt x="20228" y="61301"/>
                </a:lnTo>
                <a:lnTo>
                  <a:pt x="17627" y="67454"/>
                </a:lnTo>
                <a:lnTo>
                  <a:pt x="15981" y="69475"/>
                </a:lnTo>
                <a:lnTo>
                  <a:pt x="13931" y="70823"/>
                </a:lnTo>
                <a:lnTo>
                  <a:pt x="11612" y="71722"/>
                </a:lnTo>
                <a:lnTo>
                  <a:pt x="9113" y="73273"/>
                </a:lnTo>
                <a:lnTo>
                  <a:pt x="6495" y="75260"/>
                </a:lnTo>
                <a:lnTo>
                  <a:pt x="3797" y="77537"/>
                </a:lnTo>
                <a:lnTo>
                  <a:pt x="1998" y="80008"/>
                </a:lnTo>
                <a:lnTo>
                  <a:pt x="0" y="85293"/>
                </a:lnTo>
                <a:lnTo>
                  <a:pt x="419" y="88035"/>
                </a:lnTo>
                <a:lnTo>
                  <a:pt x="4608" y="95494"/>
                </a:lnTo>
                <a:lnTo>
                  <a:pt x="5922" y="97573"/>
                </a:lnTo>
                <a:lnTo>
                  <a:pt x="8178" y="99080"/>
                </a:lnTo>
                <a:lnTo>
                  <a:pt x="11586" y="101037"/>
                </a:lnTo>
                <a:lnTo>
                  <a:pt x="15764" y="103294"/>
                </a:lnTo>
                <a:lnTo>
                  <a:pt x="19501" y="104799"/>
                </a:lnTo>
                <a:lnTo>
                  <a:pt x="22945" y="105802"/>
                </a:lnTo>
                <a:lnTo>
                  <a:pt x="26194" y="106471"/>
                </a:lnTo>
                <a:lnTo>
                  <a:pt x="29312" y="107869"/>
                </a:lnTo>
                <a:lnTo>
                  <a:pt x="32343" y="109754"/>
                </a:lnTo>
                <a:lnTo>
                  <a:pt x="35317" y="111963"/>
                </a:lnTo>
                <a:lnTo>
                  <a:pt x="39204" y="113436"/>
                </a:lnTo>
                <a:lnTo>
                  <a:pt x="43700" y="114418"/>
                </a:lnTo>
                <a:lnTo>
                  <a:pt x="48603" y="115072"/>
                </a:lnTo>
                <a:lnTo>
                  <a:pt x="52824" y="116461"/>
                </a:lnTo>
                <a:lnTo>
                  <a:pt x="56590" y="118339"/>
                </a:lnTo>
                <a:lnTo>
                  <a:pt x="60054" y="120544"/>
                </a:lnTo>
                <a:lnTo>
                  <a:pt x="64268" y="122966"/>
                </a:lnTo>
                <a:lnTo>
                  <a:pt x="74030" y="128198"/>
                </a:lnTo>
                <a:lnTo>
                  <a:pt x="90236" y="136498"/>
                </a:lnTo>
                <a:lnTo>
                  <a:pt x="94867" y="139317"/>
                </a:lnTo>
                <a:lnTo>
                  <a:pt x="98907" y="142150"/>
                </a:lnTo>
                <a:lnTo>
                  <a:pt x="102552" y="144990"/>
                </a:lnTo>
                <a:lnTo>
                  <a:pt x="105935" y="147836"/>
                </a:lnTo>
                <a:lnTo>
                  <a:pt x="109143" y="150686"/>
                </a:lnTo>
                <a:lnTo>
                  <a:pt x="112234" y="153538"/>
                </a:lnTo>
                <a:lnTo>
                  <a:pt x="114295" y="157345"/>
                </a:lnTo>
                <a:lnTo>
                  <a:pt x="115668" y="161788"/>
                </a:lnTo>
                <a:lnTo>
                  <a:pt x="116584" y="166655"/>
                </a:lnTo>
                <a:lnTo>
                  <a:pt x="118147" y="171805"/>
                </a:lnTo>
                <a:lnTo>
                  <a:pt x="120142" y="177142"/>
                </a:lnTo>
                <a:lnTo>
                  <a:pt x="122424" y="182606"/>
                </a:lnTo>
                <a:lnTo>
                  <a:pt x="123946" y="188154"/>
                </a:lnTo>
                <a:lnTo>
                  <a:pt x="124960" y="193757"/>
                </a:lnTo>
                <a:lnTo>
                  <a:pt x="125636" y="199398"/>
                </a:lnTo>
                <a:lnTo>
                  <a:pt x="126087" y="204111"/>
                </a:lnTo>
                <a:lnTo>
                  <a:pt x="126588" y="211887"/>
                </a:lnTo>
                <a:lnTo>
                  <a:pt x="125769" y="216247"/>
                </a:lnTo>
                <a:lnTo>
                  <a:pt x="124270" y="221058"/>
                </a:lnTo>
                <a:lnTo>
                  <a:pt x="122319" y="226171"/>
                </a:lnTo>
                <a:lnTo>
                  <a:pt x="120065" y="231484"/>
                </a:lnTo>
                <a:lnTo>
                  <a:pt x="115021" y="242468"/>
                </a:lnTo>
                <a:lnTo>
                  <a:pt x="111391" y="247112"/>
                </a:lnTo>
                <a:lnTo>
                  <a:pt x="107065" y="251160"/>
                </a:lnTo>
                <a:lnTo>
                  <a:pt x="102276" y="254811"/>
                </a:lnTo>
                <a:lnTo>
                  <a:pt x="98131" y="258198"/>
                </a:lnTo>
                <a:lnTo>
                  <a:pt x="94415" y="261408"/>
                </a:lnTo>
                <a:lnTo>
                  <a:pt x="90985" y="264501"/>
                </a:lnTo>
                <a:lnTo>
                  <a:pt x="86794" y="267515"/>
                </a:lnTo>
                <a:lnTo>
                  <a:pt x="82095" y="270477"/>
                </a:lnTo>
                <a:lnTo>
                  <a:pt x="77057" y="273404"/>
                </a:lnTo>
                <a:lnTo>
                  <a:pt x="72746" y="275355"/>
                </a:lnTo>
                <a:lnTo>
                  <a:pt x="68919" y="276657"/>
                </a:lnTo>
                <a:lnTo>
                  <a:pt x="65416" y="277524"/>
                </a:lnTo>
                <a:lnTo>
                  <a:pt x="62128" y="278102"/>
                </a:lnTo>
                <a:lnTo>
                  <a:pt x="58983" y="278488"/>
                </a:lnTo>
                <a:lnTo>
                  <a:pt x="55934" y="278745"/>
                </a:lnTo>
                <a:lnTo>
                  <a:pt x="52949" y="277964"/>
                </a:lnTo>
                <a:lnTo>
                  <a:pt x="50006" y="276490"/>
                </a:lnTo>
                <a:lnTo>
                  <a:pt x="47092" y="274556"/>
                </a:lnTo>
                <a:lnTo>
                  <a:pt x="44197" y="273265"/>
                </a:lnTo>
                <a:lnTo>
                  <a:pt x="41314" y="272406"/>
                </a:lnTo>
                <a:lnTo>
                  <a:pt x="38440" y="271832"/>
                </a:lnTo>
                <a:lnTo>
                  <a:pt x="35571" y="270498"/>
                </a:lnTo>
                <a:lnTo>
                  <a:pt x="32706" y="268656"/>
                </a:lnTo>
                <a:lnTo>
                  <a:pt x="29843" y="266475"/>
                </a:lnTo>
                <a:lnTo>
                  <a:pt x="27935" y="264069"/>
                </a:lnTo>
                <a:lnTo>
                  <a:pt x="26663" y="261512"/>
                </a:lnTo>
                <a:lnTo>
                  <a:pt x="25249" y="256131"/>
                </a:lnTo>
                <a:lnTo>
                  <a:pt x="24621" y="250565"/>
                </a:lnTo>
                <a:lnTo>
                  <a:pt x="21802" y="242376"/>
                </a:lnTo>
                <a:lnTo>
                  <a:pt x="19717" y="237525"/>
                </a:lnTo>
                <a:lnTo>
                  <a:pt x="17399" y="229595"/>
                </a:lnTo>
                <a:lnTo>
                  <a:pt x="16782" y="226147"/>
                </a:lnTo>
                <a:lnTo>
                  <a:pt x="17322" y="222896"/>
                </a:lnTo>
                <a:lnTo>
                  <a:pt x="20463" y="216744"/>
                </a:lnTo>
                <a:lnTo>
                  <a:pt x="22494" y="208294"/>
                </a:lnTo>
                <a:lnTo>
                  <a:pt x="23035" y="203374"/>
                </a:lnTo>
                <a:lnTo>
                  <a:pt x="23637" y="195367"/>
                </a:lnTo>
                <a:lnTo>
                  <a:pt x="23797" y="191899"/>
                </a:lnTo>
                <a:lnTo>
                  <a:pt x="24857" y="187681"/>
                </a:lnTo>
                <a:lnTo>
                  <a:pt x="26516" y="182964"/>
                </a:lnTo>
                <a:lnTo>
                  <a:pt x="28574" y="177915"/>
                </a:lnTo>
                <a:lnTo>
                  <a:pt x="30899" y="172644"/>
                </a:lnTo>
                <a:lnTo>
                  <a:pt x="36022" y="161707"/>
                </a:lnTo>
                <a:lnTo>
                  <a:pt x="38722" y="157075"/>
                </a:lnTo>
                <a:lnTo>
                  <a:pt x="41474" y="153036"/>
                </a:lnTo>
                <a:lnTo>
                  <a:pt x="44261" y="149390"/>
                </a:lnTo>
                <a:lnTo>
                  <a:pt x="47072" y="146007"/>
                </a:lnTo>
                <a:lnTo>
                  <a:pt x="49898" y="142799"/>
                </a:lnTo>
                <a:lnTo>
                  <a:pt x="55579" y="136695"/>
                </a:lnTo>
                <a:lnTo>
                  <a:pt x="61278" y="130807"/>
                </a:lnTo>
                <a:lnTo>
                  <a:pt x="63179" y="127903"/>
                </a:lnTo>
                <a:lnTo>
                  <a:pt x="65291" y="122137"/>
                </a:lnTo>
                <a:lnTo>
                  <a:pt x="66807" y="120218"/>
                </a:lnTo>
                <a:lnTo>
                  <a:pt x="68770" y="118939"/>
                </a:lnTo>
                <a:lnTo>
                  <a:pt x="71031" y="118087"/>
                </a:lnTo>
                <a:lnTo>
                  <a:pt x="73491" y="116566"/>
                </a:lnTo>
                <a:lnTo>
                  <a:pt x="76083" y="114599"/>
                </a:lnTo>
                <a:lnTo>
                  <a:pt x="84126" y="1078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98"/>
          <p:cNvSpPr/>
          <p:nvPr/>
        </p:nvSpPr>
        <p:spPr>
          <a:xfrm>
            <a:off x="1580197" y="2871787"/>
            <a:ext cx="145733" cy="102764"/>
          </a:xfrm>
          <a:custGeom>
            <a:avLst/>
            <a:gdLst/>
            <a:ahLst/>
            <a:cxnLst/>
            <a:rect l="0" t="0" r="0" b="0"/>
            <a:pathLst>
              <a:path w="145733" h="102764">
                <a:moveTo>
                  <a:pt x="0" y="0"/>
                </a:moveTo>
                <a:lnTo>
                  <a:pt x="13019" y="0"/>
                </a:lnTo>
                <a:lnTo>
                  <a:pt x="14394" y="953"/>
                </a:lnTo>
                <a:lnTo>
                  <a:pt x="15311" y="2540"/>
                </a:lnTo>
                <a:lnTo>
                  <a:pt x="16783" y="7381"/>
                </a:lnTo>
                <a:lnTo>
                  <a:pt x="19524" y="10583"/>
                </a:lnTo>
                <a:lnTo>
                  <a:pt x="21588" y="12770"/>
                </a:lnTo>
                <a:lnTo>
                  <a:pt x="22965" y="15181"/>
                </a:lnTo>
                <a:lnTo>
                  <a:pt x="23882" y="17741"/>
                </a:lnTo>
                <a:lnTo>
                  <a:pt x="24494" y="20400"/>
                </a:lnTo>
                <a:lnTo>
                  <a:pt x="24902" y="23125"/>
                </a:lnTo>
                <a:lnTo>
                  <a:pt x="25174" y="25894"/>
                </a:lnTo>
                <a:lnTo>
                  <a:pt x="25355" y="28693"/>
                </a:lnTo>
                <a:lnTo>
                  <a:pt x="25476" y="31511"/>
                </a:lnTo>
                <a:lnTo>
                  <a:pt x="25610" y="37182"/>
                </a:lnTo>
                <a:lnTo>
                  <a:pt x="25686" y="45730"/>
                </a:lnTo>
                <a:lnTo>
                  <a:pt x="26649" y="47632"/>
                </a:lnTo>
                <a:lnTo>
                  <a:pt x="28243" y="48900"/>
                </a:lnTo>
                <a:lnTo>
                  <a:pt x="30259" y="49745"/>
                </a:lnTo>
                <a:lnTo>
                  <a:pt x="31603" y="51261"/>
                </a:lnTo>
                <a:lnTo>
                  <a:pt x="32498" y="53224"/>
                </a:lnTo>
                <a:lnTo>
                  <a:pt x="33096" y="55485"/>
                </a:lnTo>
                <a:lnTo>
                  <a:pt x="33494" y="57945"/>
                </a:lnTo>
                <a:lnTo>
                  <a:pt x="33759" y="60538"/>
                </a:lnTo>
                <a:lnTo>
                  <a:pt x="33936" y="63218"/>
                </a:lnTo>
                <a:lnTo>
                  <a:pt x="34054" y="65958"/>
                </a:lnTo>
                <a:lnTo>
                  <a:pt x="34259" y="75490"/>
                </a:lnTo>
                <a:lnTo>
                  <a:pt x="34290" y="90158"/>
                </a:lnTo>
                <a:lnTo>
                  <a:pt x="35242" y="91538"/>
                </a:lnTo>
                <a:lnTo>
                  <a:pt x="36830" y="92458"/>
                </a:lnTo>
                <a:lnTo>
                  <a:pt x="41671" y="93934"/>
                </a:lnTo>
                <a:lnTo>
                  <a:pt x="44873" y="96676"/>
                </a:lnTo>
                <a:lnTo>
                  <a:pt x="47060" y="98741"/>
                </a:lnTo>
                <a:lnTo>
                  <a:pt x="49471" y="100117"/>
                </a:lnTo>
                <a:lnTo>
                  <a:pt x="52031" y="101035"/>
                </a:lnTo>
                <a:lnTo>
                  <a:pt x="54690" y="101647"/>
                </a:lnTo>
                <a:lnTo>
                  <a:pt x="57415" y="102054"/>
                </a:lnTo>
                <a:lnTo>
                  <a:pt x="60184" y="102327"/>
                </a:lnTo>
                <a:lnTo>
                  <a:pt x="62983" y="102508"/>
                </a:lnTo>
                <a:lnTo>
                  <a:pt x="65801" y="102628"/>
                </a:lnTo>
                <a:lnTo>
                  <a:pt x="71472" y="102763"/>
                </a:lnTo>
                <a:lnTo>
                  <a:pt x="74318" y="101846"/>
                </a:lnTo>
                <a:lnTo>
                  <a:pt x="77168" y="100282"/>
                </a:lnTo>
                <a:lnTo>
                  <a:pt x="80020" y="98287"/>
                </a:lnTo>
                <a:lnTo>
                  <a:pt x="82874" y="96957"/>
                </a:lnTo>
                <a:lnTo>
                  <a:pt x="85730" y="96071"/>
                </a:lnTo>
                <a:lnTo>
                  <a:pt x="88586" y="95480"/>
                </a:lnTo>
                <a:lnTo>
                  <a:pt x="91442" y="95086"/>
                </a:lnTo>
                <a:lnTo>
                  <a:pt x="94299" y="94823"/>
                </a:lnTo>
                <a:lnTo>
                  <a:pt x="97156" y="94648"/>
                </a:lnTo>
                <a:lnTo>
                  <a:pt x="102871" y="94453"/>
                </a:lnTo>
                <a:lnTo>
                  <a:pt x="114300" y="94328"/>
                </a:lnTo>
                <a:lnTo>
                  <a:pt x="131445" y="94300"/>
                </a:lnTo>
                <a:lnTo>
                  <a:pt x="134302" y="93347"/>
                </a:lnTo>
                <a:lnTo>
                  <a:pt x="137160" y="91759"/>
                </a:lnTo>
                <a:lnTo>
                  <a:pt x="145732" y="857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99"/>
          <p:cNvSpPr/>
          <p:nvPr/>
        </p:nvSpPr>
        <p:spPr>
          <a:xfrm>
            <a:off x="1683172" y="2880360"/>
            <a:ext cx="51331" cy="214313"/>
          </a:xfrm>
          <a:custGeom>
            <a:avLst/>
            <a:gdLst/>
            <a:ahLst/>
            <a:cxnLst/>
            <a:rect l="0" t="0" r="0" b="0"/>
            <a:pathLst>
              <a:path w="51331" h="214313">
                <a:moveTo>
                  <a:pt x="8467" y="0"/>
                </a:moveTo>
                <a:lnTo>
                  <a:pt x="0" y="8467"/>
                </a:lnTo>
                <a:lnTo>
                  <a:pt x="917" y="8502"/>
                </a:lnTo>
                <a:lnTo>
                  <a:pt x="4477" y="8541"/>
                </a:lnTo>
                <a:lnTo>
                  <a:pt x="5807" y="9504"/>
                </a:lnTo>
                <a:lnTo>
                  <a:pt x="6694" y="11098"/>
                </a:lnTo>
                <a:lnTo>
                  <a:pt x="7285" y="13114"/>
                </a:lnTo>
                <a:lnTo>
                  <a:pt x="8632" y="15410"/>
                </a:lnTo>
                <a:lnTo>
                  <a:pt x="10482" y="17893"/>
                </a:lnTo>
                <a:lnTo>
                  <a:pt x="12668" y="20501"/>
                </a:lnTo>
                <a:lnTo>
                  <a:pt x="14125" y="24145"/>
                </a:lnTo>
                <a:lnTo>
                  <a:pt x="15097" y="28479"/>
                </a:lnTo>
                <a:lnTo>
                  <a:pt x="15744" y="33273"/>
                </a:lnTo>
                <a:lnTo>
                  <a:pt x="16176" y="37422"/>
                </a:lnTo>
                <a:lnTo>
                  <a:pt x="16464" y="41140"/>
                </a:lnTo>
                <a:lnTo>
                  <a:pt x="16656" y="44572"/>
                </a:lnTo>
                <a:lnTo>
                  <a:pt x="16869" y="53464"/>
                </a:lnTo>
                <a:lnTo>
                  <a:pt x="16926" y="58503"/>
                </a:lnTo>
                <a:lnTo>
                  <a:pt x="17916" y="63767"/>
                </a:lnTo>
                <a:lnTo>
                  <a:pt x="19529" y="69181"/>
                </a:lnTo>
                <a:lnTo>
                  <a:pt x="21557" y="74696"/>
                </a:lnTo>
                <a:lnTo>
                  <a:pt x="22909" y="79324"/>
                </a:lnTo>
                <a:lnTo>
                  <a:pt x="23810" y="83363"/>
                </a:lnTo>
                <a:lnTo>
                  <a:pt x="24411" y="87007"/>
                </a:lnTo>
                <a:lnTo>
                  <a:pt x="24811" y="91342"/>
                </a:lnTo>
                <a:lnTo>
                  <a:pt x="25078" y="96137"/>
                </a:lnTo>
                <a:lnTo>
                  <a:pt x="25256" y="101239"/>
                </a:lnTo>
                <a:lnTo>
                  <a:pt x="26328" y="106545"/>
                </a:lnTo>
                <a:lnTo>
                  <a:pt x="27994" y="111987"/>
                </a:lnTo>
                <a:lnTo>
                  <a:pt x="30058" y="117521"/>
                </a:lnTo>
                <a:lnTo>
                  <a:pt x="31434" y="122162"/>
                </a:lnTo>
                <a:lnTo>
                  <a:pt x="32351" y="126209"/>
                </a:lnTo>
                <a:lnTo>
                  <a:pt x="32962" y="129859"/>
                </a:lnTo>
                <a:lnTo>
                  <a:pt x="33370" y="134198"/>
                </a:lnTo>
                <a:lnTo>
                  <a:pt x="33642" y="138995"/>
                </a:lnTo>
                <a:lnTo>
                  <a:pt x="33943" y="148453"/>
                </a:lnTo>
                <a:lnTo>
                  <a:pt x="34078" y="155831"/>
                </a:lnTo>
                <a:lnTo>
                  <a:pt x="35066" y="160085"/>
                </a:lnTo>
                <a:lnTo>
                  <a:pt x="36677" y="164826"/>
                </a:lnTo>
                <a:lnTo>
                  <a:pt x="38704" y="169891"/>
                </a:lnTo>
                <a:lnTo>
                  <a:pt x="40055" y="174220"/>
                </a:lnTo>
                <a:lnTo>
                  <a:pt x="40956" y="178059"/>
                </a:lnTo>
                <a:lnTo>
                  <a:pt x="41556" y="181571"/>
                </a:lnTo>
                <a:lnTo>
                  <a:pt x="42224" y="188013"/>
                </a:lnTo>
                <a:lnTo>
                  <a:pt x="42520" y="194051"/>
                </a:lnTo>
                <a:lnTo>
                  <a:pt x="42726" y="204012"/>
                </a:lnTo>
                <a:lnTo>
                  <a:pt x="42757" y="213914"/>
                </a:lnTo>
                <a:lnTo>
                  <a:pt x="43709" y="214047"/>
                </a:lnTo>
                <a:lnTo>
                  <a:pt x="45297" y="214135"/>
                </a:lnTo>
                <a:lnTo>
                  <a:pt x="51330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00"/>
          <p:cNvSpPr/>
          <p:nvPr/>
        </p:nvSpPr>
        <p:spPr>
          <a:xfrm>
            <a:off x="1468754" y="2863214"/>
            <a:ext cx="85328" cy="137162"/>
          </a:xfrm>
          <a:custGeom>
            <a:avLst/>
            <a:gdLst/>
            <a:ahLst/>
            <a:cxnLst/>
            <a:rect l="0" t="0" r="0" b="0"/>
            <a:pathLst>
              <a:path w="85328" h="137162">
                <a:moveTo>
                  <a:pt x="0" y="137161"/>
                </a:moveTo>
                <a:lnTo>
                  <a:pt x="4551" y="137161"/>
                </a:lnTo>
                <a:lnTo>
                  <a:pt x="5892" y="136208"/>
                </a:lnTo>
                <a:lnTo>
                  <a:pt x="6786" y="134621"/>
                </a:lnTo>
                <a:lnTo>
                  <a:pt x="7381" y="132610"/>
                </a:lnTo>
                <a:lnTo>
                  <a:pt x="8731" y="130317"/>
                </a:lnTo>
                <a:lnTo>
                  <a:pt x="10583" y="127835"/>
                </a:lnTo>
                <a:lnTo>
                  <a:pt x="12771" y="125229"/>
                </a:lnTo>
                <a:lnTo>
                  <a:pt x="15181" y="122539"/>
                </a:lnTo>
                <a:lnTo>
                  <a:pt x="20400" y="117009"/>
                </a:lnTo>
                <a:lnTo>
                  <a:pt x="22173" y="114201"/>
                </a:lnTo>
                <a:lnTo>
                  <a:pt x="23355" y="111377"/>
                </a:lnTo>
                <a:lnTo>
                  <a:pt x="24142" y="108542"/>
                </a:lnTo>
                <a:lnTo>
                  <a:pt x="25620" y="105699"/>
                </a:lnTo>
                <a:lnTo>
                  <a:pt x="27558" y="102851"/>
                </a:lnTo>
                <a:lnTo>
                  <a:pt x="29802" y="100000"/>
                </a:lnTo>
                <a:lnTo>
                  <a:pt x="33203" y="97147"/>
                </a:lnTo>
                <a:lnTo>
                  <a:pt x="37376" y="94292"/>
                </a:lnTo>
                <a:lnTo>
                  <a:pt x="42062" y="91437"/>
                </a:lnTo>
                <a:lnTo>
                  <a:pt x="46139" y="88581"/>
                </a:lnTo>
                <a:lnTo>
                  <a:pt x="49809" y="85724"/>
                </a:lnTo>
                <a:lnTo>
                  <a:pt x="53209" y="82867"/>
                </a:lnTo>
                <a:lnTo>
                  <a:pt x="56428" y="80010"/>
                </a:lnTo>
                <a:lnTo>
                  <a:pt x="62544" y="74295"/>
                </a:lnTo>
                <a:lnTo>
                  <a:pt x="71343" y="65723"/>
                </a:lnTo>
                <a:lnTo>
                  <a:pt x="73279" y="62866"/>
                </a:lnTo>
                <a:lnTo>
                  <a:pt x="74571" y="60008"/>
                </a:lnTo>
                <a:lnTo>
                  <a:pt x="75431" y="57150"/>
                </a:lnTo>
                <a:lnTo>
                  <a:pt x="76958" y="54293"/>
                </a:lnTo>
                <a:lnTo>
                  <a:pt x="78928" y="51436"/>
                </a:lnTo>
                <a:lnTo>
                  <a:pt x="81194" y="48578"/>
                </a:lnTo>
                <a:lnTo>
                  <a:pt x="82704" y="45721"/>
                </a:lnTo>
                <a:lnTo>
                  <a:pt x="83711" y="42863"/>
                </a:lnTo>
                <a:lnTo>
                  <a:pt x="84383" y="40005"/>
                </a:lnTo>
                <a:lnTo>
                  <a:pt x="84830" y="37148"/>
                </a:lnTo>
                <a:lnTo>
                  <a:pt x="85129" y="34291"/>
                </a:lnTo>
                <a:lnTo>
                  <a:pt x="85327" y="31433"/>
                </a:lnTo>
                <a:lnTo>
                  <a:pt x="84508" y="28576"/>
                </a:lnTo>
                <a:lnTo>
                  <a:pt x="83009" y="25718"/>
                </a:lnTo>
                <a:lnTo>
                  <a:pt x="78309" y="18839"/>
                </a:lnTo>
                <a:lnTo>
                  <a:pt x="76972" y="17322"/>
                </a:lnTo>
                <a:lnTo>
                  <a:pt x="72945" y="13097"/>
                </a:lnTo>
                <a:lnTo>
                  <a:pt x="70537" y="11589"/>
                </a:lnTo>
                <a:lnTo>
                  <a:pt x="67980" y="10584"/>
                </a:lnTo>
                <a:lnTo>
                  <a:pt x="65323" y="9913"/>
                </a:lnTo>
                <a:lnTo>
                  <a:pt x="63551" y="8514"/>
                </a:lnTo>
                <a:lnTo>
                  <a:pt x="62370" y="6629"/>
                </a:lnTo>
                <a:lnTo>
                  <a:pt x="60475" y="1310"/>
                </a:lnTo>
                <a:lnTo>
                  <a:pt x="59366" y="873"/>
                </a:lnTo>
                <a:lnTo>
                  <a:pt x="57675" y="582"/>
                </a:lnTo>
                <a:lnTo>
                  <a:pt x="5143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01"/>
          <p:cNvSpPr/>
          <p:nvPr/>
        </p:nvSpPr>
        <p:spPr>
          <a:xfrm>
            <a:off x="302894" y="3300412"/>
            <a:ext cx="188596" cy="282893"/>
          </a:xfrm>
          <a:custGeom>
            <a:avLst/>
            <a:gdLst/>
            <a:ahLst/>
            <a:cxnLst/>
            <a:rect l="0" t="0" r="0" b="0"/>
            <a:pathLst>
              <a:path w="188596" h="282893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8220" y="7381"/>
                </a:lnTo>
                <a:lnTo>
                  <a:pt x="8468" y="12771"/>
                </a:lnTo>
                <a:lnTo>
                  <a:pt x="9456" y="14229"/>
                </a:lnTo>
                <a:lnTo>
                  <a:pt x="11066" y="15201"/>
                </a:lnTo>
                <a:lnTo>
                  <a:pt x="13093" y="15849"/>
                </a:lnTo>
                <a:lnTo>
                  <a:pt x="14444" y="17233"/>
                </a:lnTo>
                <a:lnTo>
                  <a:pt x="15344" y="19109"/>
                </a:lnTo>
                <a:lnTo>
                  <a:pt x="15945" y="21312"/>
                </a:lnTo>
                <a:lnTo>
                  <a:pt x="19152" y="26300"/>
                </a:lnTo>
                <a:lnTo>
                  <a:pt x="23752" y="31691"/>
                </a:lnTo>
                <a:lnTo>
                  <a:pt x="28972" y="37262"/>
                </a:lnTo>
                <a:lnTo>
                  <a:pt x="37265" y="45754"/>
                </a:lnTo>
                <a:lnTo>
                  <a:pt x="42915" y="53990"/>
                </a:lnTo>
                <a:lnTo>
                  <a:pt x="45755" y="58854"/>
                </a:lnTo>
                <a:lnTo>
                  <a:pt x="48601" y="64001"/>
                </a:lnTo>
                <a:lnTo>
                  <a:pt x="54303" y="74800"/>
                </a:lnTo>
                <a:lnTo>
                  <a:pt x="71439" y="108629"/>
                </a:lnTo>
                <a:lnTo>
                  <a:pt x="74296" y="113377"/>
                </a:lnTo>
                <a:lnTo>
                  <a:pt x="80011" y="121192"/>
                </a:lnTo>
                <a:lnTo>
                  <a:pt x="82868" y="126515"/>
                </a:lnTo>
                <a:lnTo>
                  <a:pt x="85726" y="132921"/>
                </a:lnTo>
                <a:lnTo>
                  <a:pt x="88583" y="140049"/>
                </a:lnTo>
                <a:lnTo>
                  <a:pt x="92393" y="146706"/>
                </a:lnTo>
                <a:lnTo>
                  <a:pt x="96838" y="153049"/>
                </a:lnTo>
                <a:lnTo>
                  <a:pt x="101706" y="159183"/>
                </a:lnTo>
                <a:lnTo>
                  <a:pt x="105904" y="165177"/>
                </a:lnTo>
                <a:lnTo>
                  <a:pt x="109656" y="171078"/>
                </a:lnTo>
                <a:lnTo>
                  <a:pt x="113109" y="176917"/>
                </a:lnTo>
                <a:lnTo>
                  <a:pt x="116364" y="181762"/>
                </a:lnTo>
                <a:lnTo>
                  <a:pt x="119486" y="185945"/>
                </a:lnTo>
                <a:lnTo>
                  <a:pt x="122520" y="189686"/>
                </a:lnTo>
                <a:lnTo>
                  <a:pt x="125495" y="194085"/>
                </a:lnTo>
                <a:lnTo>
                  <a:pt x="128431" y="198922"/>
                </a:lnTo>
                <a:lnTo>
                  <a:pt x="131341" y="204052"/>
                </a:lnTo>
                <a:lnTo>
                  <a:pt x="137114" y="212292"/>
                </a:lnTo>
                <a:lnTo>
                  <a:pt x="142855" y="220082"/>
                </a:lnTo>
                <a:lnTo>
                  <a:pt x="145719" y="224827"/>
                </a:lnTo>
                <a:lnTo>
                  <a:pt x="148581" y="229894"/>
                </a:lnTo>
                <a:lnTo>
                  <a:pt x="154301" y="238065"/>
                </a:lnTo>
                <a:lnTo>
                  <a:pt x="157160" y="241578"/>
                </a:lnTo>
                <a:lnTo>
                  <a:pt x="160019" y="243920"/>
                </a:lnTo>
                <a:lnTo>
                  <a:pt x="162877" y="245480"/>
                </a:lnTo>
                <a:lnTo>
                  <a:pt x="165735" y="246521"/>
                </a:lnTo>
                <a:lnTo>
                  <a:pt x="167640" y="248167"/>
                </a:lnTo>
                <a:lnTo>
                  <a:pt x="168910" y="250218"/>
                </a:lnTo>
                <a:lnTo>
                  <a:pt x="169757" y="252537"/>
                </a:lnTo>
                <a:lnTo>
                  <a:pt x="173238" y="257654"/>
                </a:lnTo>
                <a:lnTo>
                  <a:pt x="175500" y="260352"/>
                </a:lnTo>
                <a:lnTo>
                  <a:pt x="177007" y="263103"/>
                </a:lnTo>
                <a:lnTo>
                  <a:pt x="179427" y="271822"/>
                </a:lnTo>
                <a:lnTo>
                  <a:pt x="179626" y="272655"/>
                </a:lnTo>
                <a:lnTo>
                  <a:pt x="184456" y="278378"/>
                </a:lnTo>
                <a:lnTo>
                  <a:pt x="188595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02"/>
          <p:cNvSpPr/>
          <p:nvPr/>
        </p:nvSpPr>
        <p:spPr>
          <a:xfrm>
            <a:off x="328612" y="3326129"/>
            <a:ext cx="154306" cy="197169"/>
          </a:xfrm>
          <a:custGeom>
            <a:avLst/>
            <a:gdLst/>
            <a:ahLst/>
            <a:cxnLst/>
            <a:rect l="0" t="0" r="0" b="0"/>
            <a:pathLst>
              <a:path w="154306" h="197169">
                <a:moveTo>
                  <a:pt x="154305" y="0"/>
                </a:moveTo>
                <a:lnTo>
                  <a:pt x="141286" y="0"/>
                </a:lnTo>
                <a:lnTo>
                  <a:pt x="139911" y="953"/>
                </a:lnTo>
                <a:lnTo>
                  <a:pt x="138994" y="2541"/>
                </a:lnTo>
                <a:lnTo>
                  <a:pt x="138383" y="4552"/>
                </a:lnTo>
                <a:lnTo>
                  <a:pt x="137023" y="5892"/>
                </a:lnTo>
                <a:lnTo>
                  <a:pt x="135163" y="6786"/>
                </a:lnTo>
                <a:lnTo>
                  <a:pt x="132971" y="7381"/>
                </a:lnTo>
                <a:lnTo>
                  <a:pt x="131510" y="9684"/>
                </a:lnTo>
                <a:lnTo>
                  <a:pt x="130536" y="13124"/>
                </a:lnTo>
                <a:lnTo>
                  <a:pt x="129886" y="17321"/>
                </a:lnTo>
                <a:lnTo>
                  <a:pt x="128501" y="21073"/>
                </a:lnTo>
                <a:lnTo>
                  <a:pt x="126625" y="24526"/>
                </a:lnTo>
                <a:lnTo>
                  <a:pt x="124421" y="27781"/>
                </a:lnTo>
                <a:lnTo>
                  <a:pt x="122000" y="31856"/>
                </a:lnTo>
                <a:lnTo>
                  <a:pt x="119433" y="36477"/>
                </a:lnTo>
                <a:lnTo>
                  <a:pt x="116770" y="41463"/>
                </a:lnTo>
                <a:lnTo>
                  <a:pt x="113089" y="46693"/>
                </a:lnTo>
                <a:lnTo>
                  <a:pt x="108730" y="52084"/>
                </a:lnTo>
                <a:lnTo>
                  <a:pt x="103919" y="57583"/>
                </a:lnTo>
                <a:lnTo>
                  <a:pt x="99759" y="63154"/>
                </a:lnTo>
                <a:lnTo>
                  <a:pt x="96034" y="68773"/>
                </a:lnTo>
                <a:lnTo>
                  <a:pt x="92598" y="74424"/>
                </a:lnTo>
                <a:lnTo>
                  <a:pt x="89354" y="80096"/>
                </a:lnTo>
                <a:lnTo>
                  <a:pt x="83210" y="91479"/>
                </a:lnTo>
                <a:lnTo>
                  <a:pt x="79286" y="97181"/>
                </a:lnTo>
                <a:lnTo>
                  <a:pt x="74765" y="102888"/>
                </a:lnTo>
                <a:lnTo>
                  <a:pt x="69846" y="108597"/>
                </a:lnTo>
                <a:lnTo>
                  <a:pt x="65614" y="114308"/>
                </a:lnTo>
                <a:lnTo>
                  <a:pt x="61840" y="120021"/>
                </a:lnTo>
                <a:lnTo>
                  <a:pt x="58372" y="125734"/>
                </a:lnTo>
                <a:lnTo>
                  <a:pt x="54154" y="131448"/>
                </a:lnTo>
                <a:lnTo>
                  <a:pt x="49438" y="137162"/>
                </a:lnTo>
                <a:lnTo>
                  <a:pt x="44389" y="142877"/>
                </a:lnTo>
                <a:lnTo>
                  <a:pt x="40070" y="148591"/>
                </a:lnTo>
                <a:lnTo>
                  <a:pt x="36238" y="154306"/>
                </a:lnTo>
                <a:lnTo>
                  <a:pt x="32731" y="160021"/>
                </a:lnTo>
                <a:lnTo>
                  <a:pt x="29441" y="164783"/>
                </a:lnTo>
                <a:lnTo>
                  <a:pt x="26295" y="168911"/>
                </a:lnTo>
                <a:lnTo>
                  <a:pt x="23245" y="172615"/>
                </a:lnTo>
                <a:lnTo>
                  <a:pt x="20259" y="176037"/>
                </a:lnTo>
                <a:lnTo>
                  <a:pt x="17316" y="179270"/>
                </a:lnTo>
                <a:lnTo>
                  <a:pt x="14401" y="182379"/>
                </a:lnTo>
                <a:lnTo>
                  <a:pt x="12458" y="185403"/>
                </a:lnTo>
                <a:lnTo>
                  <a:pt x="10300" y="191304"/>
                </a:lnTo>
                <a:lnTo>
                  <a:pt x="9084" y="195431"/>
                </a:lnTo>
                <a:lnTo>
                  <a:pt x="7961" y="196010"/>
                </a:lnTo>
                <a:lnTo>
                  <a:pt x="4173" y="196654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03"/>
          <p:cNvSpPr/>
          <p:nvPr/>
        </p:nvSpPr>
        <p:spPr>
          <a:xfrm>
            <a:off x="585787" y="3240512"/>
            <a:ext cx="188596" cy="154199"/>
          </a:xfrm>
          <a:custGeom>
            <a:avLst/>
            <a:gdLst/>
            <a:ahLst/>
            <a:cxnLst/>
            <a:rect l="0" t="0" r="0" b="0"/>
            <a:pathLst>
              <a:path w="188596" h="154199">
                <a:moveTo>
                  <a:pt x="0" y="17038"/>
                </a:moveTo>
                <a:lnTo>
                  <a:pt x="4551" y="12487"/>
                </a:lnTo>
                <a:lnTo>
                  <a:pt x="6844" y="11146"/>
                </a:lnTo>
                <a:lnTo>
                  <a:pt x="11932" y="9657"/>
                </a:lnTo>
                <a:lnTo>
                  <a:pt x="17368" y="8995"/>
                </a:lnTo>
                <a:lnTo>
                  <a:pt x="20151" y="8818"/>
                </a:lnTo>
                <a:lnTo>
                  <a:pt x="22959" y="7748"/>
                </a:lnTo>
                <a:lnTo>
                  <a:pt x="28619" y="4019"/>
                </a:lnTo>
                <a:lnTo>
                  <a:pt x="34310" y="1726"/>
                </a:lnTo>
                <a:lnTo>
                  <a:pt x="37160" y="1115"/>
                </a:lnTo>
                <a:lnTo>
                  <a:pt x="40966" y="708"/>
                </a:lnTo>
                <a:lnTo>
                  <a:pt x="45408" y="436"/>
                </a:lnTo>
                <a:lnTo>
                  <a:pt x="54471" y="134"/>
                </a:lnTo>
                <a:lnTo>
                  <a:pt x="61674" y="0"/>
                </a:lnTo>
                <a:lnTo>
                  <a:pt x="64929" y="917"/>
                </a:lnTo>
                <a:lnTo>
                  <a:pt x="68051" y="2480"/>
                </a:lnTo>
                <a:lnTo>
                  <a:pt x="71085" y="4475"/>
                </a:lnTo>
                <a:lnTo>
                  <a:pt x="74060" y="5805"/>
                </a:lnTo>
                <a:lnTo>
                  <a:pt x="79905" y="7283"/>
                </a:lnTo>
                <a:lnTo>
                  <a:pt x="83750" y="7677"/>
                </a:lnTo>
                <a:lnTo>
                  <a:pt x="88218" y="7940"/>
                </a:lnTo>
                <a:lnTo>
                  <a:pt x="97311" y="8232"/>
                </a:lnTo>
                <a:lnTo>
                  <a:pt x="104527" y="8361"/>
                </a:lnTo>
                <a:lnTo>
                  <a:pt x="107784" y="9348"/>
                </a:lnTo>
                <a:lnTo>
                  <a:pt x="110909" y="10959"/>
                </a:lnTo>
                <a:lnTo>
                  <a:pt x="113944" y="12985"/>
                </a:lnTo>
                <a:lnTo>
                  <a:pt x="116920" y="15288"/>
                </a:lnTo>
                <a:lnTo>
                  <a:pt x="119857" y="17777"/>
                </a:lnTo>
                <a:lnTo>
                  <a:pt x="122767" y="20388"/>
                </a:lnTo>
                <a:lnTo>
                  <a:pt x="125660" y="22129"/>
                </a:lnTo>
                <a:lnTo>
                  <a:pt x="131414" y="24063"/>
                </a:lnTo>
                <a:lnTo>
                  <a:pt x="133329" y="26483"/>
                </a:lnTo>
                <a:lnTo>
                  <a:pt x="134606" y="30003"/>
                </a:lnTo>
                <a:lnTo>
                  <a:pt x="135457" y="34253"/>
                </a:lnTo>
                <a:lnTo>
                  <a:pt x="136025" y="38040"/>
                </a:lnTo>
                <a:lnTo>
                  <a:pt x="136403" y="41517"/>
                </a:lnTo>
                <a:lnTo>
                  <a:pt x="136656" y="44787"/>
                </a:lnTo>
                <a:lnTo>
                  <a:pt x="136824" y="47920"/>
                </a:lnTo>
                <a:lnTo>
                  <a:pt x="137011" y="53941"/>
                </a:lnTo>
                <a:lnTo>
                  <a:pt x="137116" y="67236"/>
                </a:lnTo>
                <a:lnTo>
                  <a:pt x="136178" y="71458"/>
                </a:lnTo>
                <a:lnTo>
                  <a:pt x="134600" y="75225"/>
                </a:lnTo>
                <a:lnTo>
                  <a:pt x="132596" y="78690"/>
                </a:lnTo>
                <a:lnTo>
                  <a:pt x="131260" y="82904"/>
                </a:lnTo>
                <a:lnTo>
                  <a:pt x="130369" y="87618"/>
                </a:lnTo>
                <a:lnTo>
                  <a:pt x="129775" y="92667"/>
                </a:lnTo>
                <a:lnTo>
                  <a:pt x="128427" y="97937"/>
                </a:lnTo>
                <a:lnTo>
                  <a:pt x="126575" y="103355"/>
                </a:lnTo>
                <a:lnTo>
                  <a:pt x="124389" y="108873"/>
                </a:lnTo>
                <a:lnTo>
                  <a:pt x="121978" y="113504"/>
                </a:lnTo>
                <a:lnTo>
                  <a:pt x="119419" y="117543"/>
                </a:lnTo>
                <a:lnTo>
                  <a:pt x="116760" y="121189"/>
                </a:lnTo>
                <a:lnTo>
                  <a:pt x="113082" y="124572"/>
                </a:lnTo>
                <a:lnTo>
                  <a:pt x="108726" y="127780"/>
                </a:lnTo>
                <a:lnTo>
                  <a:pt x="103916" y="130871"/>
                </a:lnTo>
                <a:lnTo>
                  <a:pt x="99758" y="133884"/>
                </a:lnTo>
                <a:lnTo>
                  <a:pt x="96033" y="136845"/>
                </a:lnTo>
                <a:lnTo>
                  <a:pt x="87761" y="143891"/>
                </a:lnTo>
                <a:lnTo>
                  <a:pt x="86130" y="144469"/>
                </a:lnTo>
                <a:lnTo>
                  <a:pt x="81777" y="145111"/>
                </a:lnTo>
                <a:lnTo>
                  <a:pt x="78331" y="146235"/>
                </a:lnTo>
                <a:lnTo>
                  <a:pt x="74128" y="147936"/>
                </a:lnTo>
                <a:lnTo>
                  <a:pt x="62797" y="152961"/>
                </a:lnTo>
                <a:lnTo>
                  <a:pt x="60914" y="152421"/>
                </a:lnTo>
                <a:lnTo>
                  <a:pt x="56283" y="149280"/>
                </a:lnTo>
                <a:lnTo>
                  <a:pt x="52871" y="146708"/>
                </a:lnTo>
                <a:lnTo>
                  <a:pt x="52393" y="145394"/>
                </a:lnTo>
                <a:lnTo>
                  <a:pt x="51861" y="141395"/>
                </a:lnTo>
                <a:lnTo>
                  <a:pt x="50766" y="139947"/>
                </a:lnTo>
                <a:lnTo>
                  <a:pt x="49084" y="138983"/>
                </a:lnTo>
                <a:lnTo>
                  <a:pt x="47010" y="138339"/>
                </a:lnTo>
                <a:lnTo>
                  <a:pt x="45628" y="136958"/>
                </a:lnTo>
                <a:lnTo>
                  <a:pt x="44706" y="135085"/>
                </a:lnTo>
                <a:lnTo>
                  <a:pt x="43682" y="130463"/>
                </a:lnTo>
                <a:lnTo>
                  <a:pt x="43409" y="127897"/>
                </a:lnTo>
                <a:lnTo>
                  <a:pt x="42970" y="121486"/>
                </a:lnTo>
                <a:lnTo>
                  <a:pt x="45450" y="118069"/>
                </a:lnTo>
                <a:lnTo>
                  <a:pt x="47445" y="115824"/>
                </a:lnTo>
                <a:lnTo>
                  <a:pt x="49728" y="114328"/>
                </a:lnTo>
                <a:lnTo>
                  <a:pt x="54804" y="112665"/>
                </a:lnTo>
                <a:lnTo>
                  <a:pt x="56538" y="111269"/>
                </a:lnTo>
                <a:lnTo>
                  <a:pt x="57695" y="109386"/>
                </a:lnTo>
                <a:lnTo>
                  <a:pt x="58466" y="107179"/>
                </a:lnTo>
                <a:lnTo>
                  <a:pt x="59932" y="105707"/>
                </a:lnTo>
                <a:lnTo>
                  <a:pt x="61862" y="104725"/>
                </a:lnTo>
                <a:lnTo>
                  <a:pt x="66547" y="103635"/>
                </a:lnTo>
                <a:lnTo>
                  <a:pt x="71804" y="103150"/>
                </a:lnTo>
                <a:lnTo>
                  <a:pt x="75492" y="103021"/>
                </a:lnTo>
                <a:lnTo>
                  <a:pt x="84669" y="102877"/>
                </a:lnTo>
                <a:lnTo>
                  <a:pt x="89784" y="103792"/>
                </a:lnTo>
                <a:lnTo>
                  <a:pt x="95098" y="105353"/>
                </a:lnTo>
                <a:lnTo>
                  <a:pt x="100546" y="107347"/>
                </a:lnTo>
                <a:lnTo>
                  <a:pt x="105131" y="108676"/>
                </a:lnTo>
                <a:lnTo>
                  <a:pt x="109140" y="109563"/>
                </a:lnTo>
                <a:lnTo>
                  <a:pt x="112765" y="110154"/>
                </a:lnTo>
                <a:lnTo>
                  <a:pt x="116134" y="111500"/>
                </a:lnTo>
                <a:lnTo>
                  <a:pt x="119333" y="113350"/>
                </a:lnTo>
                <a:lnTo>
                  <a:pt x="122418" y="115536"/>
                </a:lnTo>
                <a:lnTo>
                  <a:pt x="125427" y="116993"/>
                </a:lnTo>
                <a:lnTo>
                  <a:pt x="131310" y="118612"/>
                </a:lnTo>
                <a:lnTo>
                  <a:pt x="137100" y="121872"/>
                </a:lnTo>
                <a:lnTo>
                  <a:pt x="142848" y="126496"/>
                </a:lnTo>
                <a:lnTo>
                  <a:pt x="145715" y="129062"/>
                </a:lnTo>
                <a:lnTo>
                  <a:pt x="148578" y="131725"/>
                </a:lnTo>
                <a:lnTo>
                  <a:pt x="151440" y="133501"/>
                </a:lnTo>
                <a:lnTo>
                  <a:pt x="157159" y="135474"/>
                </a:lnTo>
                <a:lnTo>
                  <a:pt x="162876" y="138891"/>
                </a:lnTo>
                <a:lnTo>
                  <a:pt x="165734" y="141136"/>
                </a:lnTo>
                <a:lnTo>
                  <a:pt x="167639" y="143585"/>
                </a:lnTo>
                <a:lnTo>
                  <a:pt x="168910" y="146170"/>
                </a:lnTo>
                <a:lnTo>
                  <a:pt x="169756" y="148846"/>
                </a:lnTo>
                <a:lnTo>
                  <a:pt x="172226" y="150630"/>
                </a:lnTo>
                <a:lnTo>
                  <a:pt x="175777" y="151819"/>
                </a:lnTo>
                <a:lnTo>
                  <a:pt x="188595" y="1541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04"/>
          <p:cNvSpPr/>
          <p:nvPr/>
        </p:nvSpPr>
        <p:spPr>
          <a:xfrm>
            <a:off x="971549" y="3437572"/>
            <a:ext cx="162879" cy="1"/>
          </a:xfrm>
          <a:custGeom>
            <a:avLst/>
            <a:gdLst/>
            <a:ahLst/>
            <a:cxnLst/>
            <a:rect l="0" t="0" r="0" b="0"/>
            <a:pathLst>
              <a:path w="162879" h="1">
                <a:moveTo>
                  <a:pt x="0" y="0"/>
                </a:move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05"/>
          <p:cNvSpPr/>
          <p:nvPr/>
        </p:nvSpPr>
        <p:spPr>
          <a:xfrm>
            <a:off x="1272883" y="3248986"/>
            <a:ext cx="191902" cy="231332"/>
          </a:xfrm>
          <a:custGeom>
            <a:avLst/>
            <a:gdLst/>
            <a:ahLst/>
            <a:cxnLst/>
            <a:rect l="0" t="0" r="0" b="0"/>
            <a:pathLst>
              <a:path w="191902" h="231332">
                <a:moveTo>
                  <a:pt x="110146" y="17136"/>
                </a:moveTo>
                <a:lnTo>
                  <a:pt x="110146" y="12585"/>
                </a:lnTo>
                <a:lnTo>
                  <a:pt x="109194" y="11245"/>
                </a:lnTo>
                <a:lnTo>
                  <a:pt x="107606" y="10351"/>
                </a:lnTo>
                <a:lnTo>
                  <a:pt x="101927" y="8668"/>
                </a:lnTo>
                <a:lnTo>
                  <a:pt x="97128" y="8595"/>
                </a:lnTo>
                <a:lnTo>
                  <a:pt x="33319" y="8564"/>
                </a:lnTo>
                <a:lnTo>
                  <a:pt x="29400" y="7611"/>
                </a:lnTo>
                <a:lnTo>
                  <a:pt x="25836" y="6024"/>
                </a:lnTo>
                <a:lnTo>
                  <a:pt x="15864" y="0"/>
                </a:lnTo>
                <a:lnTo>
                  <a:pt x="15849" y="33161"/>
                </a:lnTo>
                <a:lnTo>
                  <a:pt x="14897" y="38297"/>
                </a:lnTo>
                <a:lnTo>
                  <a:pt x="13309" y="43626"/>
                </a:lnTo>
                <a:lnTo>
                  <a:pt x="11298" y="49084"/>
                </a:lnTo>
                <a:lnTo>
                  <a:pt x="9958" y="53674"/>
                </a:lnTo>
                <a:lnTo>
                  <a:pt x="9064" y="57688"/>
                </a:lnTo>
                <a:lnTo>
                  <a:pt x="8468" y="61315"/>
                </a:lnTo>
                <a:lnTo>
                  <a:pt x="7118" y="65639"/>
                </a:lnTo>
                <a:lnTo>
                  <a:pt x="5266" y="70426"/>
                </a:lnTo>
                <a:lnTo>
                  <a:pt x="3079" y="75523"/>
                </a:lnTo>
                <a:lnTo>
                  <a:pt x="1620" y="79873"/>
                </a:lnTo>
                <a:lnTo>
                  <a:pt x="648" y="83726"/>
                </a:lnTo>
                <a:lnTo>
                  <a:pt x="0" y="87247"/>
                </a:lnTo>
                <a:lnTo>
                  <a:pt x="521" y="90546"/>
                </a:lnTo>
                <a:lnTo>
                  <a:pt x="3639" y="96753"/>
                </a:lnTo>
                <a:lnTo>
                  <a:pt x="3899" y="99742"/>
                </a:lnTo>
                <a:lnTo>
                  <a:pt x="3120" y="102686"/>
                </a:lnTo>
                <a:lnTo>
                  <a:pt x="1648" y="105602"/>
                </a:lnTo>
                <a:lnTo>
                  <a:pt x="1619" y="108498"/>
                </a:lnTo>
                <a:lnTo>
                  <a:pt x="2552" y="111382"/>
                </a:lnTo>
                <a:lnTo>
                  <a:pt x="6343" y="118303"/>
                </a:lnTo>
                <a:lnTo>
                  <a:pt x="7000" y="124052"/>
                </a:lnTo>
                <a:lnTo>
                  <a:pt x="7195" y="127238"/>
                </a:lnTo>
                <a:lnTo>
                  <a:pt x="8174" y="127685"/>
                </a:lnTo>
                <a:lnTo>
                  <a:pt x="14051" y="128402"/>
                </a:lnTo>
                <a:lnTo>
                  <a:pt x="14650" y="128461"/>
                </a:lnTo>
                <a:lnTo>
                  <a:pt x="20044" y="123993"/>
                </a:lnTo>
                <a:lnTo>
                  <a:pt x="22456" y="122664"/>
                </a:lnTo>
                <a:lnTo>
                  <a:pt x="27675" y="121188"/>
                </a:lnTo>
                <a:lnTo>
                  <a:pt x="31353" y="119841"/>
                </a:lnTo>
                <a:lnTo>
                  <a:pt x="35710" y="117991"/>
                </a:lnTo>
                <a:lnTo>
                  <a:pt x="45631" y="113395"/>
                </a:lnTo>
                <a:lnTo>
                  <a:pt x="56390" y="108178"/>
                </a:lnTo>
                <a:lnTo>
                  <a:pt x="61927" y="106406"/>
                </a:lnTo>
                <a:lnTo>
                  <a:pt x="67522" y="105224"/>
                </a:lnTo>
                <a:lnTo>
                  <a:pt x="73158" y="104436"/>
                </a:lnTo>
                <a:lnTo>
                  <a:pt x="78820" y="103912"/>
                </a:lnTo>
                <a:lnTo>
                  <a:pt x="84500" y="103562"/>
                </a:lnTo>
                <a:lnTo>
                  <a:pt x="95890" y="103172"/>
                </a:lnTo>
                <a:lnTo>
                  <a:pt x="118725" y="102922"/>
                </a:lnTo>
                <a:lnTo>
                  <a:pt x="124438" y="102902"/>
                </a:lnTo>
                <a:lnTo>
                  <a:pt x="130152" y="103841"/>
                </a:lnTo>
                <a:lnTo>
                  <a:pt x="135866" y="105419"/>
                </a:lnTo>
                <a:lnTo>
                  <a:pt x="141580" y="107424"/>
                </a:lnTo>
                <a:lnTo>
                  <a:pt x="146342" y="108760"/>
                </a:lnTo>
                <a:lnTo>
                  <a:pt x="150469" y="109652"/>
                </a:lnTo>
                <a:lnTo>
                  <a:pt x="154174" y="110246"/>
                </a:lnTo>
                <a:lnTo>
                  <a:pt x="157595" y="111594"/>
                </a:lnTo>
                <a:lnTo>
                  <a:pt x="160829" y="113445"/>
                </a:lnTo>
                <a:lnTo>
                  <a:pt x="163938" y="115633"/>
                </a:lnTo>
                <a:lnTo>
                  <a:pt x="169931" y="120602"/>
                </a:lnTo>
                <a:lnTo>
                  <a:pt x="172863" y="123261"/>
                </a:lnTo>
                <a:lnTo>
                  <a:pt x="175770" y="126938"/>
                </a:lnTo>
                <a:lnTo>
                  <a:pt x="178660" y="131296"/>
                </a:lnTo>
                <a:lnTo>
                  <a:pt x="181540" y="136105"/>
                </a:lnTo>
                <a:lnTo>
                  <a:pt x="183459" y="140264"/>
                </a:lnTo>
                <a:lnTo>
                  <a:pt x="185592" y="147424"/>
                </a:lnTo>
                <a:lnTo>
                  <a:pt x="189080" y="153782"/>
                </a:lnTo>
                <a:lnTo>
                  <a:pt x="191344" y="156811"/>
                </a:lnTo>
                <a:lnTo>
                  <a:pt x="191901" y="160735"/>
                </a:lnTo>
                <a:lnTo>
                  <a:pt x="191319" y="165256"/>
                </a:lnTo>
                <a:lnTo>
                  <a:pt x="189979" y="170175"/>
                </a:lnTo>
                <a:lnTo>
                  <a:pt x="189086" y="174407"/>
                </a:lnTo>
                <a:lnTo>
                  <a:pt x="188490" y="178181"/>
                </a:lnTo>
                <a:lnTo>
                  <a:pt x="188093" y="181649"/>
                </a:lnTo>
                <a:lnTo>
                  <a:pt x="186876" y="184914"/>
                </a:lnTo>
                <a:lnTo>
                  <a:pt x="182983" y="191081"/>
                </a:lnTo>
                <a:lnTo>
                  <a:pt x="178078" y="196998"/>
                </a:lnTo>
                <a:lnTo>
                  <a:pt x="175437" y="199909"/>
                </a:lnTo>
                <a:lnTo>
                  <a:pt x="171771" y="202802"/>
                </a:lnTo>
                <a:lnTo>
                  <a:pt x="167422" y="205684"/>
                </a:lnTo>
                <a:lnTo>
                  <a:pt x="162618" y="208557"/>
                </a:lnTo>
                <a:lnTo>
                  <a:pt x="158462" y="211425"/>
                </a:lnTo>
                <a:lnTo>
                  <a:pt x="154739" y="214289"/>
                </a:lnTo>
                <a:lnTo>
                  <a:pt x="151305" y="217152"/>
                </a:lnTo>
                <a:lnTo>
                  <a:pt x="148063" y="219060"/>
                </a:lnTo>
                <a:lnTo>
                  <a:pt x="144949" y="220332"/>
                </a:lnTo>
                <a:lnTo>
                  <a:pt x="141921" y="221180"/>
                </a:lnTo>
                <a:lnTo>
                  <a:pt x="136016" y="224662"/>
                </a:lnTo>
                <a:lnTo>
                  <a:pt x="133108" y="226924"/>
                </a:lnTo>
                <a:lnTo>
                  <a:pt x="129264" y="228432"/>
                </a:lnTo>
                <a:lnTo>
                  <a:pt x="124796" y="229438"/>
                </a:lnTo>
                <a:lnTo>
                  <a:pt x="119913" y="230108"/>
                </a:lnTo>
                <a:lnTo>
                  <a:pt x="115705" y="230555"/>
                </a:lnTo>
                <a:lnTo>
                  <a:pt x="111947" y="230853"/>
                </a:lnTo>
                <a:lnTo>
                  <a:pt x="103623" y="231331"/>
                </a:lnTo>
                <a:lnTo>
                  <a:pt x="99945" y="228856"/>
                </a:lnTo>
                <a:lnTo>
                  <a:pt x="94373" y="224057"/>
                </a:lnTo>
                <a:lnTo>
                  <a:pt x="91071" y="223401"/>
                </a:lnTo>
                <a:lnTo>
                  <a:pt x="85741" y="222980"/>
                </a:lnTo>
                <a:lnTo>
                  <a:pt x="80267" y="222907"/>
                </a:lnTo>
                <a:lnTo>
                  <a:pt x="75856" y="2228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06"/>
          <p:cNvSpPr/>
          <p:nvPr/>
        </p:nvSpPr>
        <p:spPr>
          <a:xfrm>
            <a:off x="1538526" y="3326129"/>
            <a:ext cx="187404" cy="180024"/>
          </a:xfrm>
          <a:custGeom>
            <a:avLst/>
            <a:gdLst/>
            <a:ahLst/>
            <a:cxnLst/>
            <a:rect l="0" t="0" r="0" b="0"/>
            <a:pathLst>
              <a:path w="187404" h="180024">
                <a:moveTo>
                  <a:pt x="7381" y="0"/>
                </a:moveTo>
                <a:lnTo>
                  <a:pt x="0" y="0"/>
                </a:lnTo>
                <a:lnTo>
                  <a:pt x="11610" y="0"/>
                </a:lnTo>
                <a:lnTo>
                  <a:pt x="14010" y="953"/>
                </a:lnTo>
                <a:lnTo>
                  <a:pt x="19217" y="4552"/>
                </a:lnTo>
                <a:lnTo>
                  <a:pt x="24706" y="9326"/>
                </a:lnTo>
                <a:lnTo>
                  <a:pt x="31441" y="15601"/>
                </a:lnTo>
                <a:lnTo>
                  <a:pt x="37158" y="21239"/>
                </a:lnTo>
                <a:lnTo>
                  <a:pt x="38662" y="23684"/>
                </a:lnTo>
                <a:lnTo>
                  <a:pt x="40334" y="28942"/>
                </a:lnTo>
                <a:lnTo>
                  <a:pt x="43617" y="34453"/>
                </a:lnTo>
                <a:lnTo>
                  <a:pt x="48251" y="40078"/>
                </a:lnTo>
                <a:lnTo>
                  <a:pt x="50820" y="42911"/>
                </a:lnTo>
                <a:lnTo>
                  <a:pt x="53485" y="45753"/>
                </a:lnTo>
                <a:lnTo>
                  <a:pt x="56215" y="49552"/>
                </a:lnTo>
                <a:lnTo>
                  <a:pt x="58987" y="53990"/>
                </a:lnTo>
                <a:lnTo>
                  <a:pt x="61787" y="58853"/>
                </a:lnTo>
                <a:lnTo>
                  <a:pt x="64607" y="63048"/>
                </a:lnTo>
                <a:lnTo>
                  <a:pt x="67439" y="66798"/>
                </a:lnTo>
                <a:lnTo>
                  <a:pt x="70280" y="70249"/>
                </a:lnTo>
                <a:lnTo>
                  <a:pt x="74078" y="74456"/>
                </a:lnTo>
                <a:lnTo>
                  <a:pt x="83379" y="84209"/>
                </a:lnTo>
                <a:lnTo>
                  <a:pt x="113004" y="114187"/>
                </a:lnTo>
                <a:lnTo>
                  <a:pt x="116849" y="117082"/>
                </a:lnTo>
                <a:lnTo>
                  <a:pt x="121317" y="119965"/>
                </a:lnTo>
                <a:lnTo>
                  <a:pt x="126201" y="122839"/>
                </a:lnTo>
                <a:lnTo>
                  <a:pt x="130409" y="126661"/>
                </a:lnTo>
                <a:lnTo>
                  <a:pt x="134167" y="131113"/>
                </a:lnTo>
                <a:lnTo>
                  <a:pt x="137625" y="135986"/>
                </a:lnTo>
                <a:lnTo>
                  <a:pt x="140883" y="140188"/>
                </a:lnTo>
                <a:lnTo>
                  <a:pt x="144007" y="143941"/>
                </a:lnTo>
                <a:lnTo>
                  <a:pt x="147043" y="147396"/>
                </a:lnTo>
                <a:lnTo>
                  <a:pt x="152955" y="153775"/>
                </a:lnTo>
                <a:lnTo>
                  <a:pt x="161489" y="162632"/>
                </a:lnTo>
                <a:lnTo>
                  <a:pt x="165726" y="166896"/>
                </a:lnTo>
                <a:lnTo>
                  <a:pt x="168189" y="168414"/>
                </a:lnTo>
                <a:lnTo>
                  <a:pt x="173466" y="170101"/>
                </a:lnTo>
                <a:lnTo>
                  <a:pt x="175254" y="171504"/>
                </a:lnTo>
                <a:lnTo>
                  <a:pt x="176447" y="173391"/>
                </a:lnTo>
                <a:lnTo>
                  <a:pt x="177241" y="175602"/>
                </a:lnTo>
                <a:lnTo>
                  <a:pt x="178724" y="177076"/>
                </a:lnTo>
                <a:lnTo>
                  <a:pt x="180664" y="178058"/>
                </a:lnTo>
                <a:lnTo>
                  <a:pt x="187403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07"/>
          <p:cNvSpPr/>
          <p:nvPr/>
        </p:nvSpPr>
        <p:spPr>
          <a:xfrm>
            <a:off x="1605914" y="3317557"/>
            <a:ext cx="180024" cy="145734"/>
          </a:xfrm>
          <a:custGeom>
            <a:avLst/>
            <a:gdLst/>
            <a:ahLst/>
            <a:cxnLst/>
            <a:rect l="0" t="0" r="0" b="0"/>
            <a:pathLst>
              <a:path w="180024" h="145734">
                <a:moveTo>
                  <a:pt x="180023" y="0"/>
                </a:moveTo>
                <a:lnTo>
                  <a:pt x="163335" y="0"/>
                </a:lnTo>
                <a:lnTo>
                  <a:pt x="158463" y="4551"/>
                </a:lnTo>
                <a:lnTo>
                  <a:pt x="142739" y="20151"/>
                </a:lnTo>
                <a:lnTo>
                  <a:pt x="138974" y="22959"/>
                </a:lnTo>
                <a:lnTo>
                  <a:pt x="134560" y="25784"/>
                </a:lnTo>
                <a:lnTo>
                  <a:pt x="129712" y="28619"/>
                </a:lnTo>
                <a:lnTo>
                  <a:pt x="125527" y="32414"/>
                </a:lnTo>
                <a:lnTo>
                  <a:pt x="121785" y="36850"/>
                </a:lnTo>
                <a:lnTo>
                  <a:pt x="118337" y="41711"/>
                </a:lnTo>
                <a:lnTo>
                  <a:pt x="114134" y="45905"/>
                </a:lnTo>
                <a:lnTo>
                  <a:pt x="109427" y="49654"/>
                </a:lnTo>
                <a:lnTo>
                  <a:pt x="104384" y="53105"/>
                </a:lnTo>
                <a:lnTo>
                  <a:pt x="99117" y="57311"/>
                </a:lnTo>
                <a:lnTo>
                  <a:pt x="93701" y="62020"/>
                </a:lnTo>
                <a:lnTo>
                  <a:pt x="88185" y="67064"/>
                </a:lnTo>
                <a:lnTo>
                  <a:pt x="83555" y="72332"/>
                </a:lnTo>
                <a:lnTo>
                  <a:pt x="79516" y="77749"/>
                </a:lnTo>
                <a:lnTo>
                  <a:pt x="75871" y="83265"/>
                </a:lnTo>
                <a:lnTo>
                  <a:pt x="71536" y="87895"/>
                </a:lnTo>
                <a:lnTo>
                  <a:pt x="66741" y="91934"/>
                </a:lnTo>
                <a:lnTo>
                  <a:pt x="61639" y="95580"/>
                </a:lnTo>
                <a:lnTo>
                  <a:pt x="56333" y="98962"/>
                </a:lnTo>
                <a:lnTo>
                  <a:pt x="50890" y="102170"/>
                </a:lnTo>
                <a:lnTo>
                  <a:pt x="45357" y="105261"/>
                </a:lnTo>
                <a:lnTo>
                  <a:pt x="40716" y="108274"/>
                </a:lnTo>
                <a:lnTo>
                  <a:pt x="36669" y="111235"/>
                </a:lnTo>
                <a:lnTo>
                  <a:pt x="33018" y="114162"/>
                </a:lnTo>
                <a:lnTo>
                  <a:pt x="29632" y="117065"/>
                </a:lnTo>
                <a:lnTo>
                  <a:pt x="26423" y="119954"/>
                </a:lnTo>
                <a:lnTo>
                  <a:pt x="18978" y="126882"/>
                </a:lnTo>
                <a:lnTo>
                  <a:pt x="17415" y="127450"/>
                </a:lnTo>
                <a:lnTo>
                  <a:pt x="13138" y="128083"/>
                </a:lnTo>
                <a:lnTo>
                  <a:pt x="11616" y="129203"/>
                </a:lnTo>
                <a:lnTo>
                  <a:pt x="10602" y="130903"/>
                </a:lnTo>
                <a:lnTo>
                  <a:pt x="8692" y="136794"/>
                </a:lnTo>
                <a:lnTo>
                  <a:pt x="8626" y="139537"/>
                </a:lnTo>
                <a:lnTo>
                  <a:pt x="8583" y="144509"/>
                </a:lnTo>
                <a:lnTo>
                  <a:pt x="7627" y="144916"/>
                </a:lnTo>
                <a:lnTo>
                  <a:pt x="2684" y="145491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08"/>
          <p:cNvSpPr/>
          <p:nvPr/>
        </p:nvSpPr>
        <p:spPr>
          <a:xfrm>
            <a:off x="1880234" y="3386137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0"/>
                </a:moveTo>
                <a:lnTo>
                  <a:pt x="84178" y="0"/>
                </a:lnTo>
                <a:lnTo>
                  <a:pt x="88504" y="953"/>
                </a:lnTo>
                <a:lnTo>
                  <a:pt x="92340" y="2540"/>
                </a:lnTo>
                <a:lnTo>
                  <a:pt x="95850" y="4551"/>
                </a:lnTo>
                <a:lnTo>
                  <a:pt x="99143" y="5892"/>
                </a:lnTo>
                <a:lnTo>
                  <a:pt x="102290" y="6785"/>
                </a:lnTo>
                <a:lnTo>
                  <a:pt x="105341" y="7381"/>
                </a:lnTo>
                <a:lnTo>
                  <a:pt x="108328" y="7778"/>
                </a:lnTo>
                <a:lnTo>
                  <a:pt x="111271" y="8043"/>
                </a:lnTo>
                <a:lnTo>
                  <a:pt x="114186" y="8220"/>
                </a:lnTo>
                <a:lnTo>
                  <a:pt x="122505" y="8416"/>
                </a:lnTo>
                <a:lnTo>
                  <a:pt x="157058" y="8570"/>
                </a:lnTo>
                <a:lnTo>
                  <a:pt x="158998" y="9523"/>
                </a:lnTo>
                <a:lnTo>
                  <a:pt x="160291" y="11111"/>
                </a:lnTo>
                <a:lnTo>
                  <a:pt x="162878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09"/>
          <p:cNvSpPr/>
          <p:nvPr/>
        </p:nvSpPr>
        <p:spPr>
          <a:xfrm>
            <a:off x="2163278" y="3249091"/>
            <a:ext cx="145430" cy="230947"/>
          </a:xfrm>
          <a:custGeom>
            <a:avLst/>
            <a:gdLst/>
            <a:ahLst/>
            <a:cxnLst/>
            <a:rect l="0" t="0" r="0" b="0"/>
            <a:pathLst>
              <a:path w="145430" h="230947">
                <a:moveTo>
                  <a:pt x="85574" y="17031"/>
                </a:moveTo>
                <a:lnTo>
                  <a:pt x="85574" y="12480"/>
                </a:lnTo>
                <a:lnTo>
                  <a:pt x="84621" y="11140"/>
                </a:lnTo>
                <a:lnTo>
                  <a:pt x="83034" y="10246"/>
                </a:lnTo>
                <a:lnTo>
                  <a:pt x="81023" y="9650"/>
                </a:lnTo>
                <a:lnTo>
                  <a:pt x="79682" y="8300"/>
                </a:lnTo>
                <a:lnTo>
                  <a:pt x="78789" y="6448"/>
                </a:lnTo>
                <a:lnTo>
                  <a:pt x="77106" y="270"/>
                </a:lnTo>
                <a:lnTo>
                  <a:pt x="74508" y="57"/>
                </a:lnTo>
                <a:lnTo>
                  <a:pt x="72482" y="0"/>
                </a:lnTo>
                <a:lnTo>
                  <a:pt x="70178" y="914"/>
                </a:lnTo>
                <a:lnTo>
                  <a:pt x="67690" y="2477"/>
                </a:lnTo>
                <a:lnTo>
                  <a:pt x="65079" y="4470"/>
                </a:lnTo>
                <a:lnTo>
                  <a:pt x="62386" y="5800"/>
                </a:lnTo>
                <a:lnTo>
                  <a:pt x="59637" y="6686"/>
                </a:lnTo>
                <a:lnTo>
                  <a:pt x="56853" y="7277"/>
                </a:lnTo>
                <a:lnTo>
                  <a:pt x="54044" y="8623"/>
                </a:lnTo>
                <a:lnTo>
                  <a:pt x="51219" y="10473"/>
                </a:lnTo>
                <a:lnTo>
                  <a:pt x="48383" y="12659"/>
                </a:lnTo>
                <a:lnTo>
                  <a:pt x="44588" y="15069"/>
                </a:lnTo>
                <a:lnTo>
                  <a:pt x="40152" y="17628"/>
                </a:lnTo>
                <a:lnTo>
                  <a:pt x="35290" y="20286"/>
                </a:lnTo>
                <a:lnTo>
                  <a:pt x="31097" y="22059"/>
                </a:lnTo>
                <a:lnTo>
                  <a:pt x="27348" y="23241"/>
                </a:lnTo>
                <a:lnTo>
                  <a:pt x="23897" y="24028"/>
                </a:lnTo>
                <a:lnTo>
                  <a:pt x="20643" y="25506"/>
                </a:lnTo>
                <a:lnTo>
                  <a:pt x="17522" y="27443"/>
                </a:lnTo>
                <a:lnTo>
                  <a:pt x="14488" y="29687"/>
                </a:lnTo>
                <a:lnTo>
                  <a:pt x="11514" y="32136"/>
                </a:lnTo>
                <a:lnTo>
                  <a:pt x="8578" y="34721"/>
                </a:lnTo>
                <a:lnTo>
                  <a:pt x="5668" y="37397"/>
                </a:lnTo>
                <a:lnTo>
                  <a:pt x="3729" y="40133"/>
                </a:lnTo>
                <a:lnTo>
                  <a:pt x="1573" y="45714"/>
                </a:lnTo>
                <a:lnTo>
                  <a:pt x="615" y="51369"/>
                </a:lnTo>
                <a:lnTo>
                  <a:pt x="190" y="57057"/>
                </a:lnTo>
                <a:lnTo>
                  <a:pt x="0" y="62761"/>
                </a:lnTo>
                <a:lnTo>
                  <a:pt x="902" y="65615"/>
                </a:lnTo>
                <a:lnTo>
                  <a:pt x="4445" y="71326"/>
                </a:lnTo>
                <a:lnTo>
                  <a:pt x="6654" y="77040"/>
                </a:lnTo>
                <a:lnTo>
                  <a:pt x="7243" y="79897"/>
                </a:lnTo>
                <a:lnTo>
                  <a:pt x="10438" y="85612"/>
                </a:lnTo>
                <a:lnTo>
                  <a:pt x="12623" y="88469"/>
                </a:lnTo>
                <a:lnTo>
                  <a:pt x="15033" y="90374"/>
                </a:lnTo>
                <a:lnTo>
                  <a:pt x="17591" y="91644"/>
                </a:lnTo>
                <a:lnTo>
                  <a:pt x="20250" y="92491"/>
                </a:lnTo>
                <a:lnTo>
                  <a:pt x="23927" y="94007"/>
                </a:lnTo>
                <a:lnTo>
                  <a:pt x="28283" y="95971"/>
                </a:lnTo>
                <a:lnTo>
                  <a:pt x="33093" y="98233"/>
                </a:lnTo>
                <a:lnTo>
                  <a:pt x="37252" y="99741"/>
                </a:lnTo>
                <a:lnTo>
                  <a:pt x="40976" y="100746"/>
                </a:lnTo>
                <a:lnTo>
                  <a:pt x="44412" y="101416"/>
                </a:lnTo>
                <a:lnTo>
                  <a:pt x="48608" y="102815"/>
                </a:lnTo>
                <a:lnTo>
                  <a:pt x="53310" y="104700"/>
                </a:lnTo>
                <a:lnTo>
                  <a:pt x="58349" y="106910"/>
                </a:lnTo>
                <a:lnTo>
                  <a:pt x="69029" y="111905"/>
                </a:lnTo>
                <a:lnTo>
                  <a:pt x="108469" y="131365"/>
                </a:lnTo>
                <a:lnTo>
                  <a:pt x="113220" y="134211"/>
                </a:lnTo>
                <a:lnTo>
                  <a:pt x="117340" y="137061"/>
                </a:lnTo>
                <a:lnTo>
                  <a:pt x="121039" y="139914"/>
                </a:lnTo>
                <a:lnTo>
                  <a:pt x="124457" y="142768"/>
                </a:lnTo>
                <a:lnTo>
                  <a:pt x="127688" y="145623"/>
                </a:lnTo>
                <a:lnTo>
                  <a:pt x="133819" y="151335"/>
                </a:lnTo>
                <a:lnTo>
                  <a:pt x="139719" y="157049"/>
                </a:lnTo>
                <a:lnTo>
                  <a:pt x="141673" y="159907"/>
                </a:lnTo>
                <a:lnTo>
                  <a:pt x="143844" y="165621"/>
                </a:lnTo>
                <a:lnTo>
                  <a:pt x="144809" y="171336"/>
                </a:lnTo>
                <a:lnTo>
                  <a:pt x="145238" y="178004"/>
                </a:lnTo>
                <a:lnTo>
                  <a:pt x="145429" y="187317"/>
                </a:lnTo>
                <a:lnTo>
                  <a:pt x="144527" y="191515"/>
                </a:lnTo>
                <a:lnTo>
                  <a:pt x="140986" y="198719"/>
                </a:lnTo>
                <a:lnTo>
                  <a:pt x="138708" y="201974"/>
                </a:lnTo>
                <a:lnTo>
                  <a:pt x="136236" y="205096"/>
                </a:lnTo>
                <a:lnTo>
                  <a:pt x="133636" y="208130"/>
                </a:lnTo>
                <a:lnTo>
                  <a:pt x="130950" y="211106"/>
                </a:lnTo>
                <a:lnTo>
                  <a:pt x="125426" y="216952"/>
                </a:lnTo>
                <a:lnTo>
                  <a:pt x="122620" y="218891"/>
                </a:lnTo>
                <a:lnTo>
                  <a:pt x="119796" y="220184"/>
                </a:lnTo>
                <a:lnTo>
                  <a:pt x="116961" y="221047"/>
                </a:lnTo>
                <a:lnTo>
                  <a:pt x="114119" y="222574"/>
                </a:lnTo>
                <a:lnTo>
                  <a:pt x="111272" y="224545"/>
                </a:lnTo>
                <a:lnTo>
                  <a:pt x="108420" y="226811"/>
                </a:lnTo>
                <a:lnTo>
                  <a:pt x="105568" y="228322"/>
                </a:lnTo>
                <a:lnTo>
                  <a:pt x="102713" y="229329"/>
                </a:lnTo>
                <a:lnTo>
                  <a:pt x="95838" y="230946"/>
                </a:lnTo>
                <a:lnTo>
                  <a:pt x="94322" y="230126"/>
                </a:lnTo>
                <a:lnTo>
                  <a:pt x="90097" y="226675"/>
                </a:lnTo>
                <a:lnTo>
                  <a:pt x="87637" y="225374"/>
                </a:lnTo>
                <a:lnTo>
                  <a:pt x="85044" y="224506"/>
                </a:lnTo>
                <a:lnTo>
                  <a:pt x="82363" y="223928"/>
                </a:lnTo>
                <a:lnTo>
                  <a:pt x="79624" y="222590"/>
                </a:lnTo>
                <a:lnTo>
                  <a:pt x="76844" y="220745"/>
                </a:lnTo>
                <a:lnTo>
                  <a:pt x="74039" y="218563"/>
                </a:lnTo>
                <a:lnTo>
                  <a:pt x="72169" y="216156"/>
                </a:lnTo>
                <a:lnTo>
                  <a:pt x="70922" y="213598"/>
                </a:lnTo>
                <a:lnTo>
                  <a:pt x="70091" y="210941"/>
                </a:lnTo>
                <a:lnTo>
                  <a:pt x="66628" y="205448"/>
                </a:lnTo>
                <a:lnTo>
                  <a:pt x="64371" y="202650"/>
                </a:lnTo>
                <a:lnTo>
                  <a:pt x="62866" y="199832"/>
                </a:lnTo>
                <a:lnTo>
                  <a:pt x="61194" y="194161"/>
                </a:lnTo>
                <a:lnTo>
                  <a:pt x="60748" y="190363"/>
                </a:lnTo>
                <a:lnTo>
                  <a:pt x="60451" y="185925"/>
                </a:lnTo>
                <a:lnTo>
                  <a:pt x="60253" y="181062"/>
                </a:lnTo>
                <a:lnTo>
                  <a:pt x="61073" y="175915"/>
                </a:lnTo>
                <a:lnTo>
                  <a:pt x="62573" y="170579"/>
                </a:lnTo>
                <a:lnTo>
                  <a:pt x="64525" y="165116"/>
                </a:lnTo>
                <a:lnTo>
                  <a:pt x="66779" y="159569"/>
                </a:lnTo>
                <a:lnTo>
                  <a:pt x="69234" y="153967"/>
                </a:lnTo>
                <a:lnTo>
                  <a:pt x="74502" y="142661"/>
                </a:lnTo>
                <a:lnTo>
                  <a:pt x="97018" y="97037"/>
                </a:lnTo>
                <a:lnTo>
                  <a:pt x="100823" y="91324"/>
                </a:lnTo>
                <a:lnTo>
                  <a:pt x="105265" y="85610"/>
                </a:lnTo>
                <a:lnTo>
                  <a:pt x="110131" y="79895"/>
                </a:lnTo>
                <a:lnTo>
                  <a:pt x="114328" y="75133"/>
                </a:lnTo>
                <a:lnTo>
                  <a:pt x="121531" y="67302"/>
                </a:lnTo>
                <a:lnTo>
                  <a:pt x="123833" y="63880"/>
                </a:lnTo>
                <a:lnTo>
                  <a:pt x="126390" y="57538"/>
                </a:lnTo>
                <a:lnTo>
                  <a:pt x="127527" y="51544"/>
                </a:lnTo>
                <a:lnTo>
                  <a:pt x="128032" y="45705"/>
                </a:lnTo>
                <a:lnTo>
                  <a:pt x="128257" y="39935"/>
                </a:lnTo>
                <a:lnTo>
                  <a:pt x="127364" y="38016"/>
                </a:lnTo>
                <a:lnTo>
                  <a:pt x="125817" y="36736"/>
                </a:lnTo>
                <a:lnTo>
                  <a:pt x="119864" y="341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10"/>
          <p:cNvSpPr/>
          <p:nvPr/>
        </p:nvSpPr>
        <p:spPr>
          <a:xfrm>
            <a:off x="2403157" y="3240405"/>
            <a:ext cx="171451" cy="94298"/>
          </a:xfrm>
          <a:custGeom>
            <a:avLst/>
            <a:gdLst/>
            <a:ahLst/>
            <a:cxnLst/>
            <a:rect l="0" t="0" r="0" b="0"/>
            <a:pathLst>
              <a:path w="171451" h="94298">
                <a:moveTo>
                  <a:pt x="0" y="0"/>
                </a:moveTo>
                <a:lnTo>
                  <a:pt x="7381" y="7380"/>
                </a:lnTo>
                <a:lnTo>
                  <a:pt x="10583" y="8043"/>
                </a:lnTo>
                <a:lnTo>
                  <a:pt x="12770" y="8219"/>
                </a:lnTo>
                <a:lnTo>
                  <a:pt x="14228" y="9289"/>
                </a:lnTo>
                <a:lnTo>
                  <a:pt x="15201" y="10955"/>
                </a:lnTo>
                <a:lnTo>
                  <a:pt x="15849" y="13018"/>
                </a:lnTo>
                <a:lnTo>
                  <a:pt x="17233" y="15346"/>
                </a:lnTo>
                <a:lnTo>
                  <a:pt x="19109" y="17851"/>
                </a:lnTo>
                <a:lnTo>
                  <a:pt x="21312" y="20473"/>
                </a:lnTo>
                <a:lnTo>
                  <a:pt x="22780" y="23174"/>
                </a:lnTo>
                <a:lnTo>
                  <a:pt x="23759" y="25927"/>
                </a:lnTo>
                <a:lnTo>
                  <a:pt x="24412" y="28714"/>
                </a:lnTo>
                <a:lnTo>
                  <a:pt x="24847" y="31525"/>
                </a:lnTo>
                <a:lnTo>
                  <a:pt x="25137" y="34352"/>
                </a:lnTo>
                <a:lnTo>
                  <a:pt x="25331" y="37189"/>
                </a:lnTo>
                <a:lnTo>
                  <a:pt x="25460" y="40032"/>
                </a:lnTo>
                <a:lnTo>
                  <a:pt x="25603" y="45732"/>
                </a:lnTo>
                <a:lnTo>
                  <a:pt x="25683" y="54296"/>
                </a:lnTo>
                <a:lnTo>
                  <a:pt x="26647" y="57152"/>
                </a:lnTo>
                <a:lnTo>
                  <a:pt x="28243" y="60009"/>
                </a:lnTo>
                <a:lnTo>
                  <a:pt x="33095" y="66887"/>
                </a:lnTo>
                <a:lnTo>
                  <a:pt x="33494" y="68403"/>
                </a:lnTo>
                <a:lnTo>
                  <a:pt x="33759" y="70367"/>
                </a:lnTo>
                <a:lnTo>
                  <a:pt x="34185" y="75812"/>
                </a:lnTo>
                <a:lnTo>
                  <a:pt x="34243" y="79097"/>
                </a:lnTo>
                <a:lnTo>
                  <a:pt x="34259" y="81306"/>
                </a:lnTo>
                <a:lnTo>
                  <a:pt x="35222" y="82779"/>
                </a:lnTo>
                <a:lnTo>
                  <a:pt x="36816" y="83761"/>
                </a:lnTo>
                <a:lnTo>
                  <a:pt x="38832" y="84416"/>
                </a:lnTo>
                <a:lnTo>
                  <a:pt x="40175" y="85804"/>
                </a:lnTo>
                <a:lnTo>
                  <a:pt x="41071" y="87683"/>
                </a:lnTo>
                <a:lnTo>
                  <a:pt x="42758" y="93910"/>
                </a:lnTo>
                <a:lnTo>
                  <a:pt x="47382" y="94182"/>
                </a:lnTo>
                <a:lnTo>
                  <a:pt x="60226" y="94282"/>
                </a:lnTo>
                <a:lnTo>
                  <a:pt x="87748" y="94297"/>
                </a:lnTo>
                <a:lnTo>
                  <a:pt x="91836" y="93344"/>
                </a:lnTo>
                <a:lnTo>
                  <a:pt x="96466" y="91757"/>
                </a:lnTo>
                <a:lnTo>
                  <a:pt x="101459" y="89746"/>
                </a:lnTo>
                <a:lnTo>
                  <a:pt x="105739" y="88406"/>
                </a:lnTo>
                <a:lnTo>
                  <a:pt x="109545" y="87512"/>
                </a:lnTo>
                <a:lnTo>
                  <a:pt x="117947" y="86078"/>
                </a:lnTo>
                <a:lnTo>
                  <a:pt x="120541" y="85960"/>
                </a:lnTo>
                <a:lnTo>
                  <a:pt x="132342" y="85795"/>
                </a:lnTo>
                <a:lnTo>
                  <a:pt x="148332" y="85734"/>
                </a:lnTo>
                <a:lnTo>
                  <a:pt x="151276" y="84778"/>
                </a:lnTo>
                <a:lnTo>
                  <a:pt x="154190" y="83189"/>
                </a:lnTo>
                <a:lnTo>
                  <a:pt x="161162" y="78345"/>
                </a:lnTo>
                <a:lnTo>
                  <a:pt x="164655" y="77682"/>
                </a:lnTo>
                <a:lnTo>
                  <a:pt x="171450" y="771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11"/>
          <p:cNvSpPr/>
          <p:nvPr/>
        </p:nvSpPr>
        <p:spPr>
          <a:xfrm>
            <a:off x="2548889" y="3223260"/>
            <a:ext cx="34291" cy="240031"/>
          </a:xfrm>
          <a:custGeom>
            <a:avLst/>
            <a:gdLst/>
            <a:ahLst/>
            <a:cxnLst/>
            <a:rect l="0" t="0" r="0" b="0"/>
            <a:pathLst>
              <a:path w="34291" h="240031">
                <a:moveTo>
                  <a:pt x="0" y="0"/>
                </a:moveTo>
                <a:lnTo>
                  <a:pt x="0" y="28619"/>
                </a:lnTo>
                <a:lnTo>
                  <a:pt x="953" y="32414"/>
                </a:lnTo>
                <a:lnTo>
                  <a:pt x="2540" y="36849"/>
                </a:lnTo>
                <a:lnTo>
                  <a:pt x="4551" y="41711"/>
                </a:lnTo>
                <a:lnTo>
                  <a:pt x="5892" y="45905"/>
                </a:lnTo>
                <a:lnTo>
                  <a:pt x="6786" y="49653"/>
                </a:lnTo>
                <a:lnTo>
                  <a:pt x="7381" y="53104"/>
                </a:lnTo>
                <a:lnTo>
                  <a:pt x="7779" y="57310"/>
                </a:lnTo>
                <a:lnTo>
                  <a:pt x="8043" y="62019"/>
                </a:lnTo>
                <a:lnTo>
                  <a:pt x="8338" y="72331"/>
                </a:lnTo>
                <a:lnTo>
                  <a:pt x="8564" y="117192"/>
                </a:lnTo>
                <a:lnTo>
                  <a:pt x="9519" y="122895"/>
                </a:lnTo>
                <a:lnTo>
                  <a:pt x="11109" y="128602"/>
                </a:lnTo>
                <a:lnTo>
                  <a:pt x="13121" y="134312"/>
                </a:lnTo>
                <a:lnTo>
                  <a:pt x="14463" y="140024"/>
                </a:lnTo>
                <a:lnTo>
                  <a:pt x="15357" y="145737"/>
                </a:lnTo>
                <a:lnTo>
                  <a:pt x="15953" y="151450"/>
                </a:lnTo>
                <a:lnTo>
                  <a:pt x="16351" y="157164"/>
                </a:lnTo>
                <a:lnTo>
                  <a:pt x="16616" y="162879"/>
                </a:lnTo>
                <a:lnTo>
                  <a:pt x="16910" y="174308"/>
                </a:lnTo>
                <a:lnTo>
                  <a:pt x="17143" y="217021"/>
                </a:lnTo>
                <a:lnTo>
                  <a:pt x="18096" y="219928"/>
                </a:lnTo>
                <a:lnTo>
                  <a:pt x="19684" y="222819"/>
                </a:lnTo>
                <a:lnTo>
                  <a:pt x="24526" y="229750"/>
                </a:lnTo>
                <a:lnTo>
                  <a:pt x="25188" y="233239"/>
                </a:lnTo>
                <a:lnTo>
                  <a:pt x="25365" y="235502"/>
                </a:lnTo>
                <a:lnTo>
                  <a:pt x="26435" y="237011"/>
                </a:lnTo>
                <a:lnTo>
                  <a:pt x="28101" y="238017"/>
                </a:lnTo>
                <a:lnTo>
                  <a:pt x="3429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12"/>
          <p:cNvSpPr/>
          <p:nvPr/>
        </p:nvSpPr>
        <p:spPr>
          <a:xfrm>
            <a:off x="2711767" y="3309089"/>
            <a:ext cx="162878" cy="17041"/>
          </a:xfrm>
          <a:custGeom>
            <a:avLst/>
            <a:gdLst/>
            <a:ahLst/>
            <a:cxnLst/>
            <a:rect l="0" t="0" r="0" b="0"/>
            <a:pathLst>
              <a:path w="162878" h="17041">
                <a:moveTo>
                  <a:pt x="0" y="17040"/>
                </a:moveTo>
                <a:lnTo>
                  <a:pt x="4551" y="12490"/>
                </a:lnTo>
                <a:lnTo>
                  <a:pt x="6844" y="11149"/>
                </a:lnTo>
                <a:lnTo>
                  <a:pt x="9325" y="10256"/>
                </a:lnTo>
                <a:lnTo>
                  <a:pt x="11932" y="9660"/>
                </a:lnTo>
                <a:lnTo>
                  <a:pt x="14622" y="9263"/>
                </a:lnTo>
                <a:lnTo>
                  <a:pt x="17368" y="8998"/>
                </a:lnTo>
                <a:lnTo>
                  <a:pt x="20151" y="8821"/>
                </a:lnTo>
                <a:lnTo>
                  <a:pt x="25784" y="8625"/>
                </a:lnTo>
                <a:lnTo>
                  <a:pt x="36850" y="8515"/>
                </a:lnTo>
                <a:lnTo>
                  <a:pt x="109812" y="8468"/>
                </a:lnTo>
                <a:lnTo>
                  <a:pt x="115118" y="7516"/>
                </a:lnTo>
                <a:lnTo>
                  <a:pt x="120560" y="5928"/>
                </a:lnTo>
                <a:lnTo>
                  <a:pt x="126093" y="3917"/>
                </a:lnTo>
                <a:lnTo>
                  <a:pt x="130735" y="2577"/>
                </a:lnTo>
                <a:lnTo>
                  <a:pt x="134782" y="1683"/>
                </a:lnTo>
                <a:lnTo>
                  <a:pt x="143569" y="249"/>
                </a:lnTo>
                <a:lnTo>
                  <a:pt x="147311" y="53"/>
                </a:lnTo>
                <a:lnTo>
                  <a:pt x="149643" y="0"/>
                </a:lnTo>
                <a:lnTo>
                  <a:pt x="152149" y="918"/>
                </a:lnTo>
                <a:lnTo>
                  <a:pt x="154773" y="2482"/>
                </a:lnTo>
                <a:lnTo>
                  <a:pt x="162877" y="84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13"/>
          <p:cNvSpPr/>
          <p:nvPr/>
        </p:nvSpPr>
        <p:spPr>
          <a:xfrm>
            <a:off x="2711767" y="3377565"/>
            <a:ext cx="214313" cy="8573"/>
          </a:xfrm>
          <a:custGeom>
            <a:avLst/>
            <a:gdLst/>
            <a:ahLst/>
            <a:cxnLst/>
            <a:rect l="0" t="0" r="0" b="0"/>
            <a:pathLst>
              <a:path w="214313" h="8573">
                <a:moveTo>
                  <a:pt x="0" y="0"/>
                </a:moveTo>
                <a:lnTo>
                  <a:pt x="8220" y="0"/>
                </a:lnTo>
                <a:lnTo>
                  <a:pt x="9289" y="952"/>
                </a:lnTo>
                <a:lnTo>
                  <a:pt x="13019" y="4551"/>
                </a:lnTo>
                <a:lnTo>
                  <a:pt x="15347" y="5891"/>
                </a:lnTo>
                <a:lnTo>
                  <a:pt x="17851" y="6785"/>
                </a:lnTo>
                <a:lnTo>
                  <a:pt x="20473" y="7381"/>
                </a:lnTo>
                <a:lnTo>
                  <a:pt x="23174" y="7778"/>
                </a:lnTo>
                <a:lnTo>
                  <a:pt x="25927" y="8043"/>
                </a:lnTo>
                <a:lnTo>
                  <a:pt x="28714" y="8219"/>
                </a:lnTo>
                <a:lnTo>
                  <a:pt x="36892" y="8415"/>
                </a:lnTo>
                <a:lnTo>
                  <a:pt x="21431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14"/>
          <p:cNvSpPr/>
          <p:nvPr/>
        </p:nvSpPr>
        <p:spPr>
          <a:xfrm>
            <a:off x="3028984" y="3188970"/>
            <a:ext cx="222848" cy="239999"/>
          </a:xfrm>
          <a:custGeom>
            <a:avLst/>
            <a:gdLst/>
            <a:ahLst/>
            <a:cxnLst/>
            <a:rect l="0" t="0" r="0" b="0"/>
            <a:pathLst>
              <a:path w="222848" h="239999">
                <a:moveTo>
                  <a:pt x="137126" y="8572"/>
                </a:moveTo>
                <a:lnTo>
                  <a:pt x="137126" y="104"/>
                </a:lnTo>
                <a:lnTo>
                  <a:pt x="130340" y="13"/>
                </a:lnTo>
                <a:lnTo>
                  <a:pt x="124107" y="0"/>
                </a:lnTo>
                <a:lnTo>
                  <a:pt x="121779" y="953"/>
                </a:lnTo>
                <a:lnTo>
                  <a:pt x="116652" y="4550"/>
                </a:lnTo>
                <a:lnTo>
                  <a:pt x="111199" y="6785"/>
                </a:lnTo>
                <a:lnTo>
                  <a:pt x="105600" y="7778"/>
                </a:lnTo>
                <a:lnTo>
                  <a:pt x="99937" y="8219"/>
                </a:lnTo>
                <a:lnTo>
                  <a:pt x="97093" y="9289"/>
                </a:lnTo>
                <a:lnTo>
                  <a:pt x="91393" y="13018"/>
                </a:lnTo>
                <a:lnTo>
                  <a:pt x="89492" y="15346"/>
                </a:lnTo>
                <a:lnTo>
                  <a:pt x="88225" y="17851"/>
                </a:lnTo>
                <a:lnTo>
                  <a:pt x="87380" y="20473"/>
                </a:lnTo>
                <a:lnTo>
                  <a:pt x="85864" y="22221"/>
                </a:lnTo>
                <a:lnTo>
                  <a:pt x="83901" y="23386"/>
                </a:lnTo>
                <a:lnTo>
                  <a:pt x="81640" y="24163"/>
                </a:lnTo>
                <a:lnTo>
                  <a:pt x="76588" y="27566"/>
                </a:lnTo>
                <a:lnTo>
                  <a:pt x="71168" y="32254"/>
                </a:lnTo>
                <a:lnTo>
                  <a:pt x="65583" y="37512"/>
                </a:lnTo>
                <a:lnTo>
                  <a:pt x="57084" y="45828"/>
                </a:lnTo>
                <a:lnTo>
                  <a:pt x="55190" y="48649"/>
                </a:lnTo>
                <a:lnTo>
                  <a:pt x="53085" y="54324"/>
                </a:lnTo>
                <a:lnTo>
                  <a:pt x="49609" y="60021"/>
                </a:lnTo>
                <a:lnTo>
                  <a:pt x="44889" y="65729"/>
                </a:lnTo>
                <a:lnTo>
                  <a:pt x="39617" y="71440"/>
                </a:lnTo>
                <a:lnTo>
                  <a:pt x="37830" y="74297"/>
                </a:lnTo>
                <a:lnTo>
                  <a:pt x="35844" y="80011"/>
                </a:lnTo>
                <a:lnTo>
                  <a:pt x="32421" y="85725"/>
                </a:lnTo>
                <a:lnTo>
                  <a:pt x="27725" y="92392"/>
                </a:lnTo>
                <a:lnTo>
                  <a:pt x="25140" y="96837"/>
                </a:lnTo>
                <a:lnTo>
                  <a:pt x="22463" y="101705"/>
                </a:lnTo>
                <a:lnTo>
                  <a:pt x="19727" y="105904"/>
                </a:lnTo>
                <a:lnTo>
                  <a:pt x="14146" y="113108"/>
                </a:lnTo>
                <a:lnTo>
                  <a:pt x="11030" y="119485"/>
                </a:lnTo>
                <a:lnTo>
                  <a:pt x="8693" y="126447"/>
                </a:lnTo>
                <a:lnTo>
                  <a:pt x="6736" y="130970"/>
                </a:lnTo>
                <a:lnTo>
                  <a:pt x="4480" y="135891"/>
                </a:lnTo>
                <a:lnTo>
                  <a:pt x="2975" y="140124"/>
                </a:lnTo>
                <a:lnTo>
                  <a:pt x="1303" y="147367"/>
                </a:lnTo>
                <a:lnTo>
                  <a:pt x="230" y="153887"/>
                </a:lnTo>
                <a:lnTo>
                  <a:pt x="44" y="160742"/>
                </a:lnTo>
                <a:lnTo>
                  <a:pt x="0" y="166056"/>
                </a:lnTo>
                <a:lnTo>
                  <a:pt x="941" y="167854"/>
                </a:lnTo>
                <a:lnTo>
                  <a:pt x="2521" y="169052"/>
                </a:lnTo>
                <a:lnTo>
                  <a:pt x="4527" y="169851"/>
                </a:lnTo>
                <a:lnTo>
                  <a:pt x="5864" y="171336"/>
                </a:lnTo>
                <a:lnTo>
                  <a:pt x="6755" y="173279"/>
                </a:lnTo>
                <a:lnTo>
                  <a:pt x="7746" y="177978"/>
                </a:lnTo>
                <a:lnTo>
                  <a:pt x="8186" y="183241"/>
                </a:lnTo>
                <a:lnTo>
                  <a:pt x="8381" y="188755"/>
                </a:lnTo>
                <a:lnTo>
                  <a:pt x="8434" y="191559"/>
                </a:lnTo>
                <a:lnTo>
                  <a:pt x="9421" y="193428"/>
                </a:lnTo>
                <a:lnTo>
                  <a:pt x="11032" y="194675"/>
                </a:lnTo>
                <a:lnTo>
                  <a:pt x="13058" y="195505"/>
                </a:lnTo>
                <a:lnTo>
                  <a:pt x="17849" y="198968"/>
                </a:lnTo>
                <a:lnTo>
                  <a:pt x="23154" y="203683"/>
                </a:lnTo>
                <a:lnTo>
                  <a:pt x="28686" y="208953"/>
                </a:lnTo>
                <a:lnTo>
                  <a:pt x="31495" y="210739"/>
                </a:lnTo>
                <a:lnTo>
                  <a:pt x="37156" y="212724"/>
                </a:lnTo>
                <a:lnTo>
                  <a:pt x="39047" y="214206"/>
                </a:lnTo>
                <a:lnTo>
                  <a:pt x="40307" y="216146"/>
                </a:lnTo>
                <a:lnTo>
                  <a:pt x="41147" y="218392"/>
                </a:lnTo>
                <a:lnTo>
                  <a:pt x="42660" y="219890"/>
                </a:lnTo>
                <a:lnTo>
                  <a:pt x="44621" y="220888"/>
                </a:lnTo>
                <a:lnTo>
                  <a:pt x="46881" y="221554"/>
                </a:lnTo>
                <a:lnTo>
                  <a:pt x="51932" y="224833"/>
                </a:lnTo>
                <a:lnTo>
                  <a:pt x="54612" y="227041"/>
                </a:lnTo>
                <a:lnTo>
                  <a:pt x="58304" y="228513"/>
                </a:lnTo>
                <a:lnTo>
                  <a:pt x="62670" y="229494"/>
                </a:lnTo>
                <a:lnTo>
                  <a:pt x="67486" y="230149"/>
                </a:lnTo>
                <a:lnTo>
                  <a:pt x="71649" y="230585"/>
                </a:lnTo>
                <a:lnTo>
                  <a:pt x="75377" y="230875"/>
                </a:lnTo>
                <a:lnTo>
                  <a:pt x="78815" y="231069"/>
                </a:lnTo>
                <a:lnTo>
                  <a:pt x="82059" y="232151"/>
                </a:lnTo>
                <a:lnTo>
                  <a:pt x="88204" y="235893"/>
                </a:lnTo>
                <a:lnTo>
                  <a:pt x="94110" y="238191"/>
                </a:lnTo>
                <a:lnTo>
                  <a:pt x="99910" y="239212"/>
                </a:lnTo>
                <a:lnTo>
                  <a:pt x="105663" y="239666"/>
                </a:lnTo>
                <a:lnTo>
                  <a:pt x="111395" y="239868"/>
                </a:lnTo>
                <a:lnTo>
                  <a:pt x="122835" y="239998"/>
                </a:lnTo>
                <a:lnTo>
                  <a:pt x="126646" y="239056"/>
                </a:lnTo>
                <a:lnTo>
                  <a:pt x="131092" y="237475"/>
                </a:lnTo>
                <a:lnTo>
                  <a:pt x="135960" y="235469"/>
                </a:lnTo>
                <a:lnTo>
                  <a:pt x="140159" y="234132"/>
                </a:lnTo>
                <a:lnTo>
                  <a:pt x="143910" y="233240"/>
                </a:lnTo>
                <a:lnTo>
                  <a:pt x="150618" y="232249"/>
                </a:lnTo>
                <a:lnTo>
                  <a:pt x="156775" y="231809"/>
                </a:lnTo>
                <a:lnTo>
                  <a:pt x="159750" y="230739"/>
                </a:lnTo>
                <a:lnTo>
                  <a:pt x="165596" y="227011"/>
                </a:lnTo>
                <a:lnTo>
                  <a:pt x="171369" y="224718"/>
                </a:lnTo>
                <a:lnTo>
                  <a:pt x="174242" y="224107"/>
                </a:lnTo>
                <a:lnTo>
                  <a:pt x="176157" y="222747"/>
                </a:lnTo>
                <a:lnTo>
                  <a:pt x="177434" y="220888"/>
                </a:lnTo>
                <a:lnTo>
                  <a:pt x="178285" y="218696"/>
                </a:lnTo>
                <a:lnTo>
                  <a:pt x="180758" y="216282"/>
                </a:lnTo>
                <a:lnTo>
                  <a:pt x="184311" y="213721"/>
                </a:lnTo>
                <a:lnTo>
                  <a:pt x="188585" y="211060"/>
                </a:lnTo>
                <a:lnTo>
                  <a:pt x="191434" y="208334"/>
                </a:lnTo>
                <a:lnTo>
                  <a:pt x="193334" y="205564"/>
                </a:lnTo>
                <a:lnTo>
                  <a:pt x="196397" y="199947"/>
                </a:lnTo>
                <a:lnTo>
                  <a:pt x="200933" y="194275"/>
                </a:lnTo>
                <a:lnTo>
                  <a:pt x="206125" y="188579"/>
                </a:lnTo>
                <a:lnTo>
                  <a:pt x="208842" y="185727"/>
                </a:lnTo>
                <a:lnTo>
                  <a:pt x="210654" y="181920"/>
                </a:lnTo>
                <a:lnTo>
                  <a:pt x="211862" y="177478"/>
                </a:lnTo>
                <a:lnTo>
                  <a:pt x="212667" y="172611"/>
                </a:lnTo>
                <a:lnTo>
                  <a:pt x="214157" y="168414"/>
                </a:lnTo>
                <a:lnTo>
                  <a:pt x="218352" y="161210"/>
                </a:lnTo>
                <a:lnTo>
                  <a:pt x="219851" y="157003"/>
                </a:lnTo>
                <a:lnTo>
                  <a:pt x="220851" y="152294"/>
                </a:lnTo>
                <a:lnTo>
                  <a:pt x="221517" y="147249"/>
                </a:lnTo>
                <a:lnTo>
                  <a:pt x="221962" y="142933"/>
                </a:lnTo>
                <a:lnTo>
                  <a:pt x="222455" y="135598"/>
                </a:lnTo>
                <a:lnTo>
                  <a:pt x="222675" y="126623"/>
                </a:lnTo>
                <a:lnTo>
                  <a:pt x="222847" y="87003"/>
                </a:lnTo>
                <a:lnTo>
                  <a:pt x="221896" y="82767"/>
                </a:lnTo>
                <a:lnTo>
                  <a:pt x="218299" y="75520"/>
                </a:lnTo>
                <a:lnTo>
                  <a:pt x="213525" y="69124"/>
                </a:lnTo>
                <a:lnTo>
                  <a:pt x="208228" y="62154"/>
                </a:lnTo>
                <a:lnTo>
                  <a:pt x="205482" y="57628"/>
                </a:lnTo>
                <a:lnTo>
                  <a:pt x="202699" y="52706"/>
                </a:lnTo>
                <a:lnTo>
                  <a:pt x="198939" y="48473"/>
                </a:lnTo>
                <a:lnTo>
                  <a:pt x="194527" y="44697"/>
                </a:lnTo>
                <a:lnTo>
                  <a:pt x="189681" y="41228"/>
                </a:lnTo>
                <a:lnTo>
                  <a:pt x="186450" y="37963"/>
                </a:lnTo>
                <a:lnTo>
                  <a:pt x="184296" y="34833"/>
                </a:lnTo>
                <a:lnTo>
                  <a:pt x="180950" y="28816"/>
                </a:lnTo>
                <a:lnTo>
                  <a:pt x="176288" y="22967"/>
                </a:lnTo>
                <a:lnTo>
                  <a:pt x="172759" y="20074"/>
                </a:lnTo>
                <a:lnTo>
                  <a:pt x="168501" y="17193"/>
                </a:lnTo>
                <a:lnTo>
                  <a:pt x="163758" y="14319"/>
                </a:lnTo>
                <a:lnTo>
                  <a:pt x="159643" y="12403"/>
                </a:lnTo>
                <a:lnTo>
                  <a:pt x="155947" y="11126"/>
                </a:lnTo>
                <a:lnTo>
                  <a:pt x="152531" y="10275"/>
                </a:lnTo>
                <a:lnTo>
                  <a:pt x="146195" y="6789"/>
                </a:lnTo>
                <a:lnTo>
                  <a:pt x="138917" y="1341"/>
                </a:lnTo>
                <a:lnTo>
                  <a:pt x="135382" y="596"/>
                </a:lnTo>
                <a:lnTo>
                  <a:pt x="12855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15"/>
          <p:cNvSpPr/>
          <p:nvPr/>
        </p:nvSpPr>
        <p:spPr>
          <a:xfrm>
            <a:off x="3637737" y="1500550"/>
            <a:ext cx="197028" cy="145360"/>
          </a:xfrm>
          <a:custGeom>
            <a:avLst/>
            <a:gdLst/>
            <a:ahLst/>
            <a:cxnLst/>
            <a:rect l="0" t="0" r="0" b="0"/>
            <a:pathLst>
              <a:path w="197028" h="145360">
                <a:moveTo>
                  <a:pt x="102730" y="33927"/>
                </a:moveTo>
                <a:lnTo>
                  <a:pt x="102730" y="25708"/>
                </a:lnTo>
                <a:lnTo>
                  <a:pt x="100190" y="22972"/>
                </a:lnTo>
                <a:lnTo>
                  <a:pt x="86882" y="9508"/>
                </a:lnTo>
                <a:lnTo>
                  <a:pt x="85496" y="9075"/>
                </a:lnTo>
                <a:lnTo>
                  <a:pt x="81418" y="8594"/>
                </a:lnTo>
                <a:lnTo>
                  <a:pt x="79950" y="7514"/>
                </a:lnTo>
                <a:lnTo>
                  <a:pt x="78971" y="5841"/>
                </a:lnTo>
                <a:lnTo>
                  <a:pt x="77399" y="862"/>
                </a:lnTo>
                <a:lnTo>
                  <a:pt x="76318" y="454"/>
                </a:lnTo>
                <a:lnTo>
                  <a:pt x="72576" y="0"/>
                </a:lnTo>
                <a:lnTo>
                  <a:pt x="70245" y="832"/>
                </a:lnTo>
                <a:lnTo>
                  <a:pt x="65115" y="4295"/>
                </a:lnTo>
                <a:lnTo>
                  <a:pt x="59660" y="6470"/>
                </a:lnTo>
                <a:lnTo>
                  <a:pt x="56871" y="7050"/>
                </a:lnTo>
                <a:lnTo>
                  <a:pt x="51233" y="10234"/>
                </a:lnTo>
                <a:lnTo>
                  <a:pt x="48397" y="12417"/>
                </a:lnTo>
                <a:lnTo>
                  <a:pt x="45552" y="14824"/>
                </a:lnTo>
                <a:lnTo>
                  <a:pt x="42704" y="17382"/>
                </a:lnTo>
                <a:lnTo>
                  <a:pt x="36999" y="22764"/>
                </a:lnTo>
                <a:lnTo>
                  <a:pt x="22719" y="36820"/>
                </a:lnTo>
                <a:lnTo>
                  <a:pt x="20814" y="39665"/>
                </a:lnTo>
                <a:lnTo>
                  <a:pt x="19545" y="42515"/>
                </a:lnTo>
                <a:lnTo>
                  <a:pt x="18698" y="45367"/>
                </a:lnTo>
                <a:lnTo>
                  <a:pt x="17181" y="49174"/>
                </a:lnTo>
                <a:lnTo>
                  <a:pt x="15217" y="53617"/>
                </a:lnTo>
                <a:lnTo>
                  <a:pt x="12956" y="58484"/>
                </a:lnTo>
                <a:lnTo>
                  <a:pt x="10496" y="62681"/>
                </a:lnTo>
                <a:lnTo>
                  <a:pt x="7903" y="66431"/>
                </a:lnTo>
                <a:lnTo>
                  <a:pt x="5222" y="69884"/>
                </a:lnTo>
                <a:lnTo>
                  <a:pt x="3434" y="73138"/>
                </a:lnTo>
                <a:lnTo>
                  <a:pt x="2243" y="76260"/>
                </a:lnTo>
                <a:lnTo>
                  <a:pt x="1449" y="79294"/>
                </a:lnTo>
                <a:lnTo>
                  <a:pt x="919" y="83222"/>
                </a:lnTo>
                <a:lnTo>
                  <a:pt x="566" y="87745"/>
                </a:lnTo>
                <a:lnTo>
                  <a:pt x="174" y="96899"/>
                </a:lnTo>
                <a:lnTo>
                  <a:pt x="0" y="104142"/>
                </a:lnTo>
                <a:lnTo>
                  <a:pt x="906" y="107407"/>
                </a:lnTo>
                <a:lnTo>
                  <a:pt x="2462" y="110536"/>
                </a:lnTo>
                <a:lnTo>
                  <a:pt x="4452" y="113575"/>
                </a:lnTo>
                <a:lnTo>
                  <a:pt x="5779" y="116553"/>
                </a:lnTo>
                <a:lnTo>
                  <a:pt x="6663" y="119491"/>
                </a:lnTo>
                <a:lnTo>
                  <a:pt x="7253" y="122402"/>
                </a:lnTo>
                <a:lnTo>
                  <a:pt x="8599" y="125296"/>
                </a:lnTo>
                <a:lnTo>
                  <a:pt x="10448" y="128177"/>
                </a:lnTo>
                <a:lnTo>
                  <a:pt x="12634" y="131050"/>
                </a:lnTo>
                <a:lnTo>
                  <a:pt x="15043" y="132966"/>
                </a:lnTo>
                <a:lnTo>
                  <a:pt x="17603" y="134243"/>
                </a:lnTo>
                <a:lnTo>
                  <a:pt x="20261" y="135094"/>
                </a:lnTo>
                <a:lnTo>
                  <a:pt x="22033" y="136614"/>
                </a:lnTo>
                <a:lnTo>
                  <a:pt x="23215" y="138580"/>
                </a:lnTo>
                <a:lnTo>
                  <a:pt x="24002" y="140843"/>
                </a:lnTo>
                <a:lnTo>
                  <a:pt x="25480" y="142352"/>
                </a:lnTo>
                <a:lnTo>
                  <a:pt x="27417" y="143358"/>
                </a:lnTo>
                <a:lnTo>
                  <a:pt x="32111" y="144475"/>
                </a:lnTo>
                <a:lnTo>
                  <a:pt x="37371" y="144972"/>
                </a:lnTo>
                <a:lnTo>
                  <a:pt x="40107" y="144152"/>
                </a:lnTo>
                <a:lnTo>
                  <a:pt x="45688" y="140701"/>
                </a:lnTo>
                <a:lnTo>
                  <a:pt x="51343" y="138532"/>
                </a:lnTo>
                <a:lnTo>
                  <a:pt x="54184" y="137954"/>
                </a:lnTo>
                <a:lnTo>
                  <a:pt x="56079" y="136616"/>
                </a:lnTo>
                <a:lnTo>
                  <a:pt x="57342" y="134771"/>
                </a:lnTo>
                <a:lnTo>
                  <a:pt x="58184" y="132589"/>
                </a:lnTo>
                <a:lnTo>
                  <a:pt x="59697" y="130182"/>
                </a:lnTo>
                <a:lnTo>
                  <a:pt x="61659" y="127624"/>
                </a:lnTo>
                <a:lnTo>
                  <a:pt x="63919" y="124967"/>
                </a:lnTo>
                <a:lnTo>
                  <a:pt x="66379" y="122243"/>
                </a:lnTo>
                <a:lnTo>
                  <a:pt x="71652" y="116676"/>
                </a:lnTo>
                <a:lnTo>
                  <a:pt x="73438" y="113858"/>
                </a:lnTo>
                <a:lnTo>
                  <a:pt x="74630" y="111027"/>
                </a:lnTo>
                <a:lnTo>
                  <a:pt x="75424" y="108187"/>
                </a:lnTo>
                <a:lnTo>
                  <a:pt x="76906" y="104389"/>
                </a:lnTo>
                <a:lnTo>
                  <a:pt x="78846" y="99952"/>
                </a:lnTo>
                <a:lnTo>
                  <a:pt x="81092" y="95088"/>
                </a:lnTo>
                <a:lnTo>
                  <a:pt x="83542" y="90894"/>
                </a:lnTo>
                <a:lnTo>
                  <a:pt x="86129" y="87145"/>
                </a:lnTo>
                <a:lnTo>
                  <a:pt x="88805" y="83693"/>
                </a:lnTo>
                <a:lnTo>
                  <a:pt x="90589" y="80439"/>
                </a:lnTo>
                <a:lnTo>
                  <a:pt x="91778" y="77318"/>
                </a:lnTo>
                <a:lnTo>
                  <a:pt x="92572" y="74284"/>
                </a:lnTo>
                <a:lnTo>
                  <a:pt x="93100" y="71309"/>
                </a:lnTo>
                <a:lnTo>
                  <a:pt x="93453" y="68374"/>
                </a:lnTo>
                <a:lnTo>
                  <a:pt x="93687" y="65464"/>
                </a:lnTo>
                <a:lnTo>
                  <a:pt x="94797" y="61619"/>
                </a:lnTo>
                <a:lnTo>
                  <a:pt x="96489" y="57151"/>
                </a:lnTo>
                <a:lnTo>
                  <a:pt x="98569" y="52267"/>
                </a:lnTo>
                <a:lnTo>
                  <a:pt x="99956" y="48059"/>
                </a:lnTo>
                <a:lnTo>
                  <a:pt x="100881" y="44301"/>
                </a:lnTo>
                <a:lnTo>
                  <a:pt x="102365" y="35976"/>
                </a:lnTo>
                <a:lnTo>
                  <a:pt x="102568" y="32298"/>
                </a:lnTo>
                <a:lnTo>
                  <a:pt x="102682" y="24872"/>
                </a:lnTo>
                <a:lnTo>
                  <a:pt x="102729" y="16922"/>
                </a:lnTo>
                <a:lnTo>
                  <a:pt x="102730" y="21375"/>
                </a:lnTo>
                <a:lnTo>
                  <a:pt x="101777" y="23654"/>
                </a:lnTo>
                <a:lnTo>
                  <a:pt x="100190" y="26126"/>
                </a:lnTo>
                <a:lnTo>
                  <a:pt x="95349" y="32386"/>
                </a:lnTo>
                <a:lnTo>
                  <a:pt x="94952" y="34805"/>
                </a:lnTo>
                <a:lnTo>
                  <a:pt x="94687" y="38322"/>
                </a:lnTo>
                <a:lnTo>
                  <a:pt x="94393" y="46358"/>
                </a:lnTo>
                <a:lnTo>
                  <a:pt x="94262" y="53104"/>
                </a:lnTo>
                <a:lnTo>
                  <a:pt x="95180" y="56237"/>
                </a:lnTo>
                <a:lnTo>
                  <a:pt x="96744" y="59278"/>
                </a:lnTo>
                <a:lnTo>
                  <a:pt x="98739" y="62257"/>
                </a:lnTo>
                <a:lnTo>
                  <a:pt x="100070" y="66149"/>
                </a:lnTo>
                <a:lnTo>
                  <a:pt x="100957" y="70648"/>
                </a:lnTo>
                <a:lnTo>
                  <a:pt x="101548" y="75553"/>
                </a:lnTo>
                <a:lnTo>
                  <a:pt x="101942" y="79775"/>
                </a:lnTo>
                <a:lnTo>
                  <a:pt x="102205" y="83543"/>
                </a:lnTo>
                <a:lnTo>
                  <a:pt x="102380" y="87006"/>
                </a:lnTo>
                <a:lnTo>
                  <a:pt x="103449" y="91221"/>
                </a:lnTo>
                <a:lnTo>
                  <a:pt x="105114" y="95935"/>
                </a:lnTo>
                <a:lnTo>
                  <a:pt x="107177" y="100984"/>
                </a:lnTo>
                <a:lnTo>
                  <a:pt x="108552" y="105301"/>
                </a:lnTo>
                <a:lnTo>
                  <a:pt x="109469" y="109132"/>
                </a:lnTo>
                <a:lnTo>
                  <a:pt x="110080" y="112639"/>
                </a:lnTo>
                <a:lnTo>
                  <a:pt x="110488" y="115929"/>
                </a:lnTo>
                <a:lnTo>
                  <a:pt x="110759" y="119075"/>
                </a:lnTo>
                <a:lnTo>
                  <a:pt x="110940" y="122125"/>
                </a:lnTo>
                <a:lnTo>
                  <a:pt x="112013" y="125111"/>
                </a:lnTo>
                <a:lnTo>
                  <a:pt x="113682" y="128054"/>
                </a:lnTo>
                <a:lnTo>
                  <a:pt x="118652" y="135070"/>
                </a:lnTo>
                <a:lnTo>
                  <a:pt x="121871" y="138569"/>
                </a:lnTo>
                <a:lnTo>
                  <a:pt x="124064" y="140836"/>
                </a:lnTo>
                <a:lnTo>
                  <a:pt x="126477" y="142347"/>
                </a:lnTo>
                <a:lnTo>
                  <a:pt x="131699" y="144026"/>
                </a:lnTo>
                <a:lnTo>
                  <a:pt x="137195" y="144773"/>
                </a:lnTo>
                <a:lnTo>
                  <a:pt x="142813" y="145104"/>
                </a:lnTo>
                <a:lnTo>
                  <a:pt x="148485" y="145252"/>
                </a:lnTo>
                <a:lnTo>
                  <a:pt x="161047" y="145359"/>
                </a:lnTo>
                <a:lnTo>
                  <a:pt x="167067" y="142825"/>
                </a:lnTo>
                <a:lnTo>
                  <a:pt x="171339" y="140816"/>
                </a:lnTo>
                <a:lnTo>
                  <a:pt x="175139" y="138524"/>
                </a:lnTo>
                <a:lnTo>
                  <a:pt x="178625" y="136043"/>
                </a:lnTo>
                <a:lnTo>
                  <a:pt x="181902" y="133437"/>
                </a:lnTo>
                <a:lnTo>
                  <a:pt x="184086" y="130747"/>
                </a:lnTo>
                <a:lnTo>
                  <a:pt x="185543" y="128001"/>
                </a:lnTo>
                <a:lnTo>
                  <a:pt x="186513" y="125218"/>
                </a:lnTo>
                <a:lnTo>
                  <a:pt x="188113" y="123363"/>
                </a:lnTo>
                <a:lnTo>
                  <a:pt x="190132" y="122126"/>
                </a:lnTo>
                <a:lnTo>
                  <a:pt x="197027" y="1196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16"/>
          <p:cNvSpPr/>
          <p:nvPr/>
        </p:nvSpPr>
        <p:spPr>
          <a:xfrm>
            <a:off x="3886200" y="1534477"/>
            <a:ext cx="120016" cy="8574"/>
          </a:xfrm>
          <a:custGeom>
            <a:avLst/>
            <a:gdLst/>
            <a:ahLst/>
            <a:cxnLst/>
            <a:rect l="0" t="0" r="0" b="0"/>
            <a:pathLst>
              <a:path w="120016" h="8574">
                <a:moveTo>
                  <a:pt x="0" y="0"/>
                </a:moveTo>
                <a:lnTo>
                  <a:pt x="7380" y="0"/>
                </a:lnTo>
                <a:lnTo>
                  <a:pt x="8730" y="953"/>
                </a:lnTo>
                <a:lnTo>
                  <a:pt x="10583" y="2540"/>
                </a:lnTo>
                <a:lnTo>
                  <a:pt x="12770" y="4551"/>
                </a:lnTo>
                <a:lnTo>
                  <a:pt x="15181" y="5891"/>
                </a:lnTo>
                <a:lnTo>
                  <a:pt x="17740" y="6785"/>
                </a:lnTo>
                <a:lnTo>
                  <a:pt x="20399" y="7381"/>
                </a:lnTo>
                <a:lnTo>
                  <a:pt x="23124" y="7778"/>
                </a:lnTo>
                <a:lnTo>
                  <a:pt x="25894" y="8043"/>
                </a:lnTo>
                <a:lnTo>
                  <a:pt x="28693" y="8220"/>
                </a:lnTo>
                <a:lnTo>
                  <a:pt x="34342" y="8416"/>
                </a:lnTo>
                <a:lnTo>
                  <a:pt x="45730" y="8541"/>
                </a:lnTo>
                <a:lnTo>
                  <a:pt x="106080" y="8573"/>
                </a:lnTo>
                <a:lnTo>
                  <a:pt x="108820" y="7620"/>
                </a:lnTo>
                <a:lnTo>
                  <a:pt x="111599" y="6033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217"/>
          <p:cNvSpPr/>
          <p:nvPr/>
        </p:nvSpPr>
        <p:spPr>
          <a:xfrm>
            <a:off x="3911917" y="1585912"/>
            <a:ext cx="102871" cy="8564"/>
          </a:xfrm>
          <a:custGeom>
            <a:avLst/>
            <a:gdLst/>
            <a:ahLst/>
            <a:cxnLst/>
            <a:rect l="0" t="0" r="0" b="0"/>
            <a:pathLst>
              <a:path w="102871" h="8564">
                <a:moveTo>
                  <a:pt x="0" y="0"/>
                </a:moveTo>
                <a:lnTo>
                  <a:pt x="15601" y="0"/>
                </a:lnTo>
                <a:lnTo>
                  <a:pt x="17067" y="953"/>
                </a:lnTo>
                <a:lnTo>
                  <a:pt x="18999" y="2540"/>
                </a:lnTo>
                <a:lnTo>
                  <a:pt x="21238" y="4551"/>
                </a:lnTo>
                <a:lnTo>
                  <a:pt x="23684" y="5891"/>
                </a:lnTo>
                <a:lnTo>
                  <a:pt x="26267" y="6785"/>
                </a:lnTo>
                <a:lnTo>
                  <a:pt x="28941" y="7381"/>
                </a:lnTo>
                <a:lnTo>
                  <a:pt x="31676" y="7778"/>
                </a:lnTo>
                <a:lnTo>
                  <a:pt x="34453" y="8043"/>
                </a:lnTo>
                <a:lnTo>
                  <a:pt x="37256" y="8219"/>
                </a:lnTo>
                <a:lnTo>
                  <a:pt x="42910" y="8416"/>
                </a:lnTo>
                <a:lnTo>
                  <a:pt x="54302" y="8542"/>
                </a:lnTo>
                <a:lnTo>
                  <a:pt x="62868" y="8563"/>
                </a:lnTo>
                <a:lnTo>
                  <a:pt x="65724" y="7614"/>
                </a:lnTo>
                <a:lnTo>
                  <a:pt x="68581" y="6029"/>
                </a:lnTo>
                <a:lnTo>
                  <a:pt x="71438" y="4019"/>
                </a:lnTo>
                <a:lnTo>
                  <a:pt x="74296" y="2679"/>
                </a:lnTo>
                <a:lnTo>
                  <a:pt x="77153" y="1786"/>
                </a:lnTo>
                <a:lnTo>
                  <a:pt x="80010" y="1191"/>
                </a:lnTo>
                <a:lnTo>
                  <a:pt x="82868" y="794"/>
                </a:lnTo>
                <a:lnTo>
                  <a:pt x="85725" y="529"/>
                </a:lnTo>
                <a:lnTo>
                  <a:pt x="88582" y="353"/>
                </a:lnTo>
                <a:lnTo>
                  <a:pt x="94298" y="157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218"/>
          <p:cNvSpPr/>
          <p:nvPr/>
        </p:nvSpPr>
        <p:spPr>
          <a:xfrm>
            <a:off x="4169092" y="1363027"/>
            <a:ext cx="68581" cy="265749"/>
          </a:xfrm>
          <a:custGeom>
            <a:avLst/>
            <a:gdLst/>
            <a:ahLst/>
            <a:cxnLst/>
            <a:rect l="0" t="0" r="0" b="0"/>
            <a:pathLst>
              <a:path w="68581" h="265749">
                <a:moveTo>
                  <a:pt x="0" y="0"/>
                </a:moveTo>
                <a:lnTo>
                  <a:pt x="0" y="21340"/>
                </a:lnTo>
                <a:lnTo>
                  <a:pt x="953" y="23752"/>
                </a:lnTo>
                <a:lnTo>
                  <a:pt x="2540" y="26312"/>
                </a:lnTo>
                <a:lnTo>
                  <a:pt x="4551" y="28971"/>
                </a:lnTo>
                <a:lnTo>
                  <a:pt x="5891" y="31697"/>
                </a:lnTo>
                <a:lnTo>
                  <a:pt x="7778" y="39131"/>
                </a:lnTo>
                <a:lnTo>
                  <a:pt x="8337" y="42709"/>
                </a:lnTo>
                <a:lnTo>
                  <a:pt x="8503" y="49379"/>
                </a:lnTo>
                <a:lnTo>
                  <a:pt x="8542" y="54649"/>
                </a:lnTo>
                <a:lnTo>
                  <a:pt x="9504" y="57387"/>
                </a:lnTo>
                <a:lnTo>
                  <a:pt x="11098" y="60166"/>
                </a:lnTo>
                <a:lnTo>
                  <a:pt x="13114" y="62971"/>
                </a:lnTo>
                <a:lnTo>
                  <a:pt x="14458" y="65793"/>
                </a:lnTo>
                <a:lnTo>
                  <a:pt x="15950" y="71469"/>
                </a:lnTo>
                <a:lnTo>
                  <a:pt x="16614" y="79706"/>
                </a:lnTo>
                <a:lnTo>
                  <a:pt x="16909" y="88765"/>
                </a:lnTo>
                <a:lnTo>
                  <a:pt x="17040" y="95966"/>
                </a:lnTo>
                <a:lnTo>
                  <a:pt x="18028" y="100172"/>
                </a:lnTo>
                <a:lnTo>
                  <a:pt x="19639" y="104882"/>
                </a:lnTo>
                <a:lnTo>
                  <a:pt x="21664" y="109926"/>
                </a:lnTo>
                <a:lnTo>
                  <a:pt x="23016" y="115194"/>
                </a:lnTo>
                <a:lnTo>
                  <a:pt x="23917" y="120611"/>
                </a:lnTo>
                <a:lnTo>
                  <a:pt x="24517" y="126127"/>
                </a:lnTo>
                <a:lnTo>
                  <a:pt x="25869" y="130757"/>
                </a:lnTo>
                <a:lnTo>
                  <a:pt x="27724" y="134797"/>
                </a:lnTo>
                <a:lnTo>
                  <a:pt x="29913" y="138442"/>
                </a:lnTo>
                <a:lnTo>
                  <a:pt x="31372" y="142777"/>
                </a:lnTo>
                <a:lnTo>
                  <a:pt x="32344" y="147572"/>
                </a:lnTo>
                <a:lnTo>
                  <a:pt x="32993" y="152674"/>
                </a:lnTo>
                <a:lnTo>
                  <a:pt x="33713" y="160883"/>
                </a:lnTo>
                <a:lnTo>
                  <a:pt x="34034" y="168658"/>
                </a:lnTo>
                <a:lnTo>
                  <a:pt x="34177" y="178464"/>
                </a:lnTo>
                <a:lnTo>
                  <a:pt x="35167" y="183746"/>
                </a:lnTo>
                <a:lnTo>
                  <a:pt x="36779" y="189173"/>
                </a:lnTo>
                <a:lnTo>
                  <a:pt x="38808" y="194695"/>
                </a:lnTo>
                <a:lnTo>
                  <a:pt x="40159" y="199329"/>
                </a:lnTo>
                <a:lnTo>
                  <a:pt x="41661" y="207018"/>
                </a:lnTo>
                <a:lnTo>
                  <a:pt x="43014" y="211355"/>
                </a:lnTo>
                <a:lnTo>
                  <a:pt x="44869" y="216151"/>
                </a:lnTo>
                <a:lnTo>
                  <a:pt x="47057" y="221253"/>
                </a:lnTo>
                <a:lnTo>
                  <a:pt x="48516" y="225607"/>
                </a:lnTo>
                <a:lnTo>
                  <a:pt x="50138" y="232985"/>
                </a:lnTo>
                <a:lnTo>
                  <a:pt x="51523" y="236286"/>
                </a:lnTo>
                <a:lnTo>
                  <a:pt x="53399" y="239439"/>
                </a:lnTo>
                <a:lnTo>
                  <a:pt x="58702" y="246792"/>
                </a:lnTo>
                <a:lnTo>
                  <a:pt x="59427" y="250338"/>
                </a:lnTo>
                <a:lnTo>
                  <a:pt x="59931" y="257227"/>
                </a:lnTo>
                <a:lnTo>
                  <a:pt x="59973" y="261326"/>
                </a:lnTo>
                <a:lnTo>
                  <a:pt x="60937" y="262800"/>
                </a:lnTo>
                <a:lnTo>
                  <a:pt x="62533" y="263782"/>
                </a:lnTo>
                <a:lnTo>
                  <a:pt x="68566" y="265743"/>
                </a:lnTo>
                <a:lnTo>
                  <a:pt x="68580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219"/>
          <p:cNvSpPr/>
          <p:nvPr/>
        </p:nvSpPr>
        <p:spPr>
          <a:xfrm>
            <a:off x="4743450" y="1388744"/>
            <a:ext cx="171437" cy="231449"/>
          </a:xfrm>
          <a:custGeom>
            <a:avLst/>
            <a:gdLst/>
            <a:ahLst/>
            <a:cxnLst/>
            <a:rect l="0" t="0" r="0" b="0"/>
            <a:pathLst>
              <a:path w="171437" h="231449">
                <a:moveTo>
                  <a:pt x="0" y="0"/>
                </a:moveTo>
                <a:lnTo>
                  <a:pt x="4938" y="0"/>
                </a:lnTo>
                <a:lnTo>
                  <a:pt x="2830" y="0"/>
                </a:lnTo>
                <a:lnTo>
                  <a:pt x="2838" y="953"/>
                </a:lnTo>
                <a:lnTo>
                  <a:pt x="7628" y="7381"/>
                </a:lnTo>
                <a:lnTo>
                  <a:pt x="8153" y="10583"/>
                </a:lnTo>
                <a:lnTo>
                  <a:pt x="8292" y="12771"/>
                </a:lnTo>
                <a:lnTo>
                  <a:pt x="9338" y="15181"/>
                </a:lnTo>
                <a:lnTo>
                  <a:pt x="13040" y="20400"/>
                </a:lnTo>
                <a:lnTo>
                  <a:pt x="15321" y="25894"/>
                </a:lnTo>
                <a:lnTo>
                  <a:pt x="17286" y="32464"/>
                </a:lnTo>
                <a:lnTo>
                  <a:pt x="19144" y="36883"/>
                </a:lnTo>
                <a:lnTo>
                  <a:pt x="21335" y="41734"/>
                </a:lnTo>
                <a:lnTo>
                  <a:pt x="22796" y="45920"/>
                </a:lnTo>
                <a:lnTo>
                  <a:pt x="24419" y="53112"/>
                </a:lnTo>
                <a:lnTo>
                  <a:pt x="25804" y="57315"/>
                </a:lnTo>
                <a:lnTo>
                  <a:pt x="27680" y="62023"/>
                </a:lnTo>
                <a:lnTo>
                  <a:pt x="29883" y="67066"/>
                </a:lnTo>
                <a:lnTo>
                  <a:pt x="31352" y="72334"/>
                </a:lnTo>
                <a:lnTo>
                  <a:pt x="32331" y="77750"/>
                </a:lnTo>
                <a:lnTo>
                  <a:pt x="32984" y="83266"/>
                </a:lnTo>
                <a:lnTo>
                  <a:pt x="33419" y="88848"/>
                </a:lnTo>
                <a:lnTo>
                  <a:pt x="33709" y="94475"/>
                </a:lnTo>
                <a:lnTo>
                  <a:pt x="34032" y="105807"/>
                </a:lnTo>
                <a:lnTo>
                  <a:pt x="34256" y="134313"/>
                </a:lnTo>
                <a:lnTo>
                  <a:pt x="35219" y="140025"/>
                </a:lnTo>
                <a:lnTo>
                  <a:pt x="36815" y="145738"/>
                </a:lnTo>
                <a:lnTo>
                  <a:pt x="38830" y="151451"/>
                </a:lnTo>
                <a:lnTo>
                  <a:pt x="40174" y="156213"/>
                </a:lnTo>
                <a:lnTo>
                  <a:pt x="41071" y="160339"/>
                </a:lnTo>
                <a:lnTo>
                  <a:pt x="41667" y="164043"/>
                </a:lnTo>
                <a:lnTo>
                  <a:pt x="42066" y="168417"/>
                </a:lnTo>
                <a:lnTo>
                  <a:pt x="42331" y="173238"/>
                </a:lnTo>
                <a:lnTo>
                  <a:pt x="42626" y="182723"/>
                </a:lnTo>
                <a:lnTo>
                  <a:pt x="42815" y="196572"/>
                </a:lnTo>
                <a:lnTo>
                  <a:pt x="42861" y="221182"/>
                </a:lnTo>
                <a:lnTo>
                  <a:pt x="45402" y="224668"/>
                </a:lnTo>
                <a:lnTo>
                  <a:pt x="51421" y="231443"/>
                </a:lnTo>
                <a:lnTo>
                  <a:pt x="51425" y="231448"/>
                </a:lnTo>
                <a:lnTo>
                  <a:pt x="51434" y="178353"/>
                </a:lnTo>
                <a:lnTo>
                  <a:pt x="52387" y="174147"/>
                </a:lnTo>
                <a:lnTo>
                  <a:pt x="53975" y="169438"/>
                </a:lnTo>
                <a:lnTo>
                  <a:pt x="55986" y="164394"/>
                </a:lnTo>
                <a:lnTo>
                  <a:pt x="58278" y="160079"/>
                </a:lnTo>
                <a:lnTo>
                  <a:pt x="60759" y="156249"/>
                </a:lnTo>
                <a:lnTo>
                  <a:pt x="66056" y="149454"/>
                </a:lnTo>
                <a:lnTo>
                  <a:pt x="68802" y="146309"/>
                </a:lnTo>
                <a:lnTo>
                  <a:pt x="71585" y="143259"/>
                </a:lnTo>
                <a:lnTo>
                  <a:pt x="77218" y="137331"/>
                </a:lnTo>
                <a:lnTo>
                  <a:pt x="97158" y="117168"/>
                </a:lnTo>
                <a:lnTo>
                  <a:pt x="100015" y="115260"/>
                </a:lnTo>
                <a:lnTo>
                  <a:pt x="102872" y="113987"/>
                </a:lnTo>
                <a:lnTo>
                  <a:pt x="105728" y="113139"/>
                </a:lnTo>
                <a:lnTo>
                  <a:pt x="109538" y="112574"/>
                </a:lnTo>
                <a:lnTo>
                  <a:pt x="113983" y="112197"/>
                </a:lnTo>
                <a:lnTo>
                  <a:pt x="123049" y="111778"/>
                </a:lnTo>
                <a:lnTo>
                  <a:pt x="130253" y="111592"/>
                </a:lnTo>
                <a:lnTo>
                  <a:pt x="139663" y="111487"/>
                </a:lnTo>
                <a:lnTo>
                  <a:pt x="142639" y="112425"/>
                </a:lnTo>
                <a:lnTo>
                  <a:pt x="145575" y="114003"/>
                </a:lnTo>
                <a:lnTo>
                  <a:pt x="148485" y="116007"/>
                </a:lnTo>
                <a:lnTo>
                  <a:pt x="151377" y="118296"/>
                </a:lnTo>
                <a:lnTo>
                  <a:pt x="154258" y="120774"/>
                </a:lnTo>
                <a:lnTo>
                  <a:pt x="157131" y="123379"/>
                </a:lnTo>
                <a:lnTo>
                  <a:pt x="162863" y="128813"/>
                </a:lnTo>
                <a:lnTo>
                  <a:pt x="165725" y="131595"/>
                </a:lnTo>
                <a:lnTo>
                  <a:pt x="167633" y="134403"/>
                </a:lnTo>
                <a:lnTo>
                  <a:pt x="169754" y="140062"/>
                </a:lnTo>
                <a:lnTo>
                  <a:pt x="170319" y="143858"/>
                </a:lnTo>
                <a:lnTo>
                  <a:pt x="170696" y="148293"/>
                </a:lnTo>
                <a:lnTo>
                  <a:pt x="171115" y="157348"/>
                </a:lnTo>
                <a:lnTo>
                  <a:pt x="171301" y="164548"/>
                </a:lnTo>
                <a:lnTo>
                  <a:pt x="171436" y="190157"/>
                </a:lnTo>
                <a:lnTo>
                  <a:pt x="169536" y="193447"/>
                </a:lnTo>
                <a:lnTo>
                  <a:pt x="166364" y="196592"/>
                </a:lnTo>
                <a:lnTo>
                  <a:pt x="162344" y="199642"/>
                </a:lnTo>
                <a:lnTo>
                  <a:pt x="158712" y="203580"/>
                </a:lnTo>
                <a:lnTo>
                  <a:pt x="155338" y="208110"/>
                </a:lnTo>
                <a:lnTo>
                  <a:pt x="152136" y="213035"/>
                </a:lnTo>
                <a:lnTo>
                  <a:pt x="149049" y="216319"/>
                </a:lnTo>
                <a:lnTo>
                  <a:pt x="146038" y="218508"/>
                </a:lnTo>
                <a:lnTo>
                  <a:pt x="143079" y="219967"/>
                </a:lnTo>
                <a:lnTo>
                  <a:pt x="140153" y="221892"/>
                </a:lnTo>
                <a:lnTo>
                  <a:pt x="137250" y="224128"/>
                </a:lnTo>
                <a:lnTo>
                  <a:pt x="134362" y="226572"/>
                </a:lnTo>
                <a:lnTo>
                  <a:pt x="130532" y="228200"/>
                </a:lnTo>
                <a:lnTo>
                  <a:pt x="126074" y="229286"/>
                </a:lnTo>
                <a:lnTo>
                  <a:pt x="121197" y="230010"/>
                </a:lnTo>
                <a:lnTo>
                  <a:pt x="116993" y="230493"/>
                </a:lnTo>
                <a:lnTo>
                  <a:pt x="113238" y="230815"/>
                </a:lnTo>
                <a:lnTo>
                  <a:pt x="104918" y="231331"/>
                </a:lnTo>
                <a:lnTo>
                  <a:pt x="101239" y="231401"/>
                </a:lnTo>
                <a:lnTo>
                  <a:pt x="91118" y="231447"/>
                </a:lnTo>
                <a:lnTo>
                  <a:pt x="89320" y="230498"/>
                </a:lnTo>
                <a:lnTo>
                  <a:pt x="88121" y="228913"/>
                </a:lnTo>
                <a:lnTo>
                  <a:pt x="86198" y="224076"/>
                </a:lnTo>
                <a:lnTo>
                  <a:pt x="85818" y="217229"/>
                </a:lnTo>
                <a:lnTo>
                  <a:pt x="85737" y="210146"/>
                </a:lnTo>
                <a:lnTo>
                  <a:pt x="85725" y="2057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220"/>
          <p:cNvSpPr/>
          <p:nvPr/>
        </p:nvSpPr>
        <p:spPr>
          <a:xfrm>
            <a:off x="5009197" y="1508760"/>
            <a:ext cx="145733" cy="17146"/>
          </a:xfrm>
          <a:custGeom>
            <a:avLst/>
            <a:gdLst/>
            <a:ahLst/>
            <a:cxnLst/>
            <a:rect l="0" t="0" r="0" b="0"/>
            <a:pathLst>
              <a:path w="145733" h="17146">
                <a:moveTo>
                  <a:pt x="0" y="17145"/>
                </a:moveTo>
                <a:lnTo>
                  <a:pt x="7381" y="17145"/>
                </a:lnTo>
                <a:lnTo>
                  <a:pt x="8730" y="16192"/>
                </a:lnTo>
                <a:lnTo>
                  <a:pt x="10583" y="14605"/>
                </a:lnTo>
                <a:lnTo>
                  <a:pt x="12770" y="12594"/>
                </a:lnTo>
                <a:lnTo>
                  <a:pt x="15181" y="11253"/>
                </a:lnTo>
                <a:lnTo>
                  <a:pt x="17741" y="10359"/>
                </a:lnTo>
                <a:lnTo>
                  <a:pt x="20400" y="9764"/>
                </a:lnTo>
                <a:lnTo>
                  <a:pt x="24077" y="9366"/>
                </a:lnTo>
                <a:lnTo>
                  <a:pt x="28434" y="9102"/>
                </a:lnTo>
                <a:lnTo>
                  <a:pt x="37403" y="8807"/>
                </a:lnTo>
                <a:lnTo>
                  <a:pt x="50921" y="8619"/>
                </a:lnTo>
                <a:lnTo>
                  <a:pt x="131338" y="8572"/>
                </a:lnTo>
                <a:lnTo>
                  <a:pt x="134231" y="7620"/>
                </a:lnTo>
                <a:lnTo>
                  <a:pt x="137112" y="6032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221"/>
          <p:cNvSpPr/>
          <p:nvPr/>
        </p:nvSpPr>
        <p:spPr>
          <a:xfrm>
            <a:off x="5009197" y="1568776"/>
            <a:ext cx="162879" cy="13503"/>
          </a:xfrm>
          <a:custGeom>
            <a:avLst/>
            <a:gdLst/>
            <a:ahLst/>
            <a:cxnLst/>
            <a:rect l="0" t="0" r="0" b="0"/>
            <a:pathLst>
              <a:path w="162879" h="13503">
                <a:moveTo>
                  <a:pt x="0" y="8564"/>
                </a:moveTo>
                <a:lnTo>
                  <a:pt x="7381" y="8564"/>
                </a:lnTo>
                <a:lnTo>
                  <a:pt x="8730" y="9516"/>
                </a:lnTo>
                <a:lnTo>
                  <a:pt x="10583" y="11104"/>
                </a:lnTo>
                <a:lnTo>
                  <a:pt x="12770" y="13114"/>
                </a:lnTo>
                <a:lnTo>
                  <a:pt x="15181" y="13502"/>
                </a:lnTo>
                <a:lnTo>
                  <a:pt x="17741" y="12809"/>
                </a:lnTo>
                <a:lnTo>
                  <a:pt x="20400" y="11394"/>
                </a:lnTo>
                <a:lnTo>
                  <a:pt x="24077" y="10450"/>
                </a:lnTo>
                <a:lnTo>
                  <a:pt x="28434" y="9821"/>
                </a:lnTo>
                <a:lnTo>
                  <a:pt x="33244" y="9402"/>
                </a:lnTo>
                <a:lnTo>
                  <a:pt x="37403" y="9123"/>
                </a:lnTo>
                <a:lnTo>
                  <a:pt x="44563" y="8812"/>
                </a:lnTo>
                <a:lnTo>
                  <a:pt x="53950" y="8637"/>
                </a:lnTo>
                <a:lnTo>
                  <a:pt x="83339" y="8570"/>
                </a:lnTo>
                <a:lnTo>
                  <a:pt x="87944" y="7615"/>
                </a:lnTo>
                <a:lnTo>
                  <a:pt x="91967" y="6026"/>
                </a:lnTo>
                <a:lnTo>
                  <a:pt x="95601" y="4015"/>
                </a:lnTo>
                <a:lnTo>
                  <a:pt x="99929" y="2674"/>
                </a:lnTo>
                <a:lnTo>
                  <a:pt x="104719" y="1779"/>
                </a:lnTo>
                <a:lnTo>
                  <a:pt x="109818" y="1183"/>
                </a:lnTo>
                <a:lnTo>
                  <a:pt x="114170" y="786"/>
                </a:lnTo>
                <a:lnTo>
                  <a:pt x="118023" y="521"/>
                </a:lnTo>
                <a:lnTo>
                  <a:pt x="121544" y="344"/>
                </a:lnTo>
                <a:lnTo>
                  <a:pt x="127997" y="148"/>
                </a:lnTo>
                <a:lnTo>
                  <a:pt x="142797" y="12"/>
                </a:lnTo>
                <a:lnTo>
                  <a:pt x="148556" y="0"/>
                </a:lnTo>
                <a:lnTo>
                  <a:pt x="150472" y="950"/>
                </a:lnTo>
                <a:lnTo>
                  <a:pt x="151749" y="2535"/>
                </a:lnTo>
                <a:lnTo>
                  <a:pt x="152601" y="4545"/>
                </a:lnTo>
                <a:lnTo>
                  <a:pt x="154122" y="5884"/>
                </a:lnTo>
                <a:lnTo>
                  <a:pt x="156088" y="6777"/>
                </a:lnTo>
                <a:lnTo>
                  <a:pt x="162878" y="85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222"/>
          <p:cNvSpPr/>
          <p:nvPr/>
        </p:nvSpPr>
        <p:spPr>
          <a:xfrm>
            <a:off x="5240657" y="1500187"/>
            <a:ext cx="180021" cy="17114"/>
          </a:xfrm>
          <a:custGeom>
            <a:avLst/>
            <a:gdLst/>
            <a:ahLst/>
            <a:cxnLst/>
            <a:rect l="0" t="0" r="0" b="0"/>
            <a:pathLst>
              <a:path w="180021" h="17114">
                <a:moveTo>
                  <a:pt x="8570" y="0"/>
                </a:moveTo>
                <a:lnTo>
                  <a:pt x="102" y="0"/>
                </a:lnTo>
                <a:lnTo>
                  <a:pt x="68" y="953"/>
                </a:lnTo>
                <a:lnTo>
                  <a:pt x="0" y="8219"/>
                </a:lnTo>
                <a:lnTo>
                  <a:pt x="952" y="9290"/>
                </a:lnTo>
                <a:lnTo>
                  <a:pt x="4549" y="13019"/>
                </a:lnTo>
                <a:lnTo>
                  <a:pt x="6842" y="14394"/>
                </a:lnTo>
                <a:lnTo>
                  <a:pt x="9323" y="15311"/>
                </a:lnTo>
                <a:lnTo>
                  <a:pt x="15598" y="16783"/>
                </a:lnTo>
                <a:lnTo>
                  <a:pt x="18996" y="16984"/>
                </a:lnTo>
                <a:lnTo>
                  <a:pt x="24634" y="17073"/>
                </a:lnTo>
                <a:lnTo>
                  <a:pt x="33490" y="17113"/>
                </a:lnTo>
                <a:lnTo>
                  <a:pt x="37566" y="16171"/>
                </a:lnTo>
                <a:lnTo>
                  <a:pt x="41235" y="14591"/>
                </a:lnTo>
                <a:lnTo>
                  <a:pt x="44634" y="12585"/>
                </a:lnTo>
                <a:lnTo>
                  <a:pt x="48805" y="11247"/>
                </a:lnTo>
                <a:lnTo>
                  <a:pt x="53491" y="10356"/>
                </a:lnTo>
                <a:lnTo>
                  <a:pt x="58520" y="9761"/>
                </a:lnTo>
                <a:lnTo>
                  <a:pt x="63777" y="9365"/>
                </a:lnTo>
                <a:lnTo>
                  <a:pt x="69187" y="9101"/>
                </a:lnTo>
                <a:lnTo>
                  <a:pt x="80279" y="8807"/>
                </a:lnTo>
                <a:lnTo>
                  <a:pt x="91558" y="8677"/>
                </a:lnTo>
                <a:lnTo>
                  <a:pt x="97233" y="7690"/>
                </a:lnTo>
                <a:lnTo>
                  <a:pt x="102921" y="6079"/>
                </a:lnTo>
                <a:lnTo>
                  <a:pt x="108618" y="4053"/>
                </a:lnTo>
                <a:lnTo>
                  <a:pt x="114321" y="2702"/>
                </a:lnTo>
                <a:lnTo>
                  <a:pt x="120028" y="1801"/>
                </a:lnTo>
                <a:lnTo>
                  <a:pt x="125738" y="1201"/>
                </a:lnTo>
                <a:lnTo>
                  <a:pt x="130497" y="801"/>
                </a:lnTo>
                <a:lnTo>
                  <a:pt x="134623" y="534"/>
                </a:lnTo>
                <a:lnTo>
                  <a:pt x="141746" y="237"/>
                </a:lnTo>
                <a:lnTo>
                  <a:pt x="151111" y="70"/>
                </a:lnTo>
                <a:lnTo>
                  <a:pt x="1800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23"/>
          <p:cNvSpPr/>
          <p:nvPr/>
        </p:nvSpPr>
        <p:spPr>
          <a:xfrm>
            <a:off x="5514984" y="1345885"/>
            <a:ext cx="178776" cy="257055"/>
          </a:xfrm>
          <a:custGeom>
            <a:avLst/>
            <a:gdLst/>
            <a:ahLst/>
            <a:cxnLst/>
            <a:rect l="0" t="0" r="0" b="0"/>
            <a:pathLst>
              <a:path w="178776" h="257055">
                <a:moveTo>
                  <a:pt x="154295" y="17142"/>
                </a:moveTo>
                <a:lnTo>
                  <a:pt x="154295" y="8601"/>
                </a:lnTo>
                <a:lnTo>
                  <a:pt x="57503" y="8570"/>
                </a:lnTo>
                <a:lnTo>
                  <a:pt x="54524" y="7617"/>
                </a:lnTo>
                <a:lnTo>
                  <a:pt x="51587" y="6030"/>
                </a:lnTo>
                <a:lnTo>
                  <a:pt x="44578" y="1189"/>
                </a:lnTo>
                <a:lnTo>
                  <a:pt x="41080" y="527"/>
                </a:lnTo>
                <a:lnTo>
                  <a:pt x="34316" y="0"/>
                </a:lnTo>
                <a:lnTo>
                  <a:pt x="34281" y="8216"/>
                </a:lnTo>
                <a:lnTo>
                  <a:pt x="38832" y="13016"/>
                </a:lnTo>
                <a:lnTo>
                  <a:pt x="40172" y="15344"/>
                </a:lnTo>
                <a:lnTo>
                  <a:pt x="41662" y="20470"/>
                </a:lnTo>
                <a:lnTo>
                  <a:pt x="42324" y="25924"/>
                </a:lnTo>
                <a:lnTo>
                  <a:pt x="42617" y="31522"/>
                </a:lnTo>
                <a:lnTo>
                  <a:pt x="42748" y="37186"/>
                </a:lnTo>
                <a:lnTo>
                  <a:pt x="41831" y="40982"/>
                </a:lnTo>
                <a:lnTo>
                  <a:pt x="40267" y="45418"/>
                </a:lnTo>
                <a:lnTo>
                  <a:pt x="38271" y="50280"/>
                </a:lnTo>
                <a:lnTo>
                  <a:pt x="36054" y="58223"/>
                </a:lnTo>
                <a:lnTo>
                  <a:pt x="35069" y="64928"/>
                </a:lnTo>
                <a:lnTo>
                  <a:pt x="34631" y="71082"/>
                </a:lnTo>
                <a:lnTo>
                  <a:pt x="33562" y="75010"/>
                </a:lnTo>
                <a:lnTo>
                  <a:pt x="31896" y="79533"/>
                </a:lnTo>
                <a:lnTo>
                  <a:pt x="29834" y="84454"/>
                </a:lnTo>
                <a:lnTo>
                  <a:pt x="27542" y="92461"/>
                </a:lnTo>
                <a:lnTo>
                  <a:pt x="26523" y="99195"/>
                </a:lnTo>
                <a:lnTo>
                  <a:pt x="26070" y="105362"/>
                </a:lnTo>
                <a:lnTo>
                  <a:pt x="24997" y="108341"/>
                </a:lnTo>
                <a:lnTo>
                  <a:pt x="21265" y="114190"/>
                </a:lnTo>
                <a:lnTo>
                  <a:pt x="18971" y="119964"/>
                </a:lnTo>
                <a:lnTo>
                  <a:pt x="17951" y="125706"/>
                </a:lnTo>
                <a:lnTo>
                  <a:pt x="17377" y="133341"/>
                </a:lnTo>
                <a:lnTo>
                  <a:pt x="17150" y="139474"/>
                </a:lnTo>
                <a:lnTo>
                  <a:pt x="17136" y="145720"/>
                </a:lnTo>
                <a:lnTo>
                  <a:pt x="37535" y="125330"/>
                </a:lnTo>
                <a:lnTo>
                  <a:pt x="41213" y="123557"/>
                </a:lnTo>
                <a:lnTo>
                  <a:pt x="45570" y="122376"/>
                </a:lnTo>
                <a:lnTo>
                  <a:pt x="50379" y="121588"/>
                </a:lnTo>
                <a:lnTo>
                  <a:pt x="55491" y="120110"/>
                </a:lnTo>
                <a:lnTo>
                  <a:pt x="60803" y="118172"/>
                </a:lnTo>
                <a:lnTo>
                  <a:pt x="66250" y="115928"/>
                </a:lnTo>
                <a:lnTo>
                  <a:pt x="70833" y="114432"/>
                </a:lnTo>
                <a:lnTo>
                  <a:pt x="74842" y="113434"/>
                </a:lnTo>
                <a:lnTo>
                  <a:pt x="78466" y="112769"/>
                </a:lnTo>
                <a:lnTo>
                  <a:pt x="82787" y="111374"/>
                </a:lnTo>
                <a:lnTo>
                  <a:pt x="87574" y="109491"/>
                </a:lnTo>
                <a:lnTo>
                  <a:pt x="92669" y="107283"/>
                </a:lnTo>
                <a:lnTo>
                  <a:pt x="97971" y="105811"/>
                </a:lnTo>
                <a:lnTo>
                  <a:pt x="103411" y="104830"/>
                </a:lnTo>
                <a:lnTo>
                  <a:pt x="108942" y="104175"/>
                </a:lnTo>
                <a:lnTo>
                  <a:pt x="113583" y="103739"/>
                </a:lnTo>
                <a:lnTo>
                  <a:pt x="117629" y="103449"/>
                </a:lnTo>
                <a:lnTo>
                  <a:pt x="121278" y="103255"/>
                </a:lnTo>
                <a:lnTo>
                  <a:pt x="127874" y="103039"/>
                </a:lnTo>
                <a:lnTo>
                  <a:pt x="130966" y="102982"/>
                </a:lnTo>
                <a:lnTo>
                  <a:pt x="134933" y="103896"/>
                </a:lnTo>
                <a:lnTo>
                  <a:pt x="139482" y="105458"/>
                </a:lnTo>
                <a:lnTo>
                  <a:pt x="144420" y="107452"/>
                </a:lnTo>
                <a:lnTo>
                  <a:pt x="148664" y="109734"/>
                </a:lnTo>
                <a:lnTo>
                  <a:pt x="152446" y="112207"/>
                </a:lnTo>
                <a:lnTo>
                  <a:pt x="155920" y="114809"/>
                </a:lnTo>
                <a:lnTo>
                  <a:pt x="159189" y="116543"/>
                </a:lnTo>
                <a:lnTo>
                  <a:pt x="162320" y="117699"/>
                </a:lnTo>
                <a:lnTo>
                  <a:pt x="165360" y="118470"/>
                </a:lnTo>
                <a:lnTo>
                  <a:pt x="167387" y="119937"/>
                </a:lnTo>
                <a:lnTo>
                  <a:pt x="168738" y="121867"/>
                </a:lnTo>
                <a:lnTo>
                  <a:pt x="169639" y="124106"/>
                </a:lnTo>
                <a:lnTo>
                  <a:pt x="170640" y="131674"/>
                </a:lnTo>
                <a:lnTo>
                  <a:pt x="170907" y="136359"/>
                </a:lnTo>
                <a:lnTo>
                  <a:pt x="172037" y="140435"/>
                </a:lnTo>
                <a:lnTo>
                  <a:pt x="175834" y="147504"/>
                </a:lnTo>
                <a:lnTo>
                  <a:pt x="178156" y="153821"/>
                </a:lnTo>
                <a:lnTo>
                  <a:pt x="178775" y="156839"/>
                </a:lnTo>
                <a:lnTo>
                  <a:pt x="178235" y="160756"/>
                </a:lnTo>
                <a:lnTo>
                  <a:pt x="176923" y="165272"/>
                </a:lnTo>
                <a:lnTo>
                  <a:pt x="175095" y="170188"/>
                </a:lnTo>
                <a:lnTo>
                  <a:pt x="173065" y="178190"/>
                </a:lnTo>
                <a:lnTo>
                  <a:pt x="172163" y="185874"/>
                </a:lnTo>
                <a:lnTo>
                  <a:pt x="171922" y="190590"/>
                </a:lnTo>
                <a:lnTo>
                  <a:pt x="171761" y="195639"/>
                </a:lnTo>
                <a:lnTo>
                  <a:pt x="170702" y="199957"/>
                </a:lnTo>
                <a:lnTo>
                  <a:pt x="166985" y="207296"/>
                </a:lnTo>
                <a:lnTo>
                  <a:pt x="162157" y="213732"/>
                </a:lnTo>
                <a:lnTo>
                  <a:pt x="159537" y="216782"/>
                </a:lnTo>
                <a:lnTo>
                  <a:pt x="155885" y="219768"/>
                </a:lnTo>
                <a:lnTo>
                  <a:pt x="151545" y="222711"/>
                </a:lnTo>
                <a:lnTo>
                  <a:pt x="146747" y="225626"/>
                </a:lnTo>
                <a:lnTo>
                  <a:pt x="141643" y="228521"/>
                </a:lnTo>
                <a:lnTo>
                  <a:pt x="130892" y="234278"/>
                </a:lnTo>
                <a:lnTo>
                  <a:pt x="126311" y="237147"/>
                </a:lnTo>
                <a:lnTo>
                  <a:pt x="122304" y="240012"/>
                </a:lnTo>
                <a:lnTo>
                  <a:pt x="118680" y="242875"/>
                </a:lnTo>
                <a:lnTo>
                  <a:pt x="114359" y="244783"/>
                </a:lnTo>
                <a:lnTo>
                  <a:pt x="109574" y="246055"/>
                </a:lnTo>
                <a:lnTo>
                  <a:pt x="104479" y="246903"/>
                </a:lnTo>
                <a:lnTo>
                  <a:pt x="99177" y="248421"/>
                </a:lnTo>
                <a:lnTo>
                  <a:pt x="93737" y="250386"/>
                </a:lnTo>
                <a:lnTo>
                  <a:pt x="88206" y="252648"/>
                </a:lnTo>
                <a:lnTo>
                  <a:pt x="82613" y="254156"/>
                </a:lnTo>
                <a:lnTo>
                  <a:pt x="76980" y="255161"/>
                </a:lnTo>
                <a:lnTo>
                  <a:pt x="71319" y="255832"/>
                </a:lnTo>
                <a:lnTo>
                  <a:pt x="65640" y="256278"/>
                </a:lnTo>
                <a:lnTo>
                  <a:pt x="59950" y="256576"/>
                </a:lnTo>
                <a:lnTo>
                  <a:pt x="45378" y="256996"/>
                </a:lnTo>
                <a:lnTo>
                  <a:pt x="41679" y="257054"/>
                </a:lnTo>
                <a:lnTo>
                  <a:pt x="38261" y="256141"/>
                </a:lnTo>
                <a:lnTo>
                  <a:pt x="35029" y="254580"/>
                </a:lnTo>
                <a:lnTo>
                  <a:pt x="31922" y="252586"/>
                </a:lnTo>
                <a:lnTo>
                  <a:pt x="28898" y="251257"/>
                </a:lnTo>
                <a:lnTo>
                  <a:pt x="25930" y="250371"/>
                </a:lnTo>
                <a:lnTo>
                  <a:pt x="22998" y="249781"/>
                </a:lnTo>
                <a:lnTo>
                  <a:pt x="20092" y="249387"/>
                </a:lnTo>
                <a:lnTo>
                  <a:pt x="17201" y="249125"/>
                </a:lnTo>
                <a:lnTo>
                  <a:pt x="14321" y="248950"/>
                </a:lnTo>
                <a:lnTo>
                  <a:pt x="12403" y="247880"/>
                </a:lnTo>
                <a:lnTo>
                  <a:pt x="11123" y="246215"/>
                </a:lnTo>
                <a:lnTo>
                  <a:pt x="9069" y="241249"/>
                </a:lnTo>
                <a:lnTo>
                  <a:pt x="4162" y="235838"/>
                </a:lnTo>
                <a:lnTo>
                  <a:pt x="0" y="231465"/>
                </a:lnTo>
                <a:lnTo>
                  <a:pt x="8563" y="2314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24"/>
          <p:cNvSpPr/>
          <p:nvPr/>
        </p:nvSpPr>
        <p:spPr>
          <a:xfrm>
            <a:off x="5936337" y="1423035"/>
            <a:ext cx="204431" cy="180019"/>
          </a:xfrm>
          <a:custGeom>
            <a:avLst/>
            <a:gdLst/>
            <a:ahLst/>
            <a:cxnLst/>
            <a:rect l="0" t="0" r="0" b="0"/>
            <a:pathLst>
              <a:path w="204431" h="180019">
                <a:moveTo>
                  <a:pt x="178713" y="17145"/>
                </a:moveTo>
                <a:lnTo>
                  <a:pt x="174162" y="12594"/>
                </a:lnTo>
                <a:lnTo>
                  <a:pt x="171869" y="11253"/>
                </a:lnTo>
                <a:lnTo>
                  <a:pt x="166781" y="9764"/>
                </a:lnTo>
                <a:lnTo>
                  <a:pt x="163112" y="8925"/>
                </a:lnTo>
                <a:lnTo>
                  <a:pt x="157474" y="4126"/>
                </a:lnTo>
                <a:lnTo>
                  <a:pt x="155029" y="2750"/>
                </a:lnTo>
                <a:lnTo>
                  <a:pt x="149771" y="1222"/>
                </a:lnTo>
                <a:lnTo>
                  <a:pt x="144260" y="543"/>
                </a:lnTo>
                <a:lnTo>
                  <a:pt x="137511" y="107"/>
                </a:lnTo>
                <a:lnTo>
                  <a:pt x="131791" y="31"/>
                </a:lnTo>
                <a:lnTo>
                  <a:pt x="102693" y="0"/>
                </a:lnTo>
                <a:lnTo>
                  <a:pt x="99458" y="953"/>
                </a:lnTo>
                <a:lnTo>
                  <a:pt x="97301" y="2540"/>
                </a:lnTo>
                <a:lnTo>
                  <a:pt x="93952" y="6844"/>
                </a:lnTo>
                <a:lnTo>
                  <a:pt x="89289" y="11931"/>
                </a:lnTo>
                <a:lnTo>
                  <a:pt x="86712" y="13669"/>
                </a:lnTo>
                <a:lnTo>
                  <a:pt x="81308" y="15600"/>
                </a:lnTo>
                <a:lnTo>
                  <a:pt x="77581" y="17067"/>
                </a:lnTo>
                <a:lnTo>
                  <a:pt x="73192" y="18998"/>
                </a:lnTo>
                <a:lnTo>
                  <a:pt x="68360" y="21238"/>
                </a:lnTo>
                <a:lnTo>
                  <a:pt x="64187" y="24636"/>
                </a:lnTo>
                <a:lnTo>
                  <a:pt x="60452" y="28806"/>
                </a:lnTo>
                <a:lnTo>
                  <a:pt x="57010" y="33491"/>
                </a:lnTo>
                <a:lnTo>
                  <a:pt x="53762" y="37567"/>
                </a:lnTo>
                <a:lnTo>
                  <a:pt x="50645" y="41237"/>
                </a:lnTo>
                <a:lnTo>
                  <a:pt x="47614" y="44636"/>
                </a:lnTo>
                <a:lnTo>
                  <a:pt x="41707" y="50953"/>
                </a:lnTo>
                <a:lnTo>
                  <a:pt x="38798" y="53971"/>
                </a:lnTo>
                <a:lnTo>
                  <a:pt x="35906" y="57888"/>
                </a:lnTo>
                <a:lnTo>
                  <a:pt x="33026" y="62404"/>
                </a:lnTo>
                <a:lnTo>
                  <a:pt x="30153" y="67320"/>
                </a:lnTo>
                <a:lnTo>
                  <a:pt x="27285" y="71550"/>
                </a:lnTo>
                <a:lnTo>
                  <a:pt x="24421" y="75322"/>
                </a:lnTo>
                <a:lnTo>
                  <a:pt x="21559" y="78790"/>
                </a:lnTo>
                <a:lnTo>
                  <a:pt x="19651" y="83006"/>
                </a:lnTo>
                <a:lnTo>
                  <a:pt x="18379" y="87722"/>
                </a:lnTo>
                <a:lnTo>
                  <a:pt x="17531" y="92771"/>
                </a:lnTo>
                <a:lnTo>
                  <a:pt x="16014" y="97090"/>
                </a:lnTo>
                <a:lnTo>
                  <a:pt x="14049" y="100922"/>
                </a:lnTo>
                <a:lnTo>
                  <a:pt x="11787" y="104428"/>
                </a:lnTo>
                <a:lnTo>
                  <a:pt x="10279" y="107719"/>
                </a:lnTo>
                <a:lnTo>
                  <a:pt x="9273" y="110865"/>
                </a:lnTo>
                <a:lnTo>
                  <a:pt x="8603" y="113915"/>
                </a:lnTo>
                <a:lnTo>
                  <a:pt x="7204" y="116901"/>
                </a:lnTo>
                <a:lnTo>
                  <a:pt x="5319" y="119844"/>
                </a:lnTo>
                <a:lnTo>
                  <a:pt x="3109" y="122758"/>
                </a:lnTo>
                <a:lnTo>
                  <a:pt x="1636" y="125654"/>
                </a:lnTo>
                <a:lnTo>
                  <a:pt x="654" y="128536"/>
                </a:lnTo>
                <a:lnTo>
                  <a:pt x="0" y="131411"/>
                </a:lnTo>
                <a:lnTo>
                  <a:pt x="516" y="134280"/>
                </a:lnTo>
                <a:lnTo>
                  <a:pt x="1812" y="137144"/>
                </a:lnTo>
                <a:lnTo>
                  <a:pt x="3629" y="140007"/>
                </a:lnTo>
                <a:lnTo>
                  <a:pt x="4840" y="142868"/>
                </a:lnTo>
                <a:lnTo>
                  <a:pt x="5648" y="145728"/>
                </a:lnTo>
                <a:lnTo>
                  <a:pt x="6186" y="148587"/>
                </a:lnTo>
                <a:lnTo>
                  <a:pt x="7497" y="151445"/>
                </a:lnTo>
                <a:lnTo>
                  <a:pt x="9324" y="154303"/>
                </a:lnTo>
                <a:lnTo>
                  <a:pt x="11494" y="157161"/>
                </a:lnTo>
                <a:lnTo>
                  <a:pt x="13894" y="159066"/>
                </a:lnTo>
                <a:lnTo>
                  <a:pt x="16446" y="160337"/>
                </a:lnTo>
                <a:lnTo>
                  <a:pt x="19100" y="161183"/>
                </a:lnTo>
                <a:lnTo>
                  <a:pt x="24589" y="164664"/>
                </a:lnTo>
                <a:lnTo>
                  <a:pt x="27386" y="166926"/>
                </a:lnTo>
                <a:lnTo>
                  <a:pt x="31156" y="169386"/>
                </a:lnTo>
                <a:lnTo>
                  <a:pt x="35574" y="171979"/>
                </a:lnTo>
                <a:lnTo>
                  <a:pt x="47251" y="178433"/>
                </a:lnTo>
                <a:lnTo>
                  <a:pt x="51388" y="179316"/>
                </a:lnTo>
                <a:lnTo>
                  <a:pt x="57354" y="179708"/>
                </a:lnTo>
                <a:lnTo>
                  <a:pt x="66355" y="179883"/>
                </a:lnTo>
                <a:lnTo>
                  <a:pt x="108517" y="180018"/>
                </a:lnTo>
                <a:lnTo>
                  <a:pt x="113818" y="179067"/>
                </a:lnTo>
                <a:lnTo>
                  <a:pt x="119257" y="177480"/>
                </a:lnTo>
                <a:lnTo>
                  <a:pt x="124788" y="175470"/>
                </a:lnTo>
                <a:lnTo>
                  <a:pt x="129428" y="174130"/>
                </a:lnTo>
                <a:lnTo>
                  <a:pt x="133473" y="173236"/>
                </a:lnTo>
                <a:lnTo>
                  <a:pt x="137123" y="172641"/>
                </a:lnTo>
                <a:lnTo>
                  <a:pt x="140509" y="171291"/>
                </a:lnTo>
                <a:lnTo>
                  <a:pt x="146811" y="167252"/>
                </a:lnTo>
                <a:lnTo>
                  <a:pt x="152786" y="164821"/>
                </a:lnTo>
                <a:lnTo>
                  <a:pt x="155714" y="164173"/>
                </a:lnTo>
                <a:lnTo>
                  <a:pt x="161506" y="160913"/>
                </a:lnTo>
                <a:lnTo>
                  <a:pt x="164384" y="158710"/>
                </a:lnTo>
                <a:lnTo>
                  <a:pt x="170122" y="156263"/>
                </a:lnTo>
                <a:lnTo>
                  <a:pt x="172985" y="155610"/>
                </a:lnTo>
                <a:lnTo>
                  <a:pt x="178707" y="152345"/>
                </a:lnTo>
                <a:lnTo>
                  <a:pt x="185591" y="147038"/>
                </a:lnTo>
                <a:lnTo>
                  <a:pt x="191334" y="141568"/>
                </a:lnTo>
                <a:lnTo>
                  <a:pt x="194517" y="138466"/>
                </a:lnTo>
                <a:lnTo>
                  <a:pt x="195916" y="138030"/>
                </a:lnTo>
                <a:lnTo>
                  <a:pt x="201484" y="137418"/>
                </a:lnTo>
                <a:lnTo>
                  <a:pt x="204430" y="1371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25"/>
          <p:cNvSpPr/>
          <p:nvPr/>
        </p:nvSpPr>
        <p:spPr>
          <a:xfrm>
            <a:off x="6175057" y="1448752"/>
            <a:ext cx="102871" cy="1"/>
          </a:xfrm>
          <a:custGeom>
            <a:avLst/>
            <a:gdLst/>
            <a:ahLst/>
            <a:cxnLst/>
            <a:rect l="0" t="0" r="0" b="0"/>
            <a:pathLst>
              <a:path w="102871" h="1">
                <a:moveTo>
                  <a:pt x="0" y="0"/>
                </a:move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26"/>
          <p:cNvSpPr/>
          <p:nvPr/>
        </p:nvSpPr>
        <p:spPr>
          <a:xfrm>
            <a:off x="6183629" y="1517332"/>
            <a:ext cx="137162" cy="4940"/>
          </a:xfrm>
          <a:custGeom>
            <a:avLst/>
            <a:gdLst/>
            <a:ahLst/>
            <a:cxnLst/>
            <a:rect l="0" t="0" r="0" b="0"/>
            <a:pathLst>
              <a:path w="137162" h="4940">
                <a:moveTo>
                  <a:pt x="0" y="0"/>
                </a:moveTo>
                <a:lnTo>
                  <a:pt x="88605" y="0"/>
                </a:lnTo>
                <a:lnTo>
                  <a:pt x="91455" y="953"/>
                </a:lnTo>
                <a:lnTo>
                  <a:pt x="94308" y="2540"/>
                </a:lnTo>
                <a:lnTo>
                  <a:pt x="97162" y="4551"/>
                </a:lnTo>
                <a:lnTo>
                  <a:pt x="100017" y="4939"/>
                </a:lnTo>
                <a:lnTo>
                  <a:pt x="102874" y="4245"/>
                </a:lnTo>
                <a:lnTo>
                  <a:pt x="105730" y="2830"/>
                </a:lnTo>
                <a:lnTo>
                  <a:pt x="108587" y="1887"/>
                </a:lnTo>
                <a:lnTo>
                  <a:pt x="111444" y="1258"/>
                </a:lnTo>
                <a:lnTo>
                  <a:pt x="114301" y="839"/>
                </a:lnTo>
                <a:lnTo>
                  <a:pt x="117159" y="559"/>
                </a:lnTo>
                <a:lnTo>
                  <a:pt x="120016" y="373"/>
                </a:lnTo>
                <a:lnTo>
                  <a:pt x="122874" y="248"/>
                </a:lnTo>
                <a:lnTo>
                  <a:pt x="128588" y="110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227"/>
          <p:cNvSpPr/>
          <p:nvPr/>
        </p:nvSpPr>
        <p:spPr>
          <a:xfrm>
            <a:off x="6389370" y="1483042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17145"/>
                </a:moveTo>
                <a:lnTo>
                  <a:pt x="12770" y="17145"/>
                </a:lnTo>
                <a:lnTo>
                  <a:pt x="15181" y="16193"/>
                </a:lnTo>
                <a:lnTo>
                  <a:pt x="17740" y="14605"/>
                </a:lnTo>
                <a:lnTo>
                  <a:pt x="20399" y="12594"/>
                </a:lnTo>
                <a:lnTo>
                  <a:pt x="23125" y="11254"/>
                </a:lnTo>
                <a:lnTo>
                  <a:pt x="25894" y="10360"/>
                </a:lnTo>
                <a:lnTo>
                  <a:pt x="28692" y="9764"/>
                </a:lnTo>
                <a:lnTo>
                  <a:pt x="31511" y="9367"/>
                </a:lnTo>
                <a:lnTo>
                  <a:pt x="34342" y="9102"/>
                </a:lnTo>
                <a:lnTo>
                  <a:pt x="37182" y="8926"/>
                </a:lnTo>
                <a:lnTo>
                  <a:pt x="45417" y="8730"/>
                </a:lnTo>
                <a:lnTo>
                  <a:pt x="104527" y="8573"/>
                </a:lnTo>
                <a:lnTo>
                  <a:pt x="108737" y="7620"/>
                </a:lnTo>
                <a:lnTo>
                  <a:pt x="113449" y="6033"/>
                </a:lnTo>
                <a:lnTo>
                  <a:pt x="125597" y="1192"/>
                </a:lnTo>
                <a:lnTo>
                  <a:pt x="127546" y="794"/>
                </a:lnTo>
                <a:lnTo>
                  <a:pt x="129798" y="530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228"/>
          <p:cNvSpPr/>
          <p:nvPr/>
        </p:nvSpPr>
        <p:spPr>
          <a:xfrm>
            <a:off x="6543678" y="1380175"/>
            <a:ext cx="102867" cy="205620"/>
          </a:xfrm>
          <a:custGeom>
            <a:avLst/>
            <a:gdLst/>
            <a:ahLst/>
            <a:cxnLst/>
            <a:rect l="0" t="0" r="0" b="0"/>
            <a:pathLst>
              <a:path w="102867" h="205620">
                <a:moveTo>
                  <a:pt x="51431" y="8569"/>
                </a:moveTo>
                <a:lnTo>
                  <a:pt x="44050" y="8569"/>
                </a:lnTo>
                <a:lnTo>
                  <a:pt x="43654" y="7617"/>
                </a:lnTo>
                <a:lnTo>
                  <a:pt x="43016" y="1785"/>
                </a:lnTo>
                <a:lnTo>
                  <a:pt x="42964" y="1189"/>
                </a:lnTo>
                <a:lnTo>
                  <a:pt x="41976" y="791"/>
                </a:lnTo>
                <a:lnTo>
                  <a:pt x="40366" y="527"/>
                </a:lnTo>
                <a:lnTo>
                  <a:pt x="38339" y="350"/>
                </a:lnTo>
                <a:lnTo>
                  <a:pt x="36036" y="232"/>
                </a:lnTo>
                <a:lnTo>
                  <a:pt x="30936" y="102"/>
                </a:lnTo>
                <a:lnTo>
                  <a:pt x="5698" y="0"/>
                </a:lnTo>
                <a:lnTo>
                  <a:pt x="3799" y="951"/>
                </a:lnTo>
                <a:lnTo>
                  <a:pt x="2531" y="2538"/>
                </a:lnTo>
                <a:lnTo>
                  <a:pt x="145" y="8216"/>
                </a:lnTo>
                <a:lnTo>
                  <a:pt x="41" y="13016"/>
                </a:lnTo>
                <a:lnTo>
                  <a:pt x="0" y="24161"/>
                </a:lnTo>
                <a:lnTo>
                  <a:pt x="2538" y="27564"/>
                </a:lnTo>
                <a:lnTo>
                  <a:pt x="4549" y="29805"/>
                </a:lnTo>
                <a:lnTo>
                  <a:pt x="9322" y="34835"/>
                </a:lnTo>
                <a:lnTo>
                  <a:pt x="11928" y="37510"/>
                </a:lnTo>
                <a:lnTo>
                  <a:pt x="14619" y="39293"/>
                </a:lnTo>
                <a:lnTo>
                  <a:pt x="17365" y="40482"/>
                </a:lnTo>
                <a:lnTo>
                  <a:pt x="20148" y="41274"/>
                </a:lnTo>
                <a:lnTo>
                  <a:pt x="22956" y="42755"/>
                </a:lnTo>
                <a:lnTo>
                  <a:pt x="25780" y="44695"/>
                </a:lnTo>
                <a:lnTo>
                  <a:pt x="28616" y="46941"/>
                </a:lnTo>
                <a:lnTo>
                  <a:pt x="31458" y="49390"/>
                </a:lnTo>
                <a:lnTo>
                  <a:pt x="34306" y="51976"/>
                </a:lnTo>
                <a:lnTo>
                  <a:pt x="40010" y="57389"/>
                </a:lnTo>
                <a:lnTo>
                  <a:pt x="45721" y="62970"/>
                </a:lnTo>
                <a:lnTo>
                  <a:pt x="48576" y="66744"/>
                </a:lnTo>
                <a:lnTo>
                  <a:pt x="51434" y="71165"/>
                </a:lnTo>
                <a:lnTo>
                  <a:pt x="54290" y="76017"/>
                </a:lnTo>
                <a:lnTo>
                  <a:pt x="57147" y="80205"/>
                </a:lnTo>
                <a:lnTo>
                  <a:pt x="60004" y="83949"/>
                </a:lnTo>
                <a:lnTo>
                  <a:pt x="62862" y="87397"/>
                </a:lnTo>
                <a:lnTo>
                  <a:pt x="66672" y="90649"/>
                </a:lnTo>
                <a:lnTo>
                  <a:pt x="71117" y="93769"/>
                </a:lnTo>
                <a:lnTo>
                  <a:pt x="75986" y="96802"/>
                </a:lnTo>
                <a:lnTo>
                  <a:pt x="79230" y="100728"/>
                </a:lnTo>
                <a:lnTo>
                  <a:pt x="81395" y="105251"/>
                </a:lnTo>
                <a:lnTo>
                  <a:pt x="82837" y="110172"/>
                </a:lnTo>
                <a:lnTo>
                  <a:pt x="84751" y="114404"/>
                </a:lnTo>
                <a:lnTo>
                  <a:pt x="86980" y="118178"/>
                </a:lnTo>
                <a:lnTo>
                  <a:pt x="89417" y="121647"/>
                </a:lnTo>
                <a:lnTo>
                  <a:pt x="91996" y="125865"/>
                </a:lnTo>
                <a:lnTo>
                  <a:pt x="94667" y="130581"/>
                </a:lnTo>
                <a:lnTo>
                  <a:pt x="97401" y="135631"/>
                </a:lnTo>
                <a:lnTo>
                  <a:pt x="99222" y="139949"/>
                </a:lnTo>
                <a:lnTo>
                  <a:pt x="100437" y="143781"/>
                </a:lnTo>
                <a:lnTo>
                  <a:pt x="101247" y="147288"/>
                </a:lnTo>
                <a:lnTo>
                  <a:pt x="101786" y="151531"/>
                </a:lnTo>
                <a:lnTo>
                  <a:pt x="102147" y="156265"/>
                </a:lnTo>
                <a:lnTo>
                  <a:pt x="102547" y="165652"/>
                </a:lnTo>
                <a:lnTo>
                  <a:pt x="102724" y="172999"/>
                </a:lnTo>
                <a:lnTo>
                  <a:pt x="101819" y="176292"/>
                </a:lnTo>
                <a:lnTo>
                  <a:pt x="100263" y="179439"/>
                </a:lnTo>
                <a:lnTo>
                  <a:pt x="98273" y="182490"/>
                </a:lnTo>
                <a:lnTo>
                  <a:pt x="96063" y="188420"/>
                </a:lnTo>
                <a:lnTo>
                  <a:pt x="95474" y="191335"/>
                </a:lnTo>
                <a:lnTo>
                  <a:pt x="94128" y="193278"/>
                </a:lnTo>
                <a:lnTo>
                  <a:pt x="92278" y="194574"/>
                </a:lnTo>
                <a:lnTo>
                  <a:pt x="90093" y="195437"/>
                </a:lnTo>
                <a:lnTo>
                  <a:pt x="87683" y="196966"/>
                </a:lnTo>
                <a:lnTo>
                  <a:pt x="85125" y="198937"/>
                </a:lnTo>
                <a:lnTo>
                  <a:pt x="82466" y="201204"/>
                </a:lnTo>
                <a:lnTo>
                  <a:pt x="79741" y="202715"/>
                </a:lnTo>
                <a:lnTo>
                  <a:pt x="76972" y="203722"/>
                </a:lnTo>
                <a:lnTo>
                  <a:pt x="70235" y="205339"/>
                </a:lnTo>
                <a:lnTo>
                  <a:pt x="68730" y="205472"/>
                </a:lnTo>
                <a:lnTo>
                  <a:pt x="66774" y="205560"/>
                </a:lnTo>
                <a:lnTo>
                  <a:pt x="64517" y="205619"/>
                </a:lnTo>
                <a:lnTo>
                  <a:pt x="62060" y="204706"/>
                </a:lnTo>
                <a:lnTo>
                  <a:pt x="59470" y="203145"/>
                </a:lnTo>
                <a:lnTo>
                  <a:pt x="56791" y="201151"/>
                </a:lnTo>
                <a:lnTo>
                  <a:pt x="54052" y="198870"/>
                </a:lnTo>
                <a:lnTo>
                  <a:pt x="51273" y="196396"/>
                </a:lnTo>
                <a:lnTo>
                  <a:pt x="48469" y="193795"/>
                </a:lnTo>
                <a:lnTo>
                  <a:pt x="46599" y="191108"/>
                </a:lnTo>
                <a:lnTo>
                  <a:pt x="44521" y="185583"/>
                </a:lnTo>
                <a:lnTo>
                  <a:pt x="43015" y="182776"/>
                </a:lnTo>
                <a:lnTo>
                  <a:pt x="41058" y="179952"/>
                </a:lnTo>
                <a:lnTo>
                  <a:pt x="38801" y="177117"/>
                </a:lnTo>
                <a:lnTo>
                  <a:pt x="37296" y="173322"/>
                </a:lnTo>
                <a:lnTo>
                  <a:pt x="36293" y="168887"/>
                </a:lnTo>
                <a:lnTo>
                  <a:pt x="35625" y="164025"/>
                </a:lnTo>
                <a:lnTo>
                  <a:pt x="35178" y="159832"/>
                </a:lnTo>
                <a:lnTo>
                  <a:pt x="34881" y="156084"/>
                </a:lnTo>
                <a:lnTo>
                  <a:pt x="34683" y="152632"/>
                </a:lnTo>
                <a:lnTo>
                  <a:pt x="35503" y="148426"/>
                </a:lnTo>
                <a:lnTo>
                  <a:pt x="37003" y="143717"/>
                </a:lnTo>
                <a:lnTo>
                  <a:pt x="38955" y="138673"/>
                </a:lnTo>
                <a:lnTo>
                  <a:pt x="40256" y="134358"/>
                </a:lnTo>
                <a:lnTo>
                  <a:pt x="41124" y="130528"/>
                </a:lnTo>
                <a:lnTo>
                  <a:pt x="41702" y="127023"/>
                </a:lnTo>
                <a:lnTo>
                  <a:pt x="43040" y="122781"/>
                </a:lnTo>
                <a:lnTo>
                  <a:pt x="44885" y="118048"/>
                </a:lnTo>
                <a:lnTo>
                  <a:pt x="47067" y="112988"/>
                </a:lnTo>
                <a:lnTo>
                  <a:pt x="52031" y="102285"/>
                </a:lnTo>
                <a:lnTo>
                  <a:pt x="54689" y="96764"/>
                </a:lnTo>
                <a:lnTo>
                  <a:pt x="57413" y="92131"/>
                </a:lnTo>
                <a:lnTo>
                  <a:pt x="60182" y="88090"/>
                </a:lnTo>
                <a:lnTo>
                  <a:pt x="62980" y="84443"/>
                </a:lnTo>
                <a:lnTo>
                  <a:pt x="65798" y="80107"/>
                </a:lnTo>
                <a:lnTo>
                  <a:pt x="68630" y="75311"/>
                </a:lnTo>
                <a:lnTo>
                  <a:pt x="71470" y="70209"/>
                </a:lnTo>
                <a:lnTo>
                  <a:pt x="74315" y="65855"/>
                </a:lnTo>
                <a:lnTo>
                  <a:pt x="77165" y="62000"/>
                </a:lnTo>
                <a:lnTo>
                  <a:pt x="80017" y="58477"/>
                </a:lnTo>
                <a:lnTo>
                  <a:pt x="81919" y="55176"/>
                </a:lnTo>
                <a:lnTo>
                  <a:pt x="84032" y="48969"/>
                </a:lnTo>
                <a:lnTo>
                  <a:pt x="85547" y="45980"/>
                </a:lnTo>
                <a:lnTo>
                  <a:pt x="87511" y="43035"/>
                </a:lnTo>
                <a:lnTo>
                  <a:pt x="89772" y="40119"/>
                </a:lnTo>
                <a:lnTo>
                  <a:pt x="92285" y="34339"/>
                </a:lnTo>
                <a:lnTo>
                  <a:pt x="92954" y="31464"/>
                </a:lnTo>
                <a:lnTo>
                  <a:pt x="94353" y="28595"/>
                </a:lnTo>
                <a:lnTo>
                  <a:pt x="96239" y="25730"/>
                </a:lnTo>
                <a:lnTo>
                  <a:pt x="102866" y="171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229"/>
          <p:cNvSpPr/>
          <p:nvPr/>
        </p:nvSpPr>
        <p:spPr>
          <a:xfrm>
            <a:off x="6663699" y="1328737"/>
            <a:ext cx="102861" cy="102763"/>
          </a:xfrm>
          <a:custGeom>
            <a:avLst/>
            <a:gdLst/>
            <a:ahLst/>
            <a:cxnLst/>
            <a:rect l="0" t="0" r="0" b="0"/>
            <a:pathLst>
              <a:path w="102861" h="102763">
                <a:moveTo>
                  <a:pt x="8563" y="0"/>
                </a:moveTo>
                <a:lnTo>
                  <a:pt x="15944" y="7381"/>
                </a:lnTo>
                <a:lnTo>
                  <a:pt x="16606" y="10583"/>
                </a:lnTo>
                <a:lnTo>
                  <a:pt x="16783" y="12770"/>
                </a:lnTo>
                <a:lnTo>
                  <a:pt x="16900" y="15181"/>
                </a:lnTo>
                <a:lnTo>
                  <a:pt x="17031" y="20400"/>
                </a:lnTo>
                <a:lnTo>
                  <a:pt x="16114" y="23125"/>
                </a:lnTo>
                <a:lnTo>
                  <a:pt x="14549" y="25894"/>
                </a:lnTo>
                <a:lnTo>
                  <a:pt x="12553" y="28693"/>
                </a:lnTo>
                <a:lnTo>
                  <a:pt x="11223" y="31511"/>
                </a:lnTo>
                <a:lnTo>
                  <a:pt x="10337" y="34342"/>
                </a:lnTo>
                <a:lnTo>
                  <a:pt x="9746" y="37182"/>
                </a:lnTo>
                <a:lnTo>
                  <a:pt x="9351" y="40028"/>
                </a:lnTo>
                <a:lnTo>
                  <a:pt x="9089" y="42878"/>
                </a:lnTo>
                <a:lnTo>
                  <a:pt x="8913" y="45730"/>
                </a:lnTo>
                <a:lnTo>
                  <a:pt x="8719" y="51440"/>
                </a:lnTo>
                <a:lnTo>
                  <a:pt x="8594" y="62866"/>
                </a:lnTo>
                <a:lnTo>
                  <a:pt x="7631" y="65723"/>
                </a:lnTo>
                <a:lnTo>
                  <a:pt x="6037" y="68580"/>
                </a:lnTo>
                <a:lnTo>
                  <a:pt x="4021" y="71438"/>
                </a:lnTo>
                <a:lnTo>
                  <a:pt x="2678" y="74295"/>
                </a:lnTo>
                <a:lnTo>
                  <a:pt x="1782" y="77153"/>
                </a:lnTo>
                <a:lnTo>
                  <a:pt x="344" y="84032"/>
                </a:lnTo>
                <a:lnTo>
                  <a:pt x="226" y="85549"/>
                </a:lnTo>
                <a:lnTo>
                  <a:pt x="148" y="87512"/>
                </a:lnTo>
                <a:lnTo>
                  <a:pt x="0" y="93900"/>
                </a:lnTo>
                <a:lnTo>
                  <a:pt x="2535" y="96661"/>
                </a:lnTo>
                <a:lnTo>
                  <a:pt x="8210" y="102507"/>
                </a:lnTo>
                <a:lnTo>
                  <a:pt x="10947" y="102708"/>
                </a:lnTo>
                <a:lnTo>
                  <a:pt x="13009" y="102762"/>
                </a:lnTo>
                <a:lnTo>
                  <a:pt x="16290" y="101846"/>
                </a:lnTo>
                <a:lnTo>
                  <a:pt x="20382" y="100282"/>
                </a:lnTo>
                <a:lnTo>
                  <a:pt x="25015" y="98287"/>
                </a:lnTo>
                <a:lnTo>
                  <a:pt x="29056" y="96957"/>
                </a:lnTo>
                <a:lnTo>
                  <a:pt x="32703" y="96071"/>
                </a:lnTo>
                <a:lnTo>
                  <a:pt x="36086" y="95480"/>
                </a:lnTo>
                <a:lnTo>
                  <a:pt x="39294" y="95086"/>
                </a:lnTo>
                <a:lnTo>
                  <a:pt x="42386" y="94823"/>
                </a:lnTo>
                <a:lnTo>
                  <a:pt x="45399" y="94648"/>
                </a:lnTo>
                <a:lnTo>
                  <a:pt x="51288" y="94453"/>
                </a:lnTo>
                <a:lnTo>
                  <a:pt x="58277" y="94328"/>
                </a:lnTo>
                <a:lnTo>
                  <a:pt x="60756" y="93366"/>
                </a:lnTo>
                <a:lnTo>
                  <a:pt x="64314" y="91771"/>
                </a:lnTo>
                <a:lnTo>
                  <a:pt x="74609" y="86919"/>
                </a:lnTo>
                <a:lnTo>
                  <a:pt x="76406" y="86521"/>
                </a:lnTo>
                <a:lnTo>
                  <a:pt x="78556" y="86256"/>
                </a:lnTo>
                <a:lnTo>
                  <a:pt x="80943" y="86079"/>
                </a:lnTo>
                <a:lnTo>
                  <a:pt x="83486" y="85008"/>
                </a:lnTo>
                <a:lnTo>
                  <a:pt x="86134" y="83342"/>
                </a:lnTo>
                <a:lnTo>
                  <a:pt x="92677" y="78375"/>
                </a:lnTo>
                <a:lnTo>
                  <a:pt x="94167" y="77015"/>
                </a:lnTo>
                <a:lnTo>
                  <a:pt x="102860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230"/>
          <p:cNvSpPr/>
          <p:nvPr/>
        </p:nvSpPr>
        <p:spPr>
          <a:xfrm>
            <a:off x="6749446" y="1323239"/>
            <a:ext cx="42717" cy="322682"/>
          </a:xfrm>
          <a:custGeom>
            <a:avLst/>
            <a:gdLst/>
            <a:ahLst/>
            <a:cxnLst/>
            <a:rect l="0" t="0" r="0" b="0"/>
            <a:pathLst>
              <a:path w="42717" h="322682">
                <a:moveTo>
                  <a:pt x="8541" y="5498"/>
                </a:moveTo>
                <a:lnTo>
                  <a:pt x="3991" y="947"/>
                </a:lnTo>
                <a:lnTo>
                  <a:pt x="2650" y="559"/>
                </a:lnTo>
                <a:lnTo>
                  <a:pt x="1756" y="1253"/>
                </a:lnTo>
                <a:lnTo>
                  <a:pt x="1160" y="2668"/>
                </a:lnTo>
                <a:lnTo>
                  <a:pt x="762" y="2659"/>
                </a:lnTo>
                <a:lnTo>
                  <a:pt x="498" y="1700"/>
                </a:lnTo>
                <a:lnTo>
                  <a:pt x="321" y="109"/>
                </a:lnTo>
                <a:lnTo>
                  <a:pt x="204" y="0"/>
                </a:lnTo>
                <a:lnTo>
                  <a:pt x="0" y="4586"/>
                </a:lnTo>
                <a:lnTo>
                  <a:pt x="941" y="5842"/>
                </a:lnTo>
                <a:lnTo>
                  <a:pt x="2522" y="7633"/>
                </a:lnTo>
                <a:lnTo>
                  <a:pt x="4528" y="9779"/>
                </a:lnTo>
                <a:lnTo>
                  <a:pt x="5866" y="12162"/>
                </a:lnTo>
                <a:lnTo>
                  <a:pt x="6758" y="14703"/>
                </a:lnTo>
                <a:lnTo>
                  <a:pt x="8012" y="22830"/>
                </a:lnTo>
                <a:lnTo>
                  <a:pt x="8384" y="31271"/>
                </a:lnTo>
                <a:lnTo>
                  <a:pt x="8495" y="42344"/>
                </a:lnTo>
                <a:lnTo>
                  <a:pt x="8540" y="88763"/>
                </a:lnTo>
                <a:lnTo>
                  <a:pt x="9494" y="94345"/>
                </a:lnTo>
                <a:lnTo>
                  <a:pt x="11080" y="99972"/>
                </a:lnTo>
                <a:lnTo>
                  <a:pt x="17867" y="119533"/>
                </a:lnTo>
                <a:lnTo>
                  <a:pt x="20473" y="127241"/>
                </a:lnTo>
                <a:lnTo>
                  <a:pt x="22211" y="134285"/>
                </a:lnTo>
                <a:lnTo>
                  <a:pt x="23370" y="140886"/>
                </a:lnTo>
                <a:lnTo>
                  <a:pt x="24142" y="147192"/>
                </a:lnTo>
                <a:lnTo>
                  <a:pt x="25609" y="153301"/>
                </a:lnTo>
                <a:lnTo>
                  <a:pt x="27540" y="159278"/>
                </a:lnTo>
                <a:lnTo>
                  <a:pt x="29779" y="165168"/>
                </a:lnTo>
                <a:lnTo>
                  <a:pt x="31272" y="171952"/>
                </a:lnTo>
                <a:lnTo>
                  <a:pt x="32267" y="179332"/>
                </a:lnTo>
                <a:lnTo>
                  <a:pt x="32932" y="187110"/>
                </a:lnTo>
                <a:lnTo>
                  <a:pt x="34326" y="194200"/>
                </a:lnTo>
                <a:lnTo>
                  <a:pt x="36208" y="200832"/>
                </a:lnTo>
                <a:lnTo>
                  <a:pt x="38416" y="207158"/>
                </a:lnTo>
                <a:lnTo>
                  <a:pt x="39888" y="214233"/>
                </a:lnTo>
                <a:lnTo>
                  <a:pt x="40869" y="221807"/>
                </a:lnTo>
                <a:lnTo>
                  <a:pt x="41523" y="229714"/>
                </a:lnTo>
                <a:lnTo>
                  <a:pt x="41959" y="236891"/>
                </a:lnTo>
                <a:lnTo>
                  <a:pt x="42444" y="249944"/>
                </a:lnTo>
                <a:lnTo>
                  <a:pt x="42716" y="268003"/>
                </a:lnTo>
                <a:lnTo>
                  <a:pt x="41802" y="272894"/>
                </a:lnTo>
                <a:lnTo>
                  <a:pt x="40240" y="277107"/>
                </a:lnTo>
                <a:lnTo>
                  <a:pt x="38246" y="280868"/>
                </a:lnTo>
                <a:lnTo>
                  <a:pt x="36917" y="285281"/>
                </a:lnTo>
                <a:lnTo>
                  <a:pt x="36031" y="290127"/>
                </a:lnTo>
                <a:lnTo>
                  <a:pt x="35046" y="299640"/>
                </a:lnTo>
                <a:lnTo>
                  <a:pt x="34492" y="309398"/>
                </a:lnTo>
                <a:lnTo>
                  <a:pt x="34289" y="318039"/>
                </a:lnTo>
                <a:lnTo>
                  <a:pt x="34259" y="3226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231"/>
          <p:cNvSpPr/>
          <p:nvPr/>
        </p:nvSpPr>
        <p:spPr>
          <a:xfrm>
            <a:off x="5086354" y="2066007"/>
            <a:ext cx="128584" cy="145699"/>
          </a:xfrm>
          <a:custGeom>
            <a:avLst/>
            <a:gdLst/>
            <a:ahLst/>
            <a:cxnLst/>
            <a:rect l="0" t="0" r="0" b="0"/>
            <a:pathLst>
              <a:path w="128584" h="145699">
                <a:moveTo>
                  <a:pt x="102866" y="51400"/>
                </a:moveTo>
                <a:lnTo>
                  <a:pt x="102866" y="46849"/>
                </a:lnTo>
                <a:lnTo>
                  <a:pt x="101913" y="45509"/>
                </a:lnTo>
                <a:lnTo>
                  <a:pt x="100326" y="44615"/>
                </a:lnTo>
                <a:lnTo>
                  <a:pt x="98315" y="44019"/>
                </a:lnTo>
                <a:lnTo>
                  <a:pt x="96974" y="42669"/>
                </a:lnTo>
                <a:lnTo>
                  <a:pt x="96080" y="40817"/>
                </a:lnTo>
                <a:lnTo>
                  <a:pt x="94646" y="35551"/>
                </a:lnTo>
                <a:lnTo>
                  <a:pt x="94450" y="32291"/>
                </a:lnTo>
                <a:lnTo>
                  <a:pt x="94363" y="27667"/>
                </a:lnTo>
                <a:lnTo>
                  <a:pt x="94303" y="14138"/>
                </a:lnTo>
                <a:lnTo>
                  <a:pt x="93346" y="12271"/>
                </a:lnTo>
                <a:lnTo>
                  <a:pt x="91757" y="11027"/>
                </a:lnTo>
                <a:lnTo>
                  <a:pt x="89745" y="10197"/>
                </a:lnTo>
                <a:lnTo>
                  <a:pt x="88404" y="8691"/>
                </a:lnTo>
                <a:lnTo>
                  <a:pt x="87510" y="6735"/>
                </a:lnTo>
                <a:lnTo>
                  <a:pt x="86913" y="4478"/>
                </a:lnTo>
                <a:lnTo>
                  <a:pt x="85563" y="2974"/>
                </a:lnTo>
                <a:lnTo>
                  <a:pt x="83711" y="1971"/>
                </a:lnTo>
                <a:lnTo>
                  <a:pt x="81523" y="1302"/>
                </a:lnTo>
                <a:lnTo>
                  <a:pt x="79112" y="857"/>
                </a:lnTo>
                <a:lnTo>
                  <a:pt x="76552" y="559"/>
                </a:lnTo>
                <a:lnTo>
                  <a:pt x="73894" y="361"/>
                </a:lnTo>
                <a:lnTo>
                  <a:pt x="71169" y="229"/>
                </a:lnTo>
                <a:lnTo>
                  <a:pt x="65600" y="82"/>
                </a:lnTo>
                <a:lnTo>
                  <a:pt x="57111" y="0"/>
                </a:lnTo>
                <a:lnTo>
                  <a:pt x="54265" y="941"/>
                </a:lnTo>
                <a:lnTo>
                  <a:pt x="51415" y="2521"/>
                </a:lnTo>
                <a:lnTo>
                  <a:pt x="48563" y="4526"/>
                </a:lnTo>
                <a:lnTo>
                  <a:pt x="46661" y="6816"/>
                </a:lnTo>
                <a:lnTo>
                  <a:pt x="45394" y="9295"/>
                </a:lnTo>
                <a:lnTo>
                  <a:pt x="44549" y="11900"/>
                </a:lnTo>
                <a:lnTo>
                  <a:pt x="43033" y="14589"/>
                </a:lnTo>
                <a:lnTo>
                  <a:pt x="41070" y="17334"/>
                </a:lnTo>
                <a:lnTo>
                  <a:pt x="38808" y="20117"/>
                </a:lnTo>
                <a:lnTo>
                  <a:pt x="35396" y="22925"/>
                </a:lnTo>
                <a:lnTo>
                  <a:pt x="31216" y="25749"/>
                </a:lnTo>
                <a:lnTo>
                  <a:pt x="26524" y="28584"/>
                </a:lnTo>
                <a:lnTo>
                  <a:pt x="22443" y="32380"/>
                </a:lnTo>
                <a:lnTo>
                  <a:pt x="18771" y="36815"/>
                </a:lnTo>
                <a:lnTo>
                  <a:pt x="15370" y="41676"/>
                </a:lnTo>
                <a:lnTo>
                  <a:pt x="12151" y="46823"/>
                </a:lnTo>
                <a:lnTo>
                  <a:pt x="9052" y="52158"/>
                </a:lnTo>
                <a:lnTo>
                  <a:pt x="6032" y="57621"/>
                </a:lnTo>
                <a:lnTo>
                  <a:pt x="4020" y="62215"/>
                </a:lnTo>
                <a:lnTo>
                  <a:pt x="2679" y="66230"/>
                </a:lnTo>
                <a:lnTo>
                  <a:pt x="1785" y="69859"/>
                </a:lnTo>
                <a:lnTo>
                  <a:pt x="1188" y="74184"/>
                </a:lnTo>
                <a:lnTo>
                  <a:pt x="791" y="78972"/>
                </a:lnTo>
                <a:lnTo>
                  <a:pt x="526" y="84069"/>
                </a:lnTo>
                <a:lnTo>
                  <a:pt x="231" y="94812"/>
                </a:lnTo>
                <a:lnTo>
                  <a:pt x="0" y="139490"/>
                </a:lnTo>
                <a:lnTo>
                  <a:pt x="951" y="141559"/>
                </a:lnTo>
                <a:lnTo>
                  <a:pt x="2537" y="142939"/>
                </a:lnTo>
                <a:lnTo>
                  <a:pt x="4548" y="143858"/>
                </a:lnTo>
                <a:lnTo>
                  <a:pt x="6840" y="144471"/>
                </a:lnTo>
                <a:lnTo>
                  <a:pt x="9321" y="144880"/>
                </a:lnTo>
                <a:lnTo>
                  <a:pt x="11928" y="145153"/>
                </a:lnTo>
                <a:lnTo>
                  <a:pt x="14617" y="145334"/>
                </a:lnTo>
                <a:lnTo>
                  <a:pt x="17364" y="145455"/>
                </a:lnTo>
                <a:lnTo>
                  <a:pt x="22955" y="145590"/>
                </a:lnTo>
                <a:lnTo>
                  <a:pt x="32606" y="145683"/>
                </a:lnTo>
                <a:lnTo>
                  <a:pt x="36079" y="143151"/>
                </a:lnTo>
                <a:lnTo>
                  <a:pt x="38339" y="141143"/>
                </a:lnTo>
                <a:lnTo>
                  <a:pt x="43390" y="136370"/>
                </a:lnTo>
                <a:lnTo>
                  <a:pt x="46070" y="133765"/>
                </a:lnTo>
                <a:lnTo>
                  <a:pt x="47857" y="130122"/>
                </a:lnTo>
                <a:lnTo>
                  <a:pt x="49048" y="125789"/>
                </a:lnTo>
                <a:lnTo>
                  <a:pt x="49842" y="120995"/>
                </a:lnTo>
                <a:lnTo>
                  <a:pt x="52276" y="116847"/>
                </a:lnTo>
                <a:lnTo>
                  <a:pt x="55804" y="113129"/>
                </a:lnTo>
                <a:lnTo>
                  <a:pt x="60062" y="109698"/>
                </a:lnTo>
                <a:lnTo>
                  <a:pt x="62899" y="105505"/>
                </a:lnTo>
                <a:lnTo>
                  <a:pt x="64792" y="100805"/>
                </a:lnTo>
                <a:lnTo>
                  <a:pt x="66053" y="95767"/>
                </a:lnTo>
                <a:lnTo>
                  <a:pt x="67846" y="90503"/>
                </a:lnTo>
                <a:lnTo>
                  <a:pt x="69994" y="85089"/>
                </a:lnTo>
                <a:lnTo>
                  <a:pt x="72379" y="79574"/>
                </a:lnTo>
                <a:lnTo>
                  <a:pt x="73969" y="74945"/>
                </a:lnTo>
                <a:lnTo>
                  <a:pt x="75029" y="70907"/>
                </a:lnTo>
                <a:lnTo>
                  <a:pt x="75735" y="67262"/>
                </a:lnTo>
                <a:lnTo>
                  <a:pt x="77159" y="63880"/>
                </a:lnTo>
                <a:lnTo>
                  <a:pt x="79060" y="60672"/>
                </a:lnTo>
                <a:lnTo>
                  <a:pt x="81280" y="57582"/>
                </a:lnTo>
                <a:lnTo>
                  <a:pt x="82760" y="53616"/>
                </a:lnTo>
                <a:lnTo>
                  <a:pt x="83747" y="49067"/>
                </a:lnTo>
                <a:lnTo>
                  <a:pt x="85331" y="37181"/>
                </a:lnTo>
                <a:lnTo>
                  <a:pt x="84508" y="35253"/>
                </a:lnTo>
                <a:lnTo>
                  <a:pt x="83007" y="33015"/>
                </a:lnTo>
                <a:lnTo>
                  <a:pt x="77249" y="25810"/>
                </a:lnTo>
                <a:lnTo>
                  <a:pt x="77178" y="30271"/>
                </a:lnTo>
                <a:lnTo>
                  <a:pt x="77157" y="33075"/>
                </a:lnTo>
                <a:lnTo>
                  <a:pt x="79692" y="36271"/>
                </a:lnTo>
                <a:lnTo>
                  <a:pt x="81702" y="38456"/>
                </a:lnTo>
                <a:lnTo>
                  <a:pt x="83041" y="41818"/>
                </a:lnTo>
                <a:lnTo>
                  <a:pt x="83934" y="45965"/>
                </a:lnTo>
                <a:lnTo>
                  <a:pt x="84530" y="50634"/>
                </a:lnTo>
                <a:lnTo>
                  <a:pt x="84927" y="55652"/>
                </a:lnTo>
                <a:lnTo>
                  <a:pt x="85191" y="60902"/>
                </a:lnTo>
                <a:lnTo>
                  <a:pt x="85564" y="74853"/>
                </a:lnTo>
                <a:lnTo>
                  <a:pt x="85718" y="113873"/>
                </a:lnTo>
                <a:lnTo>
                  <a:pt x="86671" y="116861"/>
                </a:lnTo>
                <a:lnTo>
                  <a:pt x="88259" y="119806"/>
                </a:lnTo>
                <a:lnTo>
                  <a:pt x="90271" y="122721"/>
                </a:lnTo>
                <a:lnTo>
                  <a:pt x="92564" y="125617"/>
                </a:lnTo>
                <a:lnTo>
                  <a:pt x="95046" y="128501"/>
                </a:lnTo>
                <a:lnTo>
                  <a:pt x="97652" y="131376"/>
                </a:lnTo>
                <a:lnTo>
                  <a:pt x="100342" y="133292"/>
                </a:lnTo>
                <a:lnTo>
                  <a:pt x="103088" y="134570"/>
                </a:lnTo>
                <a:lnTo>
                  <a:pt x="105872" y="135422"/>
                </a:lnTo>
                <a:lnTo>
                  <a:pt x="108680" y="136942"/>
                </a:lnTo>
                <a:lnTo>
                  <a:pt x="111505" y="138908"/>
                </a:lnTo>
                <a:lnTo>
                  <a:pt x="114340" y="141171"/>
                </a:lnTo>
                <a:lnTo>
                  <a:pt x="117183" y="142680"/>
                </a:lnTo>
                <a:lnTo>
                  <a:pt x="120030" y="143686"/>
                </a:lnTo>
                <a:lnTo>
                  <a:pt x="128583" y="1456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232"/>
          <p:cNvSpPr/>
          <p:nvPr/>
        </p:nvSpPr>
        <p:spPr>
          <a:xfrm>
            <a:off x="5257810" y="2057400"/>
            <a:ext cx="94288" cy="162833"/>
          </a:xfrm>
          <a:custGeom>
            <a:avLst/>
            <a:gdLst/>
            <a:ahLst/>
            <a:cxnLst/>
            <a:rect l="0" t="0" r="0" b="0"/>
            <a:pathLst>
              <a:path w="94288" h="162833">
                <a:moveTo>
                  <a:pt x="42852" y="0"/>
                </a:moveTo>
                <a:lnTo>
                  <a:pt x="26930" y="0"/>
                </a:lnTo>
                <a:lnTo>
                  <a:pt x="25569" y="952"/>
                </a:lnTo>
                <a:lnTo>
                  <a:pt x="23711" y="2539"/>
                </a:lnTo>
                <a:lnTo>
                  <a:pt x="21518" y="4550"/>
                </a:lnTo>
                <a:lnTo>
                  <a:pt x="20057" y="6843"/>
                </a:lnTo>
                <a:lnTo>
                  <a:pt x="17048" y="15574"/>
                </a:lnTo>
                <a:lnTo>
                  <a:pt x="15172" y="19908"/>
                </a:lnTo>
                <a:lnTo>
                  <a:pt x="12969" y="24702"/>
                </a:lnTo>
                <a:lnTo>
                  <a:pt x="11500" y="29803"/>
                </a:lnTo>
                <a:lnTo>
                  <a:pt x="10520" y="35108"/>
                </a:lnTo>
                <a:lnTo>
                  <a:pt x="9868" y="40551"/>
                </a:lnTo>
                <a:lnTo>
                  <a:pt x="8480" y="46083"/>
                </a:lnTo>
                <a:lnTo>
                  <a:pt x="6603" y="51677"/>
                </a:lnTo>
                <a:lnTo>
                  <a:pt x="4398" y="57311"/>
                </a:lnTo>
                <a:lnTo>
                  <a:pt x="2928" y="62972"/>
                </a:lnTo>
                <a:lnTo>
                  <a:pt x="1949" y="68652"/>
                </a:lnTo>
                <a:lnTo>
                  <a:pt x="1296" y="74342"/>
                </a:lnTo>
                <a:lnTo>
                  <a:pt x="860" y="80042"/>
                </a:lnTo>
                <a:lnTo>
                  <a:pt x="570" y="85746"/>
                </a:lnTo>
                <a:lnTo>
                  <a:pt x="248" y="97164"/>
                </a:lnTo>
                <a:lnTo>
                  <a:pt x="0" y="138324"/>
                </a:lnTo>
                <a:lnTo>
                  <a:pt x="949" y="141746"/>
                </a:lnTo>
                <a:lnTo>
                  <a:pt x="2534" y="144980"/>
                </a:lnTo>
                <a:lnTo>
                  <a:pt x="4543" y="148088"/>
                </a:lnTo>
                <a:lnTo>
                  <a:pt x="6835" y="151113"/>
                </a:lnTo>
                <a:lnTo>
                  <a:pt x="9316" y="154082"/>
                </a:lnTo>
                <a:lnTo>
                  <a:pt x="11922" y="157014"/>
                </a:lnTo>
                <a:lnTo>
                  <a:pt x="14612" y="158968"/>
                </a:lnTo>
                <a:lnTo>
                  <a:pt x="17358" y="160271"/>
                </a:lnTo>
                <a:lnTo>
                  <a:pt x="20141" y="161140"/>
                </a:lnTo>
                <a:lnTo>
                  <a:pt x="22949" y="161719"/>
                </a:lnTo>
                <a:lnTo>
                  <a:pt x="25774" y="162105"/>
                </a:lnTo>
                <a:lnTo>
                  <a:pt x="28609" y="162362"/>
                </a:lnTo>
                <a:lnTo>
                  <a:pt x="31452" y="162534"/>
                </a:lnTo>
                <a:lnTo>
                  <a:pt x="41163" y="162832"/>
                </a:lnTo>
                <a:lnTo>
                  <a:pt x="43631" y="161894"/>
                </a:lnTo>
                <a:lnTo>
                  <a:pt x="47181" y="160317"/>
                </a:lnTo>
                <a:lnTo>
                  <a:pt x="51453" y="158313"/>
                </a:lnTo>
                <a:lnTo>
                  <a:pt x="55254" y="156977"/>
                </a:lnTo>
                <a:lnTo>
                  <a:pt x="58740" y="156086"/>
                </a:lnTo>
                <a:lnTo>
                  <a:pt x="62017" y="155492"/>
                </a:lnTo>
                <a:lnTo>
                  <a:pt x="66106" y="154144"/>
                </a:lnTo>
                <a:lnTo>
                  <a:pt x="70737" y="152293"/>
                </a:lnTo>
                <a:lnTo>
                  <a:pt x="75730" y="150106"/>
                </a:lnTo>
                <a:lnTo>
                  <a:pt x="79058" y="147695"/>
                </a:lnTo>
                <a:lnTo>
                  <a:pt x="81277" y="145136"/>
                </a:lnTo>
                <a:lnTo>
                  <a:pt x="82756" y="142477"/>
                </a:lnTo>
                <a:lnTo>
                  <a:pt x="84695" y="139752"/>
                </a:lnTo>
                <a:lnTo>
                  <a:pt x="86940" y="136983"/>
                </a:lnTo>
                <a:lnTo>
                  <a:pt x="89389" y="134184"/>
                </a:lnTo>
                <a:lnTo>
                  <a:pt x="91022" y="131366"/>
                </a:lnTo>
                <a:lnTo>
                  <a:pt x="92110" y="128535"/>
                </a:lnTo>
                <a:lnTo>
                  <a:pt x="94287" y="1200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233"/>
          <p:cNvSpPr/>
          <p:nvPr/>
        </p:nvSpPr>
        <p:spPr>
          <a:xfrm>
            <a:off x="5394959" y="2083117"/>
            <a:ext cx="128589" cy="33938"/>
          </a:xfrm>
          <a:custGeom>
            <a:avLst/>
            <a:gdLst/>
            <a:ahLst/>
            <a:cxnLst/>
            <a:rect l="0" t="0" r="0" b="0"/>
            <a:pathLst>
              <a:path w="128589" h="33938">
                <a:moveTo>
                  <a:pt x="0" y="25718"/>
                </a:moveTo>
                <a:lnTo>
                  <a:pt x="0" y="30268"/>
                </a:lnTo>
                <a:lnTo>
                  <a:pt x="953" y="31609"/>
                </a:lnTo>
                <a:lnTo>
                  <a:pt x="2541" y="32503"/>
                </a:lnTo>
                <a:lnTo>
                  <a:pt x="4552" y="33098"/>
                </a:lnTo>
                <a:lnTo>
                  <a:pt x="6844" y="33496"/>
                </a:lnTo>
                <a:lnTo>
                  <a:pt x="9325" y="33760"/>
                </a:lnTo>
                <a:lnTo>
                  <a:pt x="11932" y="33937"/>
                </a:lnTo>
                <a:lnTo>
                  <a:pt x="14622" y="33102"/>
                </a:lnTo>
                <a:lnTo>
                  <a:pt x="17368" y="31593"/>
                </a:lnTo>
                <a:lnTo>
                  <a:pt x="20152" y="29635"/>
                </a:lnTo>
                <a:lnTo>
                  <a:pt x="22959" y="28329"/>
                </a:lnTo>
                <a:lnTo>
                  <a:pt x="25784" y="27459"/>
                </a:lnTo>
                <a:lnTo>
                  <a:pt x="28620" y="26878"/>
                </a:lnTo>
                <a:lnTo>
                  <a:pt x="32415" y="25539"/>
                </a:lnTo>
                <a:lnTo>
                  <a:pt x="36850" y="23693"/>
                </a:lnTo>
                <a:lnTo>
                  <a:pt x="41712" y="21511"/>
                </a:lnTo>
                <a:lnTo>
                  <a:pt x="46858" y="20055"/>
                </a:lnTo>
                <a:lnTo>
                  <a:pt x="52194" y="19085"/>
                </a:lnTo>
                <a:lnTo>
                  <a:pt x="57656" y="18439"/>
                </a:lnTo>
                <a:lnTo>
                  <a:pt x="62250" y="17055"/>
                </a:lnTo>
                <a:lnTo>
                  <a:pt x="66265" y="15180"/>
                </a:lnTo>
                <a:lnTo>
                  <a:pt x="69894" y="12978"/>
                </a:lnTo>
                <a:lnTo>
                  <a:pt x="74219" y="11509"/>
                </a:lnTo>
                <a:lnTo>
                  <a:pt x="79007" y="10530"/>
                </a:lnTo>
                <a:lnTo>
                  <a:pt x="84104" y="9878"/>
                </a:lnTo>
                <a:lnTo>
                  <a:pt x="88455" y="8490"/>
                </a:lnTo>
                <a:lnTo>
                  <a:pt x="92307" y="6613"/>
                </a:lnTo>
                <a:lnTo>
                  <a:pt x="95829" y="4408"/>
                </a:lnTo>
                <a:lnTo>
                  <a:pt x="100081" y="2939"/>
                </a:lnTo>
                <a:lnTo>
                  <a:pt x="104821" y="1959"/>
                </a:lnTo>
                <a:lnTo>
                  <a:pt x="117014" y="387"/>
                </a:lnTo>
                <a:lnTo>
                  <a:pt x="118967" y="258"/>
                </a:lnTo>
                <a:lnTo>
                  <a:pt x="121222" y="172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234"/>
          <p:cNvSpPr/>
          <p:nvPr/>
        </p:nvSpPr>
        <p:spPr>
          <a:xfrm>
            <a:off x="5429250" y="2151697"/>
            <a:ext cx="111443" cy="34291"/>
          </a:xfrm>
          <a:custGeom>
            <a:avLst/>
            <a:gdLst/>
            <a:ahLst/>
            <a:cxnLst/>
            <a:rect l="0" t="0" r="0" b="0"/>
            <a:pathLst>
              <a:path w="111443" h="34291">
                <a:moveTo>
                  <a:pt x="0" y="34290"/>
                </a:moveTo>
                <a:lnTo>
                  <a:pt x="0" y="29739"/>
                </a:lnTo>
                <a:lnTo>
                  <a:pt x="952" y="28399"/>
                </a:lnTo>
                <a:lnTo>
                  <a:pt x="2540" y="27505"/>
                </a:lnTo>
                <a:lnTo>
                  <a:pt x="4550" y="26909"/>
                </a:lnTo>
                <a:lnTo>
                  <a:pt x="6843" y="26512"/>
                </a:lnTo>
                <a:lnTo>
                  <a:pt x="9325" y="26247"/>
                </a:lnTo>
                <a:lnTo>
                  <a:pt x="11931" y="26071"/>
                </a:lnTo>
                <a:lnTo>
                  <a:pt x="14621" y="25953"/>
                </a:lnTo>
                <a:lnTo>
                  <a:pt x="20151" y="25822"/>
                </a:lnTo>
                <a:lnTo>
                  <a:pt x="28619" y="25748"/>
                </a:lnTo>
                <a:lnTo>
                  <a:pt x="31462" y="24786"/>
                </a:lnTo>
                <a:lnTo>
                  <a:pt x="34309" y="23191"/>
                </a:lnTo>
                <a:lnTo>
                  <a:pt x="37160" y="21176"/>
                </a:lnTo>
                <a:lnTo>
                  <a:pt x="40966" y="19832"/>
                </a:lnTo>
                <a:lnTo>
                  <a:pt x="45408" y="18936"/>
                </a:lnTo>
                <a:lnTo>
                  <a:pt x="50274" y="18339"/>
                </a:lnTo>
                <a:lnTo>
                  <a:pt x="54471" y="17941"/>
                </a:lnTo>
                <a:lnTo>
                  <a:pt x="58221" y="17676"/>
                </a:lnTo>
                <a:lnTo>
                  <a:pt x="61674" y="17499"/>
                </a:lnTo>
                <a:lnTo>
                  <a:pt x="70591" y="17302"/>
                </a:lnTo>
                <a:lnTo>
                  <a:pt x="75635" y="17250"/>
                </a:lnTo>
                <a:lnTo>
                  <a:pt x="78999" y="16262"/>
                </a:lnTo>
                <a:lnTo>
                  <a:pt x="81240" y="14652"/>
                </a:lnTo>
                <a:lnTo>
                  <a:pt x="82735" y="12625"/>
                </a:lnTo>
                <a:lnTo>
                  <a:pt x="84684" y="11275"/>
                </a:lnTo>
                <a:lnTo>
                  <a:pt x="86936" y="10374"/>
                </a:lnTo>
                <a:lnTo>
                  <a:pt x="89390" y="9773"/>
                </a:lnTo>
                <a:lnTo>
                  <a:pt x="91978" y="9373"/>
                </a:lnTo>
                <a:lnTo>
                  <a:pt x="94656" y="9106"/>
                </a:lnTo>
                <a:lnTo>
                  <a:pt x="97394" y="8928"/>
                </a:lnTo>
                <a:lnTo>
                  <a:pt x="100172" y="7857"/>
                </a:lnTo>
                <a:lnTo>
                  <a:pt x="102976" y="6191"/>
                </a:lnTo>
                <a:lnTo>
                  <a:pt x="1114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235"/>
          <p:cNvSpPr/>
          <p:nvPr/>
        </p:nvSpPr>
        <p:spPr>
          <a:xfrm>
            <a:off x="5574982" y="2083131"/>
            <a:ext cx="274321" cy="145706"/>
          </a:xfrm>
          <a:custGeom>
            <a:avLst/>
            <a:gdLst/>
            <a:ahLst/>
            <a:cxnLst/>
            <a:rect l="0" t="0" r="0" b="0"/>
            <a:pathLst>
              <a:path w="274321" h="145706">
                <a:moveTo>
                  <a:pt x="0" y="8558"/>
                </a:moveTo>
                <a:lnTo>
                  <a:pt x="4551" y="8558"/>
                </a:lnTo>
                <a:lnTo>
                  <a:pt x="5892" y="9511"/>
                </a:lnTo>
                <a:lnTo>
                  <a:pt x="6785" y="11099"/>
                </a:lnTo>
                <a:lnTo>
                  <a:pt x="8219" y="15940"/>
                </a:lnTo>
                <a:lnTo>
                  <a:pt x="8337" y="18242"/>
                </a:lnTo>
                <a:lnTo>
                  <a:pt x="8503" y="29631"/>
                </a:lnTo>
                <a:lnTo>
                  <a:pt x="8542" y="36339"/>
                </a:lnTo>
                <a:lnTo>
                  <a:pt x="9505" y="40414"/>
                </a:lnTo>
                <a:lnTo>
                  <a:pt x="11099" y="45035"/>
                </a:lnTo>
                <a:lnTo>
                  <a:pt x="13114" y="50021"/>
                </a:lnTo>
                <a:lnTo>
                  <a:pt x="14458" y="54298"/>
                </a:lnTo>
                <a:lnTo>
                  <a:pt x="15353" y="58102"/>
                </a:lnTo>
                <a:lnTo>
                  <a:pt x="15951" y="61590"/>
                </a:lnTo>
                <a:lnTo>
                  <a:pt x="16349" y="65820"/>
                </a:lnTo>
                <a:lnTo>
                  <a:pt x="16615" y="70546"/>
                </a:lnTo>
                <a:lnTo>
                  <a:pt x="16909" y="80876"/>
                </a:lnTo>
                <a:lnTo>
                  <a:pt x="17142" y="130940"/>
                </a:lnTo>
                <a:lnTo>
                  <a:pt x="18096" y="133961"/>
                </a:lnTo>
                <a:lnTo>
                  <a:pt x="19684" y="136928"/>
                </a:lnTo>
                <a:lnTo>
                  <a:pt x="25704" y="145698"/>
                </a:lnTo>
                <a:lnTo>
                  <a:pt x="25708" y="145705"/>
                </a:lnTo>
                <a:lnTo>
                  <a:pt x="25718" y="96626"/>
                </a:lnTo>
                <a:lnTo>
                  <a:pt x="26670" y="91083"/>
                </a:lnTo>
                <a:lnTo>
                  <a:pt x="28258" y="85482"/>
                </a:lnTo>
                <a:lnTo>
                  <a:pt x="30268" y="79843"/>
                </a:lnTo>
                <a:lnTo>
                  <a:pt x="31609" y="74179"/>
                </a:lnTo>
                <a:lnTo>
                  <a:pt x="32503" y="68498"/>
                </a:lnTo>
                <a:lnTo>
                  <a:pt x="33098" y="62806"/>
                </a:lnTo>
                <a:lnTo>
                  <a:pt x="34448" y="58059"/>
                </a:lnTo>
                <a:lnTo>
                  <a:pt x="36301" y="53941"/>
                </a:lnTo>
                <a:lnTo>
                  <a:pt x="38488" y="50244"/>
                </a:lnTo>
                <a:lnTo>
                  <a:pt x="40899" y="46826"/>
                </a:lnTo>
                <a:lnTo>
                  <a:pt x="43458" y="43595"/>
                </a:lnTo>
                <a:lnTo>
                  <a:pt x="46117" y="40489"/>
                </a:lnTo>
                <a:lnTo>
                  <a:pt x="48842" y="37465"/>
                </a:lnTo>
                <a:lnTo>
                  <a:pt x="54411" y="31566"/>
                </a:lnTo>
                <a:lnTo>
                  <a:pt x="62900" y="22890"/>
                </a:lnTo>
                <a:lnTo>
                  <a:pt x="65746" y="20970"/>
                </a:lnTo>
                <a:lnTo>
                  <a:pt x="73350" y="18269"/>
                </a:lnTo>
                <a:lnTo>
                  <a:pt x="75463" y="17637"/>
                </a:lnTo>
                <a:lnTo>
                  <a:pt x="81203" y="17281"/>
                </a:lnTo>
                <a:lnTo>
                  <a:pt x="93487" y="17175"/>
                </a:lnTo>
                <a:lnTo>
                  <a:pt x="96614" y="18113"/>
                </a:lnTo>
                <a:lnTo>
                  <a:pt x="98700" y="19691"/>
                </a:lnTo>
                <a:lnTo>
                  <a:pt x="101969" y="23984"/>
                </a:lnTo>
                <a:lnTo>
                  <a:pt x="104174" y="26462"/>
                </a:lnTo>
                <a:lnTo>
                  <a:pt x="109165" y="31755"/>
                </a:lnTo>
                <a:lnTo>
                  <a:pt x="114558" y="37283"/>
                </a:lnTo>
                <a:lnTo>
                  <a:pt x="116377" y="41043"/>
                </a:lnTo>
                <a:lnTo>
                  <a:pt x="117590" y="45455"/>
                </a:lnTo>
                <a:lnTo>
                  <a:pt x="118398" y="50301"/>
                </a:lnTo>
                <a:lnTo>
                  <a:pt x="119889" y="54485"/>
                </a:lnTo>
                <a:lnTo>
                  <a:pt x="121836" y="58226"/>
                </a:lnTo>
                <a:lnTo>
                  <a:pt x="124087" y="61673"/>
                </a:lnTo>
                <a:lnTo>
                  <a:pt x="126540" y="64923"/>
                </a:lnTo>
                <a:lnTo>
                  <a:pt x="129127" y="68042"/>
                </a:lnTo>
                <a:lnTo>
                  <a:pt x="131805" y="71074"/>
                </a:lnTo>
                <a:lnTo>
                  <a:pt x="133590" y="74048"/>
                </a:lnTo>
                <a:lnTo>
                  <a:pt x="134780" y="76983"/>
                </a:lnTo>
                <a:lnTo>
                  <a:pt x="135573" y="79893"/>
                </a:lnTo>
                <a:lnTo>
                  <a:pt x="136102" y="82785"/>
                </a:lnTo>
                <a:lnTo>
                  <a:pt x="136455" y="85665"/>
                </a:lnTo>
                <a:lnTo>
                  <a:pt x="136690" y="88538"/>
                </a:lnTo>
                <a:lnTo>
                  <a:pt x="136847" y="91406"/>
                </a:lnTo>
                <a:lnTo>
                  <a:pt x="137021" y="97132"/>
                </a:lnTo>
                <a:lnTo>
                  <a:pt x="138020" y="99040"/>
                </a:lnTo>
                <a:lnTo>
                  <a:pt x="139638" y="100312"/>
                </a:lnTo>
                <a:lnTo>
                  <a:pt x="141670" y="101160"/>
                </a:lnTo>
                <a:lnTo>
                  <a:pt x="143024" y="102678"/>
                </a:lnTo>
                <a:lnTo>
                  <a:pt x="143927" y="104642"/>
                </a:lnTo>
                <a:lnTo>
                  <a:pt x="145376" y="110088"/>
                </a:lnTo>
                <a:lnTo>
                  <a:pt x="145495" y="109582"/>
                </a:lnTo>
                <a:lnTo>
                  <a:pt x="145662" y="105272"/>
                </a:lnTo>
                <a:lnTo>
                  <a:pt x="145719" y="100793"/>
                </a:lnTo>
                <a:lnTo>
                  <a:pt x="145731" y="82733"/>
                </a:lnTo>
                <a:lnTo>
                  <a:pt x="146684" y="78963"/>
                </a:lnTo>
                <a:lnTo>
                  <a:pt x="148272" y="74545"/>
                </a:lnTo>
                <a:lnTo>
                  <a:pt x="150284" y="69694"/>
                </a:lnTo>
                <a:lnTo>
                  <a:pt x="151624" y="65508"/>
                </a:lnTo>
                <a:lnTo>
                  <a:pt x="152518" y="61765"/>
                </a:lnTo>
                <a:lnTo>
                  <a:pt x="153114" y="58317"/>
                </a:lnTo>
                <a:lnTo>
                  <a:pt x="154463" y="54113"/>
                </a:lnTo>
                <a:lnTo>
                  <a:pt x="156316" y="49406"/>
                </a:lnTo>
                <a:lnTo>
                  <a:pt x="158503" y="44363"/>
                </a:lnTo>
                <a:lnTo>
                  <a:pt x="163473" y="33679"/>
                </a:lnTo>
                <a:lnTo>
                  <a:pt x="166133" y="28163"/>
                </a:lnTo>
                <a:lnTo>
                  <a:pt x="167905" y="23533"/>
                </a:lnTo>
                <a:lnTo>
                  <a:pt x="169087" y="19494"/>
                </a:lnTo>
                <a:lnTo>
                  <a:pt x="169875" y="15849"/>
                </a:lnTo>
                <a:lnTo>
                  <a:pt x="171352" y="12466"/>
                </a:lnTo>
                <a:lnTo>
                  <a:pt x="173290" y="9259"/>
                </a:lnTo>
                <a:lnTo>
                  <a:pt x="175534" y="6168"/>
                </a:lnTo>
                <a:lnTo>
                  <a:pt x="177983" y="4107"/>
                </a:lnTo>
                <a:lnTo>
                  <a:pt x="180568" y="2733"/>
                </a:lnTo>
                <a:lnTo>
                  <a:pt x="185980" y="1207"/>
                </a:lnTo>
                <a:lnTo>
                  <a:pt x="194382" y="348"/>
                </a:lnTo>
                <a:lnTo>
                  <a:pt x="201951" y="93"/>
                </a:lnTo>
                <a:lnTo>
                  <a:pt x="209792" y="0"/>
                </a:lnTo>
                <a:lnTo>
                  <a:pt x="212251" y="1901"/>
                </a:lnTo>
                <a:lnTo>
                  <a:pt x="214844" y="5072"/>
                </a:lnTo>
                <a:lnTo>
                  <a:pt x="217524" y="9092"/>
                </a:lnTo>
                <a:lnTo>
                  <a:pt x="220264" y="12724"/>
                </a:lnTo>
                <a:lnTo>
                  <a:pt x="223043" y="16098"/>
                </a:lnTo>
                <a:lnTo>
                  <a:pt x="225848" y="19300"/>
                </a:lnTo>
                <a:lnTo>
                  <a:pt x="227718" y="22387"/>
                </a:lnTo>
                <a:lnTo>
                  <a:pt x="228964" y="25397"/>
                </a:lnTo>
                <a:lnTo>
                  <a:pt x="229795" y="28357"/>
                </a:lnTo>
                <a:lnTo>
                  <a:pt x="231302" y="32235"/>
                </a:lnTo>
                <a:lnTo>
                  <a:pt x="233259" y="36725"/>
                </a:lnTo>
                <a:lnTo>
                  <a:pt x="235516" y="41624"/>
                </a:lnTo>
                <a:lnTo>
                  <a:pt x="237020" y="45842"/>
                </a:lnTo>
                <a:lnTo>
                  <a:pt x="238024" y="49607"/>
                </a:lnTo>
                <a:lnTo>
                  <a:pt x="238692" y="53069"/>
                </a:lnTo>
                <a:lnTo>
                  <a:pt x="239139" y="56330"/>
                </a:lnTo>
                <a:lnTo>
                  <a:pt x="239435" y="59456"/>
                </a:lnTo>
                <a:lnTo>
                  <a:pt x="239634" y="62493"/>
                </a:lnTo>
                <a:lnTo>
                  <a:pt x="240719" y="66422"/>
                </a:lnTo>
                <a:lnTo>
                  <a:pt x="242394" y="70947"/>
                </a:lnTo>
                <a:lnTo>
                  <a:pt x="244464" y="75868"/>
                </a:lnTo>
                <a:lnTo>
                  <a:pt x="246796" y="79149"/>
                </a:lnTo>
                <a:lnTo>
                  <a:pt x="249303" y="81337"/>
                </a:lnTo>
                <a:lnTo>
                  <a:pt x="251927" y="82795"/>
                </a:lnTo>
                <a:lnTo>
                  <a:pt x="253676" y="84719"/>
                </a:lnTo>
                <a:lnTo>
                  <a:pt x="254842" y="86955"/>
                </a:lnTo>
                <a:lnTo>
                  <a:pt x="255620" y="89398"/>
                </a:lnTo>
                <a:lnTo>
                  <a:pt x="256138" y="91979"/>
                </a:lnTo>
                <a:lnTo>
                  <a:pt x="256484" y="94652"/>
                </a:lnTo>
                <a:lnTo>
                  <a:pt x="256715" y="97387"/>
                </a:lnTo>
                <a:lnTo>
                  <a:pt x="257820" y="99210"/>
                </a:lnTo>
                <a:lnTo>
                  <a:pt x="259510" y="100425"/>
                </a:lnTo>
                <a:lnTo>
                  <a:pt x="261590" y="101236"/>
                </a:lnTo>
                <a:lnTo>
                  <a:pt x="262975" y="102728"/>
                </a:lnTo>
                <a:lnTo>
                  <a:pt x="263899" y="104676"/>
                </a:lnTo>
                <a:lnTo>
                  <a:pt x="265383" y="110095"/>
                </a:lnTo>
                <a:lnTo>
                  <a:pt x="266457" y="110539"/>
                </a:lnTo>
                <a:lnTo>
                  <a:pt x="274320" y="1114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236"/>
          <p:cNvSpPr/>
          <p:nvPr/>
        </p:nvSpPr>
        <p:spPr>
          <a:xfrm>
            <a:off x="5883592" y="2057914"/>
            <a:ext cx="162879" cy="136647"/>
          </a:xfrm>
          <a:custGeom>
            <a:avLst/>
            <a:gdLst/>
            <a:ahLst/>
            <a:cxnLst/>
            <a:rect l="0" t="0" r="0" b="0"/>
            <a:pathLst>
              <a:path w="162879" h="136647">
                <a:moveTo>
                  <a:pt x="0" y="8058"/>
                </a:moveTo>
                <a:lnTo>
                  <a:pt x="0" y="12609"/>
                </a:lnTo>
                <a:lnTo>
                  <a:pt x="953" y="14902"/>
                </a:lnTo>
                <a:lnTo>
                  <a:pt x="2540" y="17383"/>
                </a:lnTo>
                <a:lnTo>
                  <a:pt x="7381" y="23658"/>
                </a:lnTo>
                <a:lnTo>
                  <a:pt x="8730" y="26078"/>
                </a:lnTo>
                <a:lnTo>
                  <a:pt x="12770" y="33847"/>
                </a:lnTo>
                <a:lnTo>
                  <a:pt x="14229" y="37633"/>
                </a:lnTo>
                <a:lnTo>
                  <a:pt x="15201" y="41110"/>
                </a:lnTo>
                <a:lnTo>
                  <a:pt x="15849" y="44380"/>
                </a:lnTo>
                <a:lnTo>
                  <a:pt x="16281" y="48465"/>
                </a:lnTo>
                <a:lnTo>
                  <a:pt x="16569" y="53094"/>
                </a:lnTo>
                <a:lnTo>
                  <a:pt x="16889" y="62364"/>
                </a:lnTo>
                <a:lnTo>
                  <a:pt x="17069" y="73890"/>
                </a:lnTo>
                <a:lnTo>
                  <a:pt x="17142" y="104827"/>
                </a:lnTo>
                <a:lnTo>
                  <a:pt x="18096" y="107813"/>
                </a:lnTo>
                <a:lnTo>
                  <a:pt x="19684" y="110757"/>
                </a:lnTo>
                <a:lnTo>
                  <a:pt x="24526" y="117773"/>
                </a:lnTo>
                <a:lnTo>
                  <a:pt x="25188" y="121273"/>
                </a:lnTo>
                <a:lnTo>
                  <a:pt x="25708" y="127955"/>
                </a:lnTo>
                <a:lnTo>
                  <a:pt x="25717" y="107919"/>
                </a:lnTo>
                <a:lnTo>
                  <a:pt x="26670" y="104159"/>
                </a:lnTo>
                <a:lnTo>
                  <a:pt x="28257" y="99748"/>
                </a:lnTo>
                <a:lnTo>
                  <a:pt x="30269" y="94902"/>
                </a:lnTo>
                <a:lnTo>
                  <a:pt x="31609" y="90719"/>
                </a:lnTo>
                <a:lnTo>
                  <a:pt x="32503" y="86978"/>
                </a:lnTo>
                <a:lnTo>
                  <a:pt x="33099" y="83531"/>
                </a:lnTo>
                <a:lnTo>
                  <a:pt x="34448" y="79328"/>
                </a:lnTo>
                <a:lnTo>
                  <a:pt x="36301" y="74622"/>
                </a:lnTo>
                <a:lnTo>
                  <a:pt x="38488" y="69579"/>
                </a:lnTo>
                <a:lnTo>
                  <a:pt x="41851" y="64312"/>
                </a:lnTo>
                <a:lnTo>
                  <a:pt x="45998" y="58896"/>
                </a:lnTo>
                <a:lnTo>
                  <a:pt x="50668" y="53380"/>
                </a:lnTo>
                <a:lnTo>
                  <a:pt x="54733" y="47797"/>
                </a:lnTo>
                <a:lnTo>
                  <a:pt x="58396" y="42171"/>
                </a:lnTo>
                <a:lnTo>
                  <a:pt x="61791" y="36515"/>
                </a:lnTo>
                <a:lnTo>
                  <a:pt x="65959" y="31792"/>
                </a:lnTo>
                <a:lnTo>
                  <a:pt x="70643" y="27691"/>
                </a:lnTo>
                <a:lnTo>
                  <a:pt x="75670" y="24004"/>
                </a:lnTo>
                <a:lnTo>
                  <a:pt x="79974" y="20594"/>
                </a:lnTo>
                <a:lnTo>
                  <a:pt x="83796" y="17368"/>
                </a:lnTo>
                <a:lnTo>
                  <a:pt x="87297" y="14264"/>
                </a:lnTo>
                <a:lnTo>
                  <a:pt x="93726" y="8276"/>
                </a:lnTo>
                <a:lnTo>
                  <a:pt x="96774" y="5346"/>
                </a:lnTo>
                <a:lnTo>
                  <a:pt x="99759" y="3393"/>
                </a:lnTo>
                <a:lnTo>
                  <a:pt x="102701" y="2090"/>
                </a:lnTo>
                <a:lnTo>
                  <a:pt x="105615" y="1222"/>
                </a:lnTo>
                <a:lnTo>
                  <a:pt x="109462" y="643"/>
                </a:lnTo>
                <a:lnTo>
                  <a:pt x="113933" y="257"/>
                </a:lnTo>
                <a:lnTo>
                  <a:pt x="118818" y="0"/>
                </a:lnTo>
                <a:lnTo>
                  <a:pt x="123027" y="781"/>
                </a:lnTo>
                <a:lnTo>
                  <a:pt x="126786" y="2254"/>
                </a:lnTo>
                <a:lnTo>
                  <a:pt x="130244" y="4189"/>
                </a:lnTo>
                <a:lnTo>
                  <a:pt x="133501" y="5479"/>
                </a:lnTo>
                <a:lnTo>
                  <a:pt x="136626" y="6338"/>
                </a:lnTo>
                <a:lnTo>
                  <a:pt x="139662" y="6912"/>
                </a:lnTo>
                <a:lnTo>
                  <a:pt x="141685" y="9199"/>
                </a:lnTo>
                <a:lnTo>
                  <a:pt x="143034" y="12628"/>
                </a:lnTo>
                <a:lnTo>
                  <a:pt x="143934" y="16820"/>
                </a:lnTo>
                <a:lnTo>
                  <a:pt x="145486" y="20567"/>
                </a:lnTo>
                <a:lnTo>
                  <a:pt x="147473" y="24017"/>
                </a:lnTo>
                <a:lnTo>
                  <a:pt x="149751" y="27270"/>
                </a:lnTo>
                <a:lnTo>
                  <a:pt x="152221" y="31344"/>
                </a:lnTo>
                <a:lnTo>
                  <a:pt x="154821" y="35964"/>
                </a:lnTo>
                <a:lnTo>
                  <a:pt x="157507" y="40950"/>
                </a:lnTo>
                <a:lnTo>
                  <a:pt x="159296" y="46178"/>
                </a:lnTo>
                <a:lnTo>
                  <a:pt x="160491" y="51569"/>
                </a:lnTo>
                <a:lnTo>
                  <a:pt x="161286" y="57068"/>
                </a:lnTo>
                <a:lnTo>
                  <a:pt x="161816" y="62639"/>
                </a:lnTo>
                <a:lnTo>
                  <a:pt x="162170" y="68258"/>
                </a:lnTo>
                <a:lnTo>
                  <a:pt x="162563" y="79581"/>
                </a:lnTo>
                <a:lnTo>
                  <a:pt x="162836" y="103531"/>
                </a:lnTo>
                <a:lnTo>
                  <a:pt x="162878" y="1366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237"/>
          <p:cNvSpPr/>
          <p:nvPr/>
        </p:nvSpPr>
        <p:spPr>
          <a:xfrm>
            <a:off x="5043487" y="2486025"/>
            <a:ext cx="231459" cy="25718"/>
          </a:xfrm>
          <a:custGeom>
            <a:avLst/>
            <a:gdLst/>
            <a:ahLst/>
            <a:cxnLst/>
            <a:rect l="0" t="0" r="0" b="0"/>
            <a:pathLst>
              <a:path w="231459" h="25718">
                <a:moveTo>
                  <a:pt x="0" y="25717"/>
                </a:moveTo>
                <a:lnTo>
                  <a:pt x="78466" y="25717"/>
                </a:lnTo>
                <a:lnTo>
                  <a:pt x="82791" y="24764"/>
                </a:lnTo>
                <a:lnTo>
                  <a:pt x="87579" y="23177"/>
                </a:lnTo>
                <a:lnTo>
                  <a:pt x="92676" y="21166"/>
                </a:lnTo>
                <a:lnTo>
                  <a:pt x="97979" y="19826"/>
                </a:lnTo>
                <a:lnTo>
                  <a:pt x="103419" y="18932"/>
                </a:lnTo>
                <a:lnTo>
                  <a:pt x="108951" y="18336"/>
                </a:lnTo>
                <a:lnTo>
                  <a:pt x="113592" y="17939"/>
                </a:lnTo>
                <a:lnTo>
                  <a:pt x="117638" y="17674"/>
                </a:lnTo>
                <a:lnTo>
                  <a:pt x="121288" y="17497"/>
                </a:lnTo>
                <a:lnTo>
                  <a:pt x="125626" y="16427"/>
                </a:lnTo>
                <a:lnTo>
                  <a:pt x="130423" y="14762"/>
                </a:lnTo>
                <a:lnTo>
                  <a:pt x="135527" y="12699"/>
                </a:lnTo>
                <a:lnTo>
                  <a:pt x="140834" y="11323"/>
                </a:lnTo>
                <a:lnTo>
                  <a:pt x="146277" y="10406"/>
                </a:lnTo>
                <a:lnTo>
                  <a:pt x="151810" y="9795"/>
                </a:lnTo>
                <a:lnTo>
                  <a:pt x="156452" y="9387"/>
                </a:lnTo>
                <a:lnTo>
                  <a:pt x="160499" y="9115"/>
                </a:lnTo>
                <a:lnTo>
                  <a:pt x="167535" y="8813"/>
                </a:lnTo>
                <a:lnTo>
                  <a:pt x="173838" y="8680"/>
                </a:lnTo>
                <a:lnTo>
                  <a:pt x="177805" y="7691"/>
                </a:lnTo>
                <a:lnTo>
                  <a:pt x="182354" y="6080"/>
                </a:lnTo>
                <a:lnTo>
                  <a:pt x="187292" y="4053"/>
                </a:lnTo>
                <a:lnTo>
                  <a:pt x="191536" y="2702"/>
                </a:lnTo>
                <a:lnTo>
                  <a:pt x="195318" y="1801"/>
                </a:lnTo>
                <a:lnTo>
                  <a:pt x="198792" y="1201"/>
                </a:lnTo>
                <a:lnTo>
                  <a:pt x="205192" y="534"/>
                </a:lnTo>
                <a:lnTo>
                  <a:pt x="211212" y="237"/>
                </a:lnTo>
                <a:lnTo>
                  <a:pt x="221159" y="31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238"/>
          <p:cNvSpPr/>
          <p:nvPr/>
        </p:nvSpPr>
        <p:spPr>
          <a:xfrm>
            <a:off x="5352503" y="2350068"/>
            <a:ext cx="153853" cy="229858"/>
          </a:xfrm>
          <a:custGeom>
            <a:avLst/>
            <a:gdLst/>
            <a:ahLst/>
            <a:cxnLst/>
            <a:rect l="0" t="0" r="0" b="0"/>
            <a:pathLst>
              <a:path w="153853" h="229858">
                <a:moveTo>
                  <a:pt x="59601" y="24514"/>
                </a:moveTo>
                <a:lnTo>
                  <a:pt x="59601" y="19963"/>
                </a:lnTo>
                <a:lnTo>
                  <a:pt x="60554" y="17670"/>
                </a:lnTo>
                <a:lnTo>
                  <a:pt x="64152" y="12582"/>
                </a:lnTo>
                <a:lnTo>
                  <a:pt x="67821" y="7827"/>
                </a:lnTo>
                <a:lnTo>
                  <a:pt x="72620" y="7505"/>
                </a:lnTo>
                <a:lnTo>
                  <a:pt x="73043" y="6507"/>
                </a:lnTo>
                <a:lnTo>
                  <a:pt x="72373" y="4890"/>
                </a:lnTo>
                <a:lnTo>
                  <a:pt x="69003" y="0"/>
                </a:lnTo>
                <a:lnTo>
                  <a:pt x="67774" y="551"/>
                </a:lnTo>
                <a:lnTo>
                  <a:pt x="63869" y="3704"/>
                </a:lnTo>
                <a:lnTo>
                  <a:pt x="61494" y="4926"/>
                </a:lnTo>
                <a:lnTo>
                  <a:pt x="58958" y="5740"/>
                </a:lnTo>
                <a:lnTo>
                  <a:pt x="56315" y="6283"/>
                </a:lnTo>
                <a:lnTo>
                  <a:pt x="53601" y="7598"/>
                </a:lnTo>
                <a:lnTo>
                  <a:pt x="50838" y="9426"/>
                </a:lnTo>
                <a:lnTo>
                  <a:pt x="48044" y="11598"/>
                </a:lnTo>
                <a:lnTo>
                  <a:pt x="45229" y="13999"/>
                </a:lnTo>
                <a:lnTo>
                  <a:pt x="42400" y="16551"/>
                </a:lnTo>
                <a:lnTo>
                  <a:pt x="39562" y="19205"/>
                </a:lnTo>
                <a:lnTo>
                  <a:pt x="35764" y="21927"/>
                </a:lnTo>
                <a:lnTo>
                  <a:pt x="31328" y="24694"/>
                </a:lnTo>
                <a:lnTo>
                  <a:pt x="26465" y="27492"/>
                </a:lnTo>
                <a:lnTo>
                  <a:pt x="22270" y="30309"/>
                </a:lnTo>
                <a:lnTo>
                  <a:pt x="18522" y="33140"/>
                </a:lnTo>
                <a:lnTo>
                  <a:pt x="15070" y="35980"/>
                </a:lnTo>
                <a:lnTo>
                  <a:pt x="12769" y="38825"/>
                </a:lnTo>
                <a:lnTo>
                  <a:pt x="11235" y="41675"/>
                </a:lnTo>
                <a:lnTo>
                  <a:pt x="10212" y="44527"/>
                </a:lnTo>
                <a:lnTo>
                  <a:pt x="6536" y="50236"/>
                </a:lnTo>
                <a:lnTo>
                  <a:pt x="4222" y="53092"/>
                </a:lnTo>
                <a:lnTo>
                  <a:pt x="2679" y="55949"/>
                </a:lnTo>
                <a:lnTo>
                  <a:pt x="965" y="61662"/>
                </a:lnTo>
                <a:lnTo>
                  <a:pt x="203" y="67377"/>
                </a:lnTo>
                <a:lnTo>
                  <a:pt x="0" y="70234"/>
                </a:lnTo>
                <a:lnTo>
                  <a:pt x="817" y="72139"/>
                </a:lnTo>
                <a:lnTo>
                  <a:pt x="2315" y="73409"/>
                </a:lnTo>
                <a:lnTo>
                  <a:pt x="4265" y="74256"/>
                </a:lnTo>
                <a:lnTo>
                  <a:pt x="5566" y="75773"/>
                </a:lnTo>
                <a:lnTo>
                  <a:pt x="6433" y="77737"/>
                </a:lnTo>
                <a:lnTo>
                  <a:pt x="7011" y="79998"/>
                </a:lnTo>
                <a:lnTo>
                  <a:pt x="10193" y="85051"/>
                </a:lnTo>
                <a:lnTo>
                  <a:pt x="14782" y="90472"/>
                </a:lnTo>
                <a:lnTo>
                  <a:pt x="17340" y="93251"/>
                </a:lnTo>
                <a:lnTo>
                  <a:pt x="22721" y="98879"/>
                </a:lnTo>
                <a:lnTo>
                  <a:pt x="28287" y="104555"/>
                </a:lnTo>
                <a:lnTo>
                  <a:pt x="32059" y="107402"/>
                </a:lnTo>
                <a:lnTo>
                  <a:pt x="36477" y="110253"/>
                </a:lnTo>
                <a:lnTo>
                  <a:pt x="41327" y="113106"/>
                </a:lnTo>
                <a:lnTo>
                  <a:pt x="46467" y="115008"/>
                </a:lnTo>
                <a:lnTo>
                  <a:pt x="51797" y="116276"/>
                </a:lnTo>
                <a:lnTo>
                  <a:pt x="57256" y="117121"/>
                </a:lnTo>
                <a:lnTo>
                  <a:pt x="61848" y="118637"/>
                </a:lnTo>
                <a:lnTo>
                  <a:pt x="65862" y="120600"/>
                </a:lnTo>
                <a:lnTo>
                  <a:pt x="69490" y="122862"/>
                </a:lnTo>
                <a:lnTo>
                  <a:pt x="73814" y="125321"/>
                </a:lnTo>
                <a:lnTo>
                  <a:pt x="83698" y="130595"/>
                </a:lnTo>
                <a:lnTo>
                  <a:pt x="99973" y="138919"/>
                </a:lnTo>
                <a:lnTo>
                  <a:pt x="104613" y="140789"/>
                </a:lnTo>
                <a:lnTo>
                  <a:pt x="108660" y="142036"/>
                </a:lnTo>
                <a:lnTo>
                  <a:pt x="112309" y="142867"/>
                </a:lnTo>
                <a:lnTo>
                  <a:pt x="116648" y="144373"/>
                </a:lnTo>
                <a:lnTo>
                  <a:pt x="121445" y="146330"/>
                </a:lnTo>
                <a:lnTo>
                  <a:pt x="126548" y="148588"/>
                </a:lnTo>
                <a:lnTo>
                  <a:pt x="130902" y="151045"/>
                </a:lnTo>
                <a:lnTo>
                  <a:pt x="134758" y="153635"/>
                </a:lnTo>
                <a:lnTo>
                  <a:pt x="138281" y="156315"/>
                </a:lnTo>
                <a:lnTo>
                  <a:pt x="141582" y="160006"/>
                </a:lnTo>
                <a:lnTo>
                  <a:pt x="144735" y="164372"/>
                </a:lnTo>
                <a:lnTo>
                  <a:pt x="147790" y="169188"/>
                </a:lnTo>
                <a:lnTo>
                  <a:pt x="149826" y="173351"/>
                </a:lnTo>
                <a:lnTo>
                  <a:pt x="152089" y="180516"/>
                </a:lnTo>
                <a:lnTo>
                  <a:pt x="153095" y="186876"/>
                </a:lnTo>
                <a:lnTo>
                  <a:pt x="153542" y="192877"/>
                </a:lnTo>
                <a:lnTo>
                  <a:pt x="153741" y="198720"/>
                </a:lnTo>
                <a:lnTo>
                  <a:pt x="153852" y="207364"/>
                </a:lnTo>
                <a:lnTo>
                  <a:pt x="152915" y="210231"/>
                </a:lnTo>
                <a:lnTo>
                  <a:pt x="149334" y="215957"/>
                </a:lnTo>
                <a:lnTo>
                  <a:pt x="147046" y="217866"/>
                </a:lnTo>
                <a:lnTo>
                  <a:pt x="144568" y="219138"/>
                </a:lnTo>
                <a:lnTo>
                  <a:pt x="141963" y="219985"/>
                </a:lnTo>
                <a:lnTo>
                  <a:pt x="139274" y="221503"/>
                </a:lnTo>
                <a:lnTo>
                  <a:pt x="136530" y="223468"/>
                </a:lnTo>
                <a:lnTo>
                  <a:pt x="133747" y="225730"/>
                </a:lnTo>
                <a:lnTo>
                  <a:pt x="130939" y="227238"/>
                </a:lnTo>
                <a:lnTo>
                  <a:pt x="128115" y="228243"/>
                </a:lnTo>
                <a:lnTo>
                  <a:pt x="125280" y="228914"/>
                </a:lnTo>
                <a:lnTo>
                  <a:pt x="122437" y="229360"/>
                </a:lnTo>
                <a:lnTo>
                  <a:pt x="119590" y="229658"/>
                </a:lnTo>
                <a:lnTo>
                  <a:pt x="116739" y="229857"/>
                </a:lnTo>
                <a:lnTo>
                  <a:pt x="112933" y="229037"/>
                </a:lnTo>
                <a:lnTo>
                  <a:pt x="108491" y="227538"/>
                </a:lnTo>
                <a:lnTo>
                  <a:pt x="103624" y="225586"/>
                </a:lnTo>
                <a:lnTo>
                  <a:pt x="99428" y="224284"/>
                </a:lnTo>
                <a:lnTo>
                  <a:pt x="95677" y="223416"/>
                </a:lnTo>
                <a:lnTo>
                  <a:pt x="92225" y="222838"/>
                </a:lnTo>
                <a:lnTo>
                  <a:pt x="88970" y="221500"/>
                </a:lnTo>
                <a:lnTo>
                  <a:pt x="85849" y="219656"/>
                </a:lnTo>
                <a:lnTo>
                  <a:pt x="82814" y="217473"/>
                </a:lnTo>
                <a:lnTo>
                  <a:pt x="80792" y="215066"/>
                </a:lnTo>
                <a:lnTo>
                  <a:pt x="79443" y="212509"/>
                </a:lnTo>
                <a:lnTo>
                  <a:pt x="78545" y="209851"/>
                </a:lnTo>
                <a:lnTo>
                  <a:pt x="75006" y="204359"/>
                </a:lnTo>
                <a:lnTo>
                  <a:pt x="72729" y="201560"/>
                </a:lnTo>
                <a:lnTo>
                  <a:pt x="71210" y="198743"/>
                </a:lnTo>
                <a:lnTo>
                  <a:pt x="69523" y="193071"/>
                </a:lnTo>
                <a:lnTo>
                  <a:pt x="69073" y="189273"/>
                </a:lnTo>
                <a:lnTo>
                  <a:pt x="68774" y="184836"/>
                </a:lnTo>
                <a:lnTo>
                  <a:pt x="68441" y="175778"/>
                </a:lnTo>
                <a:lnTo>
                  <a:pt x="68292" y="168577"/>
                </a:lnTo>
                <a:lnTo>
                  <a:pt x="68209" y="154618"/>
                </a:lnTo>
                <a:lnTo>
                  <a:pt x="69150" y="149350"/>
                </a:lnTo>
                <a:lnTo>
                  <a:pt x="70729" y="143933"/>
                </a:lnTo>
                <a:lnTo>
                  <a:pt x="72736" y="138417"/>
                </a:lnTo>
                <a:lnTo>
                  <a:pt x="74072" y="131882"/>
                </a:lnTo>
                <a:lnTo>
                  <a:pt x="74964" y="124667"/>
                </a:lnTo>
                <a:lnTo>
                  <a:pt x="75558" y="117000"/>
                </a:lnTo>
                <a:lnTo>
                  <a:pt x="76907" y="110937"/>
                </a:lnTo>
                <a:lnTo>
                  <a:pt x="78758" y="105941"/>
                </a:lnTo>
                <a:lnTo>
                  <a:pt x="80945" y="101659"/>
                </a:lnTo>
                <a:lnTo>
                  <a:pt x="82403" y="96899"/>
                </a:lnTo>
                <a:lnTo>
                  <a:pt x="83375" y="91821"/>
                </a:lnTo>
                <a:lnTo>
                  <a:pt x="84024" y="86530"/>
                </a:lnTo>
                <a:lnTo>
                  <a:pt x="84455" y="81098"/>
                </a:lnTo>
                <a:lnTo>
                  <a:pt x="84743" y="75572"/>
                </a:lnTo>
                <a:lnTo>
                  <a:pt x="85148" y="61232"/>
                </a:lnTo>
                <a:lnTo>
                  <a:pt x="85309" y="38944"/>
                </a:lnTo>
                <a:lnTo>
                  <a:pt x="85318" y="21669"/>
                </a:lnTo>
                <a:lnTo>
                  <a:pt x="84366" y="19760"/>
                </a:lnTo>
                <a:lnTo>
                  <a:pt x="82779" y="18487"/>
                </a:lnTo>
                <a:lnTo>
                  <a:pt x="80768" y="17639"/>
                </a:lnTo>
                <a:lnTo>
                  <a:pt x="79427" y="16120"/>
                </a:lnTo>
                <a:lnTo>
                  <a:pt x="78534" y="14156"/>
                </a:lnTo>
                <a:lnTo>
                  <a:pt x="76747" y="73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239"/>
          <p:cNvSpPr/>
          <p:nvPr/>
        </p:nvSpPr>
        <p:spPr>
          <a:xfrm>
            <a:off x="5574982" y="2340292"/>
            <a:ext cx="188596" cy="102515"/>
          </a:xfrm>
          <a:custGeom>
            <a:avLst/>
            <a:gdLst/>
            <a:ahLst/>
            <a:cxnLst/>
            <a:rect l="0" t="0" r="0" b="0"/>
            <a:pathLst>
              <a:path w="188596" h="102515">
                <a:moveTo>
                  <a:pt x="0" y="0"/>
                </a:moveTo>
                <a:lnTo>
                  <a:pt x="15849" y="0"/>
                </a:lnTo>
                <a:lnTo>
                  <a:pt x="19109" y="2540"/>
                </a:lnTo>
                <a:lnTo>
                  <a:pt x="21312" y="4551"/>
                </a:lnTo>
                <a:lnTo>
                  <a:pt x="22780" y="6844"/>
                </a:lnTo>
                <a:lnTo>
                  <a:pt x="23759" y="9325"/>
                </a:lnTo>
                <a:lnTo>
                  <a:pt x="24412" y="11932"/>
                </a:lnTo>
                <a:lnTo>
                  <a:pt x="24847" y="14622"/>
                </a:lnTo>
                <a:lnTo>
                  <a:pt x="25137" y="17368"/>
                </a:lnTo>
                <a:lnTo>
                  <a:pt x="25603" y="24068"/>
                </a:lnTo>
                <a:lnTo>
                  <a:pt x="25667" y="27524"/>
                </a:lnTo>
                <a:lnTo>
                  <a:pt x="25718" y="64059"/>
                </a:lnTo>
                <a:lnTo>
                  <a:pt x="24765" y="66519"/>
                </a:lnTo>
                <a:lnTo>
                  <a:pt x="23178" y="69111"/>
                </a:lnTo>
                <a:lnTo>
                  <a:pt x="18337" y="75564"/>
                </a:lnTo>
                <a:lnTo>
                  <a:pt x="17939" y="77046"/>
                </a:lnTo>
                <a:lnTo>
                  <a:pt x="17675" y="78987"/>
                </a:lnTo>
                <a:lnTo>
                  <a:pt x="17250" y="84394"/>
                </a:lnTo>
                <a:lnTo>
                  <a:pt x="18167" y="84838"/>
                </a:lnTo>
                <a:lnTo>
                  <a:pt x="21727" y="85331"/>
                </a:lnTo>
                <a:lnTo>
                  <a:pt x="23058" y="86415"/>
                </a:lnTo>
                <a:lnTo>
                  <a:pt x="23944" y="88090"/>
                </a:lnTo>
                <a:lnTo>
                  <a:pt x="25614" y="93934"/>
                </a:lnTo>
                <a:lnTo>
                  <a:pt x="30238" y="94190"/>
                </a:lnTo>
                <a:lnTo>
                  <a:pt x="31588" y="95178"/>
                </a:lnTo>
                <a:lnTo>
                  <a:pt x="32489" y="96790"/>
                </a:lnTo>
                <a:lnTo>
                  <a:pt x="33090" y="98817"/>
                </a:lnTo>
                <a:lnTo>
                  <a:pt x="34442" y="100168"/>
                </a:lnTo>
                <a:lnTo>
                  <a:pt x="36297" y="101069"/>
                </a:lnTo>
                <a:lnTo>
                  <a:pt x="40897" y="102069"/>
                </a:lnTo>
                <a:lnTo>
                  <a:pt x="46116" y="102514"/>
                </a:lnTo>
                <a:lnTo>
                  <a:pt x="49794" y="101681"/>
                </a:lnTo>
                <a:lnTo>
                  <a:pt x="54151" y="100172"/>
                </a:lnTo>
                <a:lnTo>
                  <a:pt x="58961" y="98214"/>
                </a:lnTo>
                <a:lnTo>
                  <a:pt x="63119" y="96908"/>
                </a:lnTo>
                <a:lnTo>
                  <a:pt x="66845" y="96038"/>
                </a:lnTo>
                <a:lnTo>
                  <a:pt x="70280" y="95458"/>
                </a:lnTo>
                <a:lnTo>
                  <a:pt x="73524" y="95071"/>
                </a:lnTo>
                <a:lnTo>
                  <a:pt x="76639" y="94813"/>
                </a:lnTo>
                <a:lnTo>
                  <a:pt x="79668" y="94641"/>
                </a:lnTo>
                <a:lnTo>
                  <a:pt x="83592" y="93574"/>
                </a:lnTo>
                <a:lnTo>
                  <a:pt x="88113" y="91910"/>
                </a:lnTo>
                <a:lnTo>
                  <a:pt x="93032" y="89849"/>
                </a:lnTo>
                <a:lnTo>
                  <a:pt x="97264" y="88474"/>
                </a:lnTo>
                <a:lnTo>
                  <a:pt x="101038" y="87558"/>
                </a:lnTo>
                <a:lnTo>
                  <a:pt x="104506" y="86947"/>
                </a:lnTo>
                <a:lnTo>
                  <a:pt x="108723" y="86540"/>
                </a:lnTo>
                <a:lnTo>
                  <a:pt x="113440" y="86268"/>
                </a:lnTo>
                <a:lnTo>
                  <a:pt x="123760" y="85967"/>
                </a:lnTo>
                <a:lnTo>
                  <a:pt x="159709" y="85731"/>
                </a:lnTo>
                <a:lnTo>
                  <a:pt x="184068" y="85725"/>
                </a:lnTo>
                <a:lnTo>
                  <a:pt x="185577" y="86678"/>
                </a:lnTo>
                <a:lnTo>
                  <a:pt x="186583" y="88265"/>
                </a:lnTo>
                <a:lnTo>
                  <a:pt x="188595" y="94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240"/>
          <p:cNvSpPr/>
          <p:nvPr/>
        </p:nvSpPr>
        <p:spPr>
          <a:xfrm>
            <a:off x="5703600" y="2348864"/>
            <a:ext cx="34260" cy="253441"/>
          </a:xfrm>
          <a:custGeom>
            <a:avLst/>
            <a:gdLst/>
            <a:ahLst/>
            <a:cxnLst/>
            <a:rect l="0" t="0" r="0" b="0"/>
            <a:pathLst>
              <a:path w="34260" h="253441">
                <a:moveTo>
                  <a:pt x="8542" y="0"/>
                </a:moveTo>
                <a:lnTo>
                  <a:pt x="74" y="0"/>
                </a:lnTo>
                <a:lnTo>
                  <a:pt x="0" y="4552"/>
                </a:lnTo>
                <a:lnTo>
                  <a:pt x="943" y="6845"/>
                </a:lnTo>
                <a:lnTo>
                  <a:pt x="2523" y="9326"/>
                </a:lnTo>
                <a:lnTo>
                  <a:pt x="4529" y="11932"/>
                </a:lnTo>
                <a:lnTo>
                  <a:pt x="5867" y="14623"/>
                </a:lnTo>
                <a:lnTo>
                  <a:pt x="6759" y="17369"/>
                </a:lnTo>
                <a:lnTo>
                  <a:pt x="7749" y="23912"/>
                </a:lnTo>
                <a:lnTo>
                  <a:pt x="8014" y="28324"/>
                </a:lnTo>
                <a:lnTo>
                  <a:pt x="8307" y="38306"/>
                </a:lnTo>
                <a:lnTo>
                  <a:pt x="8533" y="82913"/>
                </a:lnTo>
                <a:lnTo>
                  <a:pt x="8542" y="147075"/>
                </a:lnTo>
                <a:lnTo>
                  <a:pt x="9495" y="154247"/>
                </a:lnTo>
                <a:lnTo>
                  <a:pt x="11082" y="160934"/>
                </a:lnTo>
                <a:lnTo>
                  <a:pt x="13093" y="167297"/>
                </a:lnTo>
                <a:lnTo>
                  <a:pt x="14433" y="172492"/>
                </a:lnTo>
                <a:lnTo>
                  <a:pt x="15327" y="176907"/>
                </a:lnTo>
                <a:lnTo>
                  <a:pt x="15923" y="180803"/>
                </a:lnTo>
                <a:lnTo>
                  <a:pt x="16320" y="185306"/>
                </a:lnTo>
                <a:lnTo>
                  <a:pt x="16585" y="190212"/>
                </a:lnTo>
                <a:lnTo>
                  <a:pt x="16761" y="195389"/>
                </a:lnTo>
                <a:lnTo>
                  <a:pt x="17832" y="200744"/>
                </a:lnTo>
                <a:lnTo>
                  <a:pt x="19498" y="206219"/>
                </a:lnTo>
                <a:lnTo>
                  <a:pt x="21561" y="211775"/>
                </a:lnTo>
                <a:lnTo>
                  <a:pt x="22936" y="216431"/>
                </a:lnTo>
                <a:lnTo>
                  <a:pt x="23853" y="220488"/>
                </a:lnTo>
                <a:lnTo>
                  <a:pt x="24872" y="227535"/>
                </a:lnTo>
                <a:lnTo>
                  <a:pt x="25325" y="233842"/>
                </a:lnTo>
                <a:lnTo>
                  <a:pt x="25527" y="239820"/>
                </a:lnTo>
                <a:lnTo>
                  <a:pt x="25580" y="242748"/>
                </a:lnTo>
                <a:lnTo>
                  <a:pt x="26568" y="244699"/>
                </a:lnTo>
                <a:lnTo>
                  <a:pt x="28179" y="246001"/>
                </a:lnTo>
                <a:lnTo>
                  <a:pt x="33059" y="248089"/>
                </a:lnTo>
                <a:lnTo>
                  <a:pt x="33459" y="249213"/>
                </a:lnTo>
                <a:lnTo>
                  <a:pt x="34023" y="253440"/>
                </a:lnTo>
                <a:lnTo>
                  <a:pt x="34259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241"/>
          <p:cNvSpPr/>
          <p:nvPr/>
        </p:nvSpPr>
        <p:spPr>
          <a:xfrm>
            <a:off x="6817994" y="1963102"/>
            <a:ext cx="154270" cy="239633"/>
          </a:xfrm>
          <a:custGeom>
            <a:avLst/>
            <a:gdLst/>
            <a:ahLst/>
            <a:cxnLst/>
            <a:rect l="0" t="0" r="0" b="0"/>
            <a:pathLst>
              <a:path w="154270" h="239633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7382" y="11932"/>
                </a:lnTo>
                <a:lnTo>
                  <a:pt x="10584" y="17368"/>
                </a:lnTo>
                <a:lnTo>
                  <a:pt x="12771" y="20151"/>
                </a:lnTo>
                <a:lnTo>
                  <a:pt x="14229" y="22959"/>
                </a:lnTo>
                <a:lnTo>
                  <a:pt x="15850" y="28619"/>
                </a:lnTo>
                <a:lnTo>
                  <a:pt x="16281" y="32414"/>
                </a:lnTo>
                <a:lnTo>
                  <a:pt x="16570" y="36850"/>
                </a:lnTo>
                <a:lnTo>
                  <a:pt x="16761" y="41711"/>
                </a:lnTo>
                <a:lnTo>
                  <a:pt x="16975" y="52193"/>
                </a:lnTo>
                <a:lnTo>
                  <a:pt x="17146" y="225625"/>
                </a:lnTo>
                <a:lnTo>
                  <a:pt x="16193" y="227569"/>
                </a:lnTo>
                <a:lnTo>
                  <a:pt x="14606" y="228865"/>
                </a:lnTo>
                <a:lnTo>
                  <a:pt x="12595" y="229729"/>
                </a:lnTo>
                <a:lnTo>
                  <a:pt x="11254" y="231258"/>
                </a:lnTo>
                <a:lnTo>
                  <a:pt x="10360" y="233230"/>
                </a:lnTo>
                <a:lnTo>
                  <a:pt x="8678" y="239632"/>
                </a:lnTo>
                <a:lnTo>
                  <a:pt x="8604" y="235361"/>
                </a:lnTo>
                <a:lnTo>
                  <a:pt x="9546" y="234060"/>
                </a:lnTo>
                <a:lnTo>
                  <a:pt x="11127" y="233193"/>
                </a:lnTo>
                <a:lnTo>
                  <a:pt x="13133" y="232614"/>
                </a:lnTo>
                <a:lnTo>
                  <a:pt x="14471" y="231276"/>
                </a:lnTo>
                <a:lnTo>
                  <a:pt x="15362" y="229432"/>
                </a:lnTo>
                <a:lnTo>
                  <a:pt x="16353" y="224842"/>
                </a:lnTo>
                <a:lnTo>
                  <a:pt x="16794" y="219627"/>
                </a:lnTo>
                <a:lnTo>
                  <a:pt x="16989" y="214135"/>
                </a:lnTo>
                <a:lnTo>
                  <a:pt x="17099" y="203147"/>
                </a:lnTo>
                <a:lnTo>
                  <a:pt x="17115" y="198297"/>
                </a:lnTo>
                <a:lnTo>
                  <a:pt x="18077" y="194110"/>
                </a:lnTo>
                <a:lnTo>
                  <a:pt x="21687" y="186919"/>
                </a:lnTo>
                <a:lnTo>
                  <a:pt x="26467" y="180548"/>
                </a:lnTo>
                <a:lnTo>
                  <a:pt x="29075" y="177515"/>
                </a:lnTo>
                <a:lnTo>
                  <a:pt x="31766" y="173588"/>
                </a:lnTo>
                <a:lnTo>
                  <a:pt x="34512" y="169066"/>
                </a:lnTo>
                <a:lnTo>
                  <a:pt x="37296" y="164145"/>
                </a:lnTo>
                <a:lnTo>
                  <a:pt x="41057" y="159913"/>
                </a:lnTo>
                <a:lnTo>
                  <a:pt x="45469" y="156138"/>
                </a:lnTo>
                <a:lnTo>
                  <a:pt x="50315" y="152670"/>
                </a:lnTo>
                <a:lnTo>
                  <a:pt x="54499" y="149405"/>
                </a:lnTo>
                <a:lnTo>
                  <a:pt x="58240" y="146276"/>
                </a:lnTo>
                <a:lnTo>
                  <a:pt x="61687" y="143237"/>
                </a:lnTo>
                <a:lnTo>
                  <a:pt x="68057" y="137321"/>
                </a:lnTo>
                <a:lnTo>
                  <a:pt x="71089" y="134410"/>
                </a:lnTo>
                <a:lnTo>
                  <a:pt x="75015" y="132469"/>
                </a:lnTo>
                <a:lnTo>
                  <a:pt x="79538" y="131175"/>
                </a:lnTo>
                <a:lnTo>
                  <a:pt x="84459" y="130313"/>
                </a:lnTo>
                <a:lnTo>
                  <a:pt x="89643" y="128785"/>
                </a:lnTo>
                <a:lnTo>
                  <a:pt x="95005" y="126814"/>
                </a:lnTo>
                <a:lnTo>
                  <a:pt x="100485" y="124548"/>
                </a:lnTo>
                <a:lnTo>
                  <a:pt x="105089" y="123037"/>
                </a:lnTo>
                <a:lnTo>
                  <a:pt x="109113" y="122030"/>
                </a:lnTo>
                <a:lnTo>
                  <a:pt x="112748" y="121358"/>
                </a:lnTo>
                <a:lnTo>
                  <a:pt x="117075" y="120910"/>
                </a:lnTo>
                <a:lnTo>
                  <a:pt x="121865" y="120612"/>
                </a:lnTo>
                <a:lnTo>
                  <a:pt x="126964" y="120413"/>
                </a:lnTo>
                <a:lnTo>
                  <a:pt x="131315" y="121233"/>
                </a:lnTo>
                <a:lnTo>
                  <a:pt x="135169" y="122732"/>
                </a:lnTo>
                <a:lnTo>
                  <a:pt x="138690" y="124684"/>
                </a:lnTo>
                <a:lnTo>
                  <a:pt x="141038" y="126938"/>
                </a:lnTo>
                <a:lnTo>
                  <a:pt x="142603" y="129392"/>
                </a:lnTo>
                <a:lnTo>
                  <a:pt x="143646" y="131982"/>
                </a:lnTo>
                <a:lnTo>
                  <a:pt x="147345" y="137399"/>
                </a:lnTo>
                <a:lnTo>
                  <a:pt x="149666" y="140176"/>
                </a:lnTo>
                <a:lnTo>
                  <a:pt x="151212" y="142981"/>
                </a:lnTo>
                <a:lnTo>
                  <a:pt x="152931" y="148637"/>
                </a:lnTo>
                <a:lnTo>
                  <a:pt x="153695" y="154326"/>
                </a:lnTo>
                <a:lnTo>
                  <a:pt x="154034" y="160029"/>
                </a:lnTo>
                <a:lnTo>
                  <a:pt x="154185" y="165739"/>
                </a:lnTo>
                <a:lnTo>
                  <a:pt x="154269" y="174309"/>
                </a:lnTo>
                <a:lnTo>
                  <a:pt x="153329" y="177166"/>
                </a:lnTo>
                <a:lnTo>
                  <a:pt x="149744" y="182880"/>
                </a:lnTo>
                <a:lnTo>
                  <a:pt x="147455" y="184785"/>
                </a:lnTo>
                <a:lnTo>
                  <a:pt x="144976" y="186055"/>
                </a:lnTo>
                <a:lnTo>
                  <a:pt x="142371" y="186902"/>
                </a:lnTo>
                <a:lnTo>
                  <a:pt x="139682" y="188419"/>
                </a:lnTo>
                <a:lnTo>
                  <a:pt x="136936" y="190383"/>
                </a:lnTo>
                <a:lnTo>
                  <a:pt x="134153" y="192644"/>
                </a:lnTo>
                <a:lnTo>
                  <a:pt x="131346" y="195105"/>
                </a:lnTo>
                <a:lnTo>
                  <a:pt x="128522" y="197697"/>
                </a:lnTo>
                <a:lnTo>
                  <a:pt x="125687" y="200378"/>
                </a:lnTo>
                <a:lnTo>
                  <a:pt x="122844" y="202166"/>
                </a:lnTo>
                <a:lnTo>
                  <a:pt x="119996" y="203357"/>
                </a:lnTo>
                <a:lnTo>
                  <a:pt x="117145" y="204151"/>
                </a:lnTo>
                <a:lnTo>
                  <a:pt x="113339" y="205633"/>
                </a:lnTo>
                <a:lnTo>
                  <a:pt x="108897" y="207574"/>
                </a:lnTo>
                <a:lnTo>
                  <a:pt x="104031" y="209820"/>
                </a:lnTo>
                <a:lnTo>
                  <a:pt x="98882" y="211318"/>
                </a:lnTo>
                <a:lnTo>
                  <a:pt x="93544" y="212316"/>
                </a:lnTo>
                <a:lnTo>
                  <a:pt x="88080" y="212982"/>
                </a:lnTo>
                <a:lnTo>
                  <a:pt x="83485" y="213425"/>
                </a:lnTo>
                <a:lnTo>
                  <a:pt x="79470" y="213721"/>
                </a:lnTo>
                <a:lnTo>
                  <a:pt x="75840" y="213918"/>
                </a:lnTo>
                <a:lnTo>
                  <a:pt x="69267" y="214137"/>
                </a:lnTo>
                <a:lnTo>
                  <a:pt x="66181" y="214196"/>
                </a:lnTo>
                <a:lnTo>
                  <a:pt x="62218" y="215187"/>
                </a:lnTo>
                <a:lnTo>
                  <a:pt x="57671" y="216801"/>
                </a:lnTo>
                <a:lnTo>
                  <a:pt x="52735" y="218829"/>
                </a:lnTo>
                <a:lnTo>
                  <a:pt x="48492" y="219228"/>
                </a:lnTo>
                <a:lnTo>
                  <a:pt x="44711" y="218542"/>
                </a:lnTo>
                <a:lnTo>
                  <a:pt x="41237" y="217132"/>
                </a:lnTo>
                <a:lnTo>
                  <a:pt x="37969" y="216192"/>
                </a:lnTo>
                <a:lnTo>
                  <a:pt x="34838" y="215566"/>
                </a:lnTo>
                <a:lnTo>
                  <a:pt x="31798" y="215148"/>
                </a:lnTo>
                <a:lnTo>
                  <a:pt x="28819" y="214870"/>
                </a:lnTo>
                <a:lnTo>
                  <a:pt x="25880" y="214684"/>
                </a:lnTo>
                <a:lnTo>
                  <a:pt x="17656" y="214334"/>
                </a:lnTo>
                <a:lnTo>
                  <a:pt x="17191" y="206934"/>
                </a:lnTo>
                <a:lnTo>
                  <a:pt x="17148" y="199919"/>
                </a:lnTo>
                <a:lnTo>
                  <a:pt x="17146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242"/>
          <p:cNvSpPr/>
          <p:nvPr/>
        </p:nvSpPr>
        <p:spPr>
          <a:xfrm>
            <a:off x="7058025" y="2083117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53111" y="8572"/>
                </a:lnTo>
                <a:lnTo>
                  <a:pt x="58266" y="7620"/>
                </a:lnTo>
                <a:lnTo>
                  <a:pt x="64562" y="6033"/>
                </a:lnTo>
                <a:lnTo>
                  <a:pt x="71616" y="4022"/>
                </a:lnTo>
                <a:lnTo>
                  <a:pt x="77272" y="2681"/>
                </a:lnTo>
                <a:lnTo>
                  <a:pt x="81994" y="1787"/>
                </a:lnTo>
                <a:lnTo>
                  <a:pt x="86096" y="1192"/>
                </a:lnTo>
                <a:lnTo>
                  <a:pt x="90734" y="794"/>
                </a:lnTo>
                <a:lnTo>
                  <a:pt x="95732" y="530"/>
                </a:lnTo>
                <a:lnTo>
                  <a:pt x="106365" y="235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243"/>
          <p:cNvSpPr/>
          <p:nvPr/>
        </p:nvSpPr>
        <p:spPr>
          <a:xfrm>
            <a:off x="7092315" y="2151697"/>
            <a:ext cx="137161" cy="17115"/>
          </a:xfrm>
          <a:custGeom>
            <a:avLst/>
            <a:gdLst/>
            <a:ahLst/>
            <a:cxnLst/>
            <a:rect l="0" t="0" r="0" b="0"/>
            <a:pathLst>
              <a:path w="137161" h="17115">
                <a:moveTo>
                  <a:pt x="0" y="8573"/>
                </a:moveTo>
                <a:lnTo>
                  <a:pt x="7381" y="15954"/>
                </a:lnTo>
                <a:lnTo>
                  <a:pt x="9683" y="16351"/>
                </a:lnTo>
                <a:lnTo>
                  <a:pt x="13122" y="16615"/>
                </a:lnTo>
                <a:lnTo>
                  <a:pt x="17321" y="16792"/>
                </a:lnTo>
                <a:lnTo>
                  <a:pt x="27065" y="16988"/>
                </a:lnTo>
                <a:lnTo>
                  <a:pt x="44292" y="17114"/>
                </a:lnTo>
                <a:lnTo>
                  <a:pt x="48578" y="16172"/>
                </a:lnTo>
                <a:lnTo>
                  <a:pt x="53341" y="14591"/>
                </a:lnTo>
                <a:lnTo>
                  <a:pt x="58420" y="12585"/>
                </a:lnTo>
                <a:lnTo>
                  <a:pt x="62759" y="11248"/>
                </a:lnTo>
                <a:lnTo>
                  <a:pt x="66604" y="10356"/>
                </a:lnTo>
                <a:lnTo>
                  <a:pt x="70120" y="9761"/>
                </a:lnTo>
                <a:lnTo>
                  <a:pt x="74370" y="9365"/>
                </a:lnTo>
                <a:lnTo>
                  <a:pt x="79106" y="9101"/>
                </a:lnTo>
                <a:lnTo>
                  <a:pt x="88499" y="8807"/>
                </a:lnTo>
                <a:lnTo>
                  <a:pt x="100094" y="8642"/>
                </a:lnTo>
                <a:lnTo>
                  <a:pt x="109891" y="8603"/>
                </a:lnTo>
                <a:lnTo>
                  <a:pt x="114217" y="7641"/>
                </a:lnTo>
                <a:lnTo>
                  <a:pt x="118055" y="6046"/>
                </a:lnTo>
                <a:lnTo>
                  <a:pt x="121565" y="4031"/>
                </a:lnTo>
                <a:lnTo>
                  <a:pt x="124859" y="2687"/>
                </a:lnTo>
                <a:lnTo>
                  <a:pt x="128007" y="1792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244"/>
          <p:cNvSpPr/>
          <p:nvPr/>
        </p:nvSpPr>
        <p:spPr>
          <a:xfrm>
            <a:off x="7323772" y="2057753"/>
            <a:ext cx="222886" cy="128235"/>
          </a:xfrm>
          <a:custGeom>
            <a:avLst/>
            <a:gdLst/>
            <a:ahLst/>
            <a:cxnLst/>
            <a:rect l="0" t="0" r="0" b="0"/>
            <a:pathLst>
              <a:path w="222886" h="128235">
                <a:moveTo>
                  <a:pt x="0" y="8219"/>
                </a:moveTo>
                <a:lnTo>
                  <a:pt x="0" y="838"/>
                </a:lnTo>
                <a:lnTo>
                  <a:pt x="953" y="441"/>
                </a:lnTo>
                <a:lnTo>
                  <a:pt x="4551" y="0"/>
                </a:lnTo>
                <a:lnTo>
                  <a:pt x="5892" y="834"/>
                </a:lnTo>
                <a:lnTo>
                  <a:pt x="6785" y="2343"/>
                </a:lnTo>
                <a:lnTo>
                  <a:pt x="8219" y="7058"/>
                </a:lnTo>
                <a:lnTo>
                  <a:pt x="8416" y="10243"/>
                </a:lnTo>
                <a:lnTo>
                  <a:pt x="8468" y="12426"/>
                </a:lnTo>
                <a:lnTo>
                  <a:pt x="9455" y="14834"/>
                </a:lnTo>
                <a:lnTo>
                  <a:pt x="11066" y="17391"/>
                </a:lnTo>
                <a:lnTo>
                  <a:pt x="13093" y="20049"/>
                </a:lnTo>
                <a:lnTo>
                  <a:pt x="14444" y="22773"/>
                </a:lnTo>
                <a:lnTo>
                  <a:pt x="15344" y="25542"/>
                </a:lnTo>
                <a:lnTo>
                  <a:pt x="15945" y="28340"/>
                </a:lnTo>
                <a:lnTo>
                  <a:pt x="16345" y="32110"/>
                </a:lnTo>
                <a:lnTo>
                  <a:pt x="16611" y="36529"/>
                </a:lnTo>
                <a:lnTo>
                  <a:pt x="16790" y="41380"/>
                </a:lnTo>
                <a:lnTo>
                  <a:pt x="15955" y="45566"/>
                </a:lnTo>
                <a:lnTo>
                  <a:pt x="14447" y="49310"/>
                </a:lnTo>
                <a:lnTo>
                  <a:pt x="12489" y="52758"/>
                </a:lnTo>
                <a:lnTo>
                  <a:pt x="11184" y="56962"/>
                </a:lnTo>
                <a:lnTo>
                  <a:pt x="10313" y="61669"/>
                </a:lnTo>
                <a:lnTo>
                  <a:pt x="9733" y="66712"/>
                </a:lnTo>
                <a:lnTo>
                  <a:pt x="10298" y="71027"/>
                </a:lnTo>
                <a:lnTo>
                  <a:pt x="11628" y="74856"/>
                </a:lnTo>
                <a:lnTo>
                  <a:pt x="13467" y="78361"/>
                </a:lnTo>
                <a:lnTo>
                  <a:pt x="14694" y="81650"/>
                </a:lnTo>
                <a:lnTo>
                  <a:pt x="15511" y="84796"/>
                </a:lnTo>
                <a:lnTo>
                  <a:pt x="16055" y="87845"/>
                </a:lnTo>
                <a:lnTo>
                  <a:pt x="16419" y="90831"/>
                </a:lnTo>
                <a:lnTo>
                  <a:pt x="16661" y="93774"/>
                </a:lnTo>
                <a:lnTo>
                  <a:pt x="16822" y="96688"/>
                </a:lnTo>
                <a:lnTo>
                  <a:pt x="17002" y="102466"/>
                </a:lnTo>
                <a:lnTo>
                  <a:pt x="17145" y="119513"/>
                </a:lnTo>
                <a:lnTo>
                  <a:pt x="17145" y="119649"/>
                </a:lnTo>
                <a:lnTo>
                  <a:pt x="17145" y="91042"/>
                </a:lnTo>
                <a:lnTo>
                  <a:pt x="18098" y="87247"/>
                </a:lnTo>
                <a:lnTo>
                  <a:pt x="19685" y="82812"/>
                </a:lnTo>
                <a:lnTo>
                  <a:pt x="21696" y="77950"/>
                </a:lnTo>
                <a:lnTo>
                  <a:pt x="23036" y="73757"/>
                </a:lnTo>
                <a:lnTo>
                  <a:pt x="23930" y="70008"/>
                </a:lnTo>
                <a:lnTo>
                  <a:pt x="24526" y="66557"/>
                </a:lnTo>
                <a:lnTo>
                  <a:pt x="25876" y="62351"/>
                </a:lnTo>
                <a:lnTo>
                  <a:pt x="27728" y="57642"/>
                </a:lnTo>
                <a:lnTo>
                  <a:pt x="29916" y="52598"/>
                </a:lnTo>
                <a:lnTo>
                  <a:pt x="31374" y="48282"/>
                </a:lnTo>
                <a:lnTo>
                  <a:pt x="32346" y="44453"/>
                </a:lnTo>
                <a:lnTo>
                  <a:pt x="32994" y="40947"/>
                </a:lnTo>
                <a:lnTo>
                  <a:pt x="34378" y="37658"/>
                </a:lnTo>
                <a:lnTo>
                  <a:pt x="36254" y="34512"/>
                </a:lnTo>
                <a:lnTo>
                  <a:pt x="38456" y="31463"/>
                </a:lnTo>
                <a:lnTo>
                  <a:pt x="40878" y="28478"/>
                </a:lnTo>
                <a:lnTo>
                  <a:pt x="43444" y="25535"/>
                </a:lnTo>
                <a:lnTo>
                  <a:pt x="46108" y="22620"/>
                </a:lnTo>
                <a:lnTo>
                  <a:pt x="51608" y="16842"/>
                </a:lnTo>
                <a:lnTo>
                  <a:pt x="54408" y="13968"/>
                </a:lnTo>
                <a:lnTo>
                  <a:pt x="57227" y="12052"/>
                </a:lnTo>
                <a:lnTo>
                  <a:pt x="62899" y="9922"/>
                </a:lnTo>
                <a:lnTo>
                  <a:pt x="68595" y="8976"/>
                </a:lnTo>
                <a:lnTo>
                  <a:pt x="74302" y="8555"/>
                </a:lnTo>
                <a:lnTo>
                  <a:pt x="80013" y="8369"/>
                </a:lnTo>
                <a:lnTo>
                  <a:pt x="88584" y="8263"/>
                </a:lnTo>
                <a:lnTo>
                  <a:pt x="90488" y="10154"/>
                </a:lnTo>
                <a:lnTo>
                  <a:pt x="91759" y="13319"/>
                </a:lnTo>
                <a:lnTo>
                  <a:pt x="92605" y="17334"/>
                </a:lnTo>
                <a:lnTo>
                  <a:pt x="94122" y="20963"/>
                </a:lnTo>
                <a:lnTo>
                  <a:pt x="96085" y="24335"/>
                </a:lnTo>
                <a:lnTo>
                  <a:pt x="98347" y="27535"/>
                </a:lnTo>
                <a:lnTo>
                  <a:pt x="99855" y="30622"/>
                </a:lnTo>
                <a:lnTo>
                  <a:pt x="100860" y="33632"/>
                </a:lnTo>
                <a:lnTo>
                  <a:pt x="101530" y="36591"/>
                </a:lnTo>
                <a:lnTo>
                  <a:pt x="102929" y="40469"/>
                </a:lnTo>
                <a:lnTo>
                  <a:pt x="104814" y="44959"/>
                </a:lnTo>
                <a:lnTo>
                  <a:pt x="107024" y="49857"/>
                </a:lnTo>
                <a:lnTo>
                  <a:pt x="108497" y="54075"/>
                </a:lnTo>
                <a:lnTo>
                  <a:pt x="109479" y="57840"/>
                </a:lnTo>
                <a:lnTo>
                  <a:pt x="110133" y="61302"/>
                </a:lnTo>
                <a:lnTo>
                  <a:pt x="110570" y="64563"/>
                </a:lnTo>
                <a:lnTo>
                  <a:pt x="110861" y="67689"/>
                </a:lnTo>
                <a:lnTo>
                  <a:pt x="111055" y="70726"/>
                </a:lnTo>
                <a:lnTo>
                  <a:pt x="111271" y="76640"/>
                </a:lnTo>
                <a:lnTo>
                  <a:pt x="111409" y="88198"/>
                </a:lnTo>
                <a:lnTo>
                  <a:pt x="111442" y="102014"/>
                </a:lnTo>
                <a:lnTo>
                  <a:pt x="106892" y="102368"/>
                </a:lnTo>
                <a:lnTo>
                  <a:pt x="105551" y="101465"/>
                </a:lnTo>
                <a:lnTo>
                  <a:pt x="104657" y="99910"/>
                </a:lnTo>
                <a:lnTo>
                  <a:pt x="104062" y="97922"/>
                </a:lnTo>
                <a:lnTo>
                  <a:pt x="103665" y="95643"/>
                </a:lnTo>
                <a:lnTo>
                  <a:pt x="103400" y="93172"/>
                </a:lnTo>
                <a:lnTo>
                  <a:pt x="103224" y="90572"/>
                </a:lnTo>
                <a:lnTo>
                  <a:pt x="103105" y="87886"/>
                </a:lnTo>
                <a:lnTo>
                  <a:pt x="102975" y="82362"/>
                </a:lnTo>
                <a:lnTo>
                  <a:pt x="102901" y="73896"/>
                </a:lnTo>
                <a:lnTo>
                  <a:pt x="103843" y="71054"/>
                </a:lnTo>
                <a:lnTo>
                  <a:pt x="105424" y="68206"/>
                </a:lnTo>
                <a:lnTo>
                  <a:pt x="107430" y="65356"/>
                </a:lnTo>
                <a:lnTo>
                  <a:pt x="109720" y="61550"/>
                </a:lnTo>
                <a:lnTo>
                  <a:pt x="112200" y="57108"/>
                </a:lnTo>
                <a:lnTo>
                  <a:pt x="114804" y="52242"/>
                </a:lnTo>
                <a:lnTo>
                  <a:pt x="117494" y="48045"/>
                </a:lnTo>
                <a:lnTo>
                  <a:pt x="120240" y="44295"/>
                </a:lnTo>
                <a:lnTo>
                  <a:pt x="123022" y="40842"/>
                </a:lnTo>
                <a:lnTo>
                  <a:pt x="126782" y="36635"/>
                </a:lnTo>
                <a:lnTo>
                  <a:pt x="136040" y="26881"/>
                </a:lnTo>
                <a:lnTo>
                  <a:pt x="140224" y="23518"/>
                </a:lnTo>
                <a:lnTo>
                  <a:pt x="143965" y="21276"/>
                </a:lnTo>
                <a:lnTo>
                  <a:pt x="147412" y="19781"/>
                </a:lnTo>
                <a:lnTo>
                  <a:pt x="156321" y="15580"/>
                </a:lnTo>
                <a:lnTo>
                  <a:pt x="161364" y="13126"/>
                </a:lnTo>
                <a:lnTo>
                  <a:pt x="165679" y="11491"/>
                </a:lnTo>
                <a:lnTo>
                  <a:pt x="169508" y="10400"/>
                </a:lnTo>
                <a:lnTo>
                  <a:pt x="173013" y="9673"/>
                </a:lnTo>
                <a:lnTo>
                  <a:pt x="176302" y="10141"/>
                </a:lnTo>
                <a:lnTo>
                  <a:pt x="179447" y="11405"/>
                </a:lnTo>
                <a:lnTo>
                  <a:pt x="182496" y="13201"/>
                </a:lnTo>
                <a:lnTo>
                  <a:pt x="188425" y="15196"/>
                </a:lnTo>
                <a:lnTo>
                  <a:pt x="191339" y="15727"/>
                </a:lnTo>
                <a:lnTo>
                  <a:pt x="197117" y="18859"/>
                </a:lnTo>
                <a:lnTo>
                  <a:pt x="199992" y="21027"/>
                </a:lnTo>
                <a:lnTo>
                  <a:pt x="201908" y="23425"/>
                </a:lnTo>
                <a:lnTo>
                  <a:pt x="203185" y="25977"/>
                </a:lnTo>
                <a:lnTo>
                  <a:pt x="204036" y="28630"/>
                </a:lnTo>
                <a:lnTo>
                  <a:pt x="204604" y="32304"/>
                </a:lnTo>
                <a:lnTo>
                  <a:pt x="204983" y="36658"/>
                </a:lnTo>
                <a:lnTo>
                  <a:pt x="205235" y="41466"/>
                </a:lnTo>
                <a:lnTo>
                  <a:pt x="206356" y="45624"/>
                </a:lnTo>
                <a:lnTo>
                  <a:pt x="208056" y="49348"/>
                </a:lnTo>
                <a:lnTo>
                  <a:pt x="210142" y="52783"/>
                </a:lnTo>
                <a:lnTo>
                  <a:pt x="211532" y="56978"/>
                </a:lnTo>
                <a:lnTo>
                  <a:pt x="212459" y="61680"/>
                </a:lnTo>
                <a:lnTo>
                  <a:pt x="213077" y="66720"/>
                </a:lnTo>
                <a:lnTo>
                  <a:pt x="213488" y="71032"/>
                </a:lnTo>
                <a:lnTo>
                  <a:pt x="213763" y="74859"/>
                </a:lnTo>
                <a:lnTo>
                  <a:pt x="213946" y="78363"/>
                </a:lnTo>
                <a:lnTo>
                  <a:pt x="214150" y="84797"/>
                </a:lnTo>
                <a:lnTo>
                  <a:pt x="214280" y="96688"/>
                </a:lnTo>
                <a:lnTo>
                  <a:pt x="215243" y="99583"/>
                </a:lnTo>
                <a:lnTo>
                  <a:pt x="216838" y="102466"/>
                </a:lnTo>
                <a:lnTo>
                  <a:pt x="218854" y="105340"/>
                </a:lnTo>
                <a:lnTo>
                  <a:pt x="220198" y="108209"/>
                </a:lnTo>
                <a:lnTo>
                  <a:pt x="221093" y="111074"/>
                </a:lnTo>
                <a:lnTo>
                  <a:pt x="222530" y="117965"/>
                </a:lnTo>
                <a:lnTo>
                  <a:pt x="222727" y="121448"/>
                </a:lnTo>
                <a:lnTo>
                  <a:pt x="222885" y="1282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245"/>
          <p:cNvSpPr/>
          <p:nvPr/>
        </p:nvSpPr>
        <p:spPr>
          <a:xfrm>
            <a:off x="7606665" y="2108835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8572"/>
                </a:moveTo>
                <a:lnTo>
                  <a:pt x="117161" y="8572"/>
                </a:lnTo>
                <a:lnTo>
                  <a:pt x="122875" y="7619"/>
                </a:lnTo>
                <a:lnTo>
                  <a:pt x="128589" y="6032"/>
                </a:lnTo>
                <a:lnTo>
                  <a:pt x="134303" y="4021"/>
                </a:lnTo>
                <a:lnTo>
                  <a:pt x="139066" y="2681"/>
                </a:lnTo>
                <a:lnTo>
                  <a:pt x="143192" y="1787"/>
                </a:lnTo>
                <a:lnTo>
                  <a:pt x="146897" y="1191"/>
                </a:lnTo>
                <a:lnTo>
                  <a:pt x="150318" y="794"/>
                </a:lnTo>
                <a:lnTo>
                  <a:pt x="153552" y="529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246"/>
          <p:cNvSpPr/>
          <p:nvPr/>
        </p:nvSpPr>
        <p:spPr>
          <a:xfrm>
            <a:off x="7666672" y="2065972"/>
            <a:ext cx="34291" cy="154306"/>
          </a:xfrm>
          <a:custGeom>
            <a:avLst/>
            <a:gdLst/>
            <a:ahLst/>
            <a:cxnLst/>
            <a:rect l="0" t="0" r="0" b="0"/>
            <a:pathLst>
              <a:path w="34291" h="154306">
                <a:moveTo>
                  <a:pt x="8572" y="0"/>
                </a:moveTo>
                <a:lnTo>
                  <a:pt x="31" y="0"/>
                </a:lnTo>
                <a:lnTo>
                  <a:pt x="0" y="33244"/>
                </a:lnTo>
                <a:lnTo>
                  <a:pt x="953" y="37402"/>
                </a:lnTo>
                <a:lnTo>
                  <a:pt x="2540" y="41128"/>
                </a:lnTo>
                <a:lnTo>
                  <a:pt x="4551" y="44563"/>
                </a:lnTo>
                <a:lnTo>
                  <a:pt x="5892" y="48759"/>
                </a:lnTo>
                <a:lnTo>
                  <a:pt x="6785" y="53461"/>
                </a:lnTo>
                <a:lnTo>
                  <a:pt x="7381" y="58501"/>
                </a:lnTo>
                <a:lnTo>
                  <a:pt x="7778" y="62813"/>
                </a:lnTo>
                <a:lnTo>
                  <a:pt x="8043" y="66640"/>
                </a:lnTo>
                <a:lnTo>
                  <a:pt x="8219" y="70144"/>
                </a:lnTo>
                <a:lnTo>
                  <a:pt x="8416" y="79118"/>
                </a:lnTo>
                <a:lnTo>
                  <a:pt x="8468" y="84178"/>
                </a:lnTo>
                <a:lnTo>
                  <a:pt x="9455" y="88504"/>
                </a:lnTo>
                <a:lnTo>
                  <a:pt x="11066" y="92340"/>
                </a:lnTo>
                <a:lnTo>
                  <a:pt x="13093" y="95850"/>
                </a:lnTo>
                <a:lnTo>
                  <a:pt x="14444" y="100095"/>
                </a:lnTo>
                <a:lnTo>
                  <a:pt x="15344" y="104830"/>
                </a:lnTo>
                <a:lnTo>
                  <a:pt x="15945" y="109892"/>
                </a:lnTo>
                <a:lnTo>
                  <a:pt x="17297" y="114219"/>
                </a:lnTo>
                <a:lnTo>
                  <a:pt x="19151" y="118056"/>
                </a:lnTo>
                <a:lnTo>
                  <a:pt x="21340" y="121566"/>
                </a:lnTo>
                <a:lnTo>
                  <a:pt x="22799" y="124859"/>
                </a:lnTo>
                <a:lnTo>
                  <a:pt x="23772" y="128007"/>
                </a:lnTo>
                <a:lnTo>
                  <a:pt x="24421" y="131058"/>
                </a:lnTo>
                <a:lnTo>
                  <a:pt x="24853" y="134045"/>
                </a:lnTo>
                <a:lnTo>
                  <a:pt x="25142" y="136988"/>
                </a:lnTo>
                <a:lnTo>
                  <a:pt x="25333" y="139903"/>
                </a:lnTo>
                <a:lnTo>
                  <a:pt x="26414" y="141846"/>
                </a:lnTo>
                <a:lnTo>
                  <a:pt x="28087" y="143141"/>
                </a:lnTo>
                <a:lnTo>
                  <a:pt x="30155" y="144005"/>
                </a:lnTo>
                <a:lnTo>
                  <a:pt x="31533" y="145533"/>
                </a:lnTo>
                <a:lnTo>
                  <a:pt x="32452" y="147505"/>
                </a:lnTo>
                <a:lnTo>
                  <a:pt x="34290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247"/>
          <p:cNvSpPr/>
          <p:nvPr/>
        </p:nvSpPr>
        <p:spPr>
          <a:xfrm>
            <a:off x="7829550" y="2066131"/>
            <a:ext cx="274320" cy="127085"/>
          </a:xfrm>
          <a:custGeom>
            <a:avLst/>
            <a:gdLst/>
            <a:ahLst/>
            <a:cxnLst/>
            <a:rect l="0" t="0" r="0" b="0"/>
            <a:pathLst>
              <a:path w="274320" h="127085">
                <a:moveTo>
                  <a:pt x="0" y="8414"/>
                </a:moveTo>
                <a:lnTo>
                  <a:pt x="0" y="12964"/>
                </a:lnTo>
                <a:lnTo>
                  <a:pt x="952" y="14305"/>
                </a:lnTo>
                <a:lnTo>
                  <a:pt x="2540" y="15199"/>
                </a:lnTo>
                <a:lnTo>
                  <a:pt x="4550" y="15795"/>
                </a:lnTo>
                <a:lnTo>
                  <a:pt x="5891" y="17144"/>
                </a:lnTo>
                <a:lnTo>
                  <a:pt x="6784" y="18996"/>
                </a:lnTo>
                <a:lnTo>
                  <a:pt x="7380" y="21184"/>
                </a:lnTo>
                <a:lnTo>
                  <a:pt x="7778" y="24547"/>
                </a:lnTo>
                <a:lnTo>
                  <a:pt x="8042" y="28694"/>
                </a:lnTo>
                <a:lnTo>
                  <a:pt x="8337" y="37430"/>
                </a:lnTo>
                <a:lnTo>
                  <a:pt x="8502" y="48655"/>
                </a:lnTo>
                <a:lnTo>
                  <a:pt x="8572" y="116117"/>
                </a:lnTo>
                <a:lnTo>
                  <a:pt x="8572" y="91154"/>
                </a:lnTo>
                <a:lnTo>
                  <a:pt x="9525" y="88339"/>
                </a:lnTo>
                <a:lnTo>
                  <a:pt x="11112" y="85509"/>
                </a:lnTo>
                <a:lnTo>
                  <a:pt x="13123" y="82671"/>
                </a:lnTo>
                <a:lnTo>
                  <a:pt x="15416" y="78873"/>
                </a:lnTo>
                <a:lnTo>
                  <a:pt x="17898" y="74437"/>
                </a:lnTo>
                <a:lnTo>
                  <a:pt x="20504" y="69574"/>
                </a:lnTo>
                <a:lnTo>
                  <a:pt x="24146" y="64427"/>
                </a:lnTo>
                <a:lnTo>
                  <a:pt x="28480" y="59091"/>
                </a:lnTo>
                <a:lnTo>
                  <a:pt x="33274" y="53628"/>
                </a:lnTo>
                <a:lnTo>
                  <a:pt x="41140" y="45019"/>
                </a:lnTo>
                <a:lnTo>
                  <a:pt x="48764" y="37065"/>
                </a:lnTo>
                <a:lnTo>
                  <a:pt x="58502" y="27180"/>
                </a:lnTo>
                <a:lnTo>
                  <a:pt x="63767" y="22830"/>
                </a:lnTo>
                <a:lnTo>
                  <a:pt x="69181" y="18977"/>
                </a:lnTo>
                <a:lnTo>
                  <a:pt x="74696" y="15456"/>
                </a:lnTo>
                <a:lnTo>
                  <a:pt x="79324" y="12156"/>
                </a:lnTo>
                <a:lnTo>
                  <a:pt x="83363" y="9003"/>
                </a:lnTo>
                <a:lnTo>
                  <a:pt x="87007" y="5949"/>
                </a:lnTo>
                <a:lnTo>
                  <a:pt x="91343" y="3913"/>
                </a:lnTo>
                <a:lnTo>
                  <a:pt x="96138" y="2556"/>
                </a:lnTo>
                <a:lnTo>
                  <a:pt x="101239" y="1651"/>
                </a:lnTo>
                <a:lnTo>
                  <a:pt x="109448" y="645"/>
                </a:lnTo>
                <a:lnTo>
                  <a:pt x="116271" y="199"/>
                </a:lnTo>
                <a:lnTo>
                  <a:pt x="122478" y="0"/>
                </a:lnTo>
                <a:lnTo>
                  <a:pt x="125468" y="900"/>
                </a:lnTo>
                <a:lnTo>
                  <a:pt x="131328" y="4439"/>
                </a:lnTo>
                <a:lnTo>
                  <a:pt x="133272" y="6716"/>
                </a:lnTo>
                <a:lnTo>
                  <a:pt x="134567" y="9187"/>
                </a:lnTo>
                <a:lnTo>
                  <a:pt x="135432" y="11787"/>
                </a:lnTo>
                <a:lnTo>
                  <a:pt x="136007" y="14472"/>
                </a:lnTo>
                <a:lnTo>
                  <a:pt x="136391" y="17215"/>
                </a:lnTo>
                <a:lnTo>
                  <a:pt x="136648" y="19996"/>
                </a:lnTo>
                <a:lnTo>
                  <a:pt x="137771" y="23755"/>
                </a:lnTo>
                <a:lnTo>
                  <a:pt x="139472" y="28167"/>
                </a:lnTo>
                <a:lnTo>
                  <a:pt x="141559" y="33012"/>
                </a:lnTo>
                <a:lnTo>
                  <a:pt x="142950" y="38148"/>
                </a:lnTo>
                <a:lnTo>
                  <a:pt x="143878" y="43476"/>
                </a:lnTo>
                <a:lnTo>
                  <a:pt x="144495" y="48934"/>
                </a:lnTo>
                <a:lnTo>
                  <a:pt x="144908" y="54477"/>
                </a:lnTo>
                <a:lnTo>
                  <a:pt x="145183" y="60078"/>
                </a:lnTo>
                <a:lnTo>
                  <a:pt x="145488" y="71380"/>
                </a:lnTo>
                <a:lnTo>
                  <a:pt x="145623" y="82754"/>
                </a:lnTo>
                <a:lnTo>
                  <a:pt x="144708" y="87501"/>
                </a:lnTo>
                <a:lnTo>
                  <a:pt x="143144" y="91619"/>
                </a:lnTo>
                <a:lnTo>
                  <a:pt x="141150" y="95316"/>
                </a:lnTo>
                <a:lnTo>
                  <a:pt x="140772" y="98734"/>
                </a:lnTo>
                <a:lnTo>
                  <a:pt x="141473" y="101964"/>
                </a:lnTo>
                <a:lnTo>
                  <a:pt x="142893" y="105071"/>
                </a:lnTo>
                <a:lnTo>
                  <a:pt x="143839" y="108094"/>
                </a:lnTo>
                <a:lnTo>
                  <a:pt x="144470" y="111062"/>
                </a:lnTo>
                <a:lnTo>
                  <a:pt x="144891" y="113994"/>
                </a:lnTo>
                <a:lnTo>
                  <a:pt x="146123" y="115948"/>
                </a:lnTo>
                <a:lnTo>
                  <a:pt x="147898" y="117251"/>
                </a:lnTo>
                <a:lnTo>
                  <a:pt x="150034" y="118119"/>
                </a:lnTo>
                <a:lnTo>
                  <a:pt x="154947" y="121624"/>
                </a:lnTo>
                <a:lnTo>
                  <a:pt x="157591" y="123892"/>
                </a:lnTo>
                <a:lnTo>
                  <a:pt x="161257" y="125404"/>
                </a:lnTo>
                <a:lnTo>
                  <a:pt x="165607" y="126412"/>
                </a:lnTo>
                <a:lnTo>
                  <a:pt x="170412" y="127084"/>
                </a:lnTo>
                <a:lnTo>
                  <a:pt x="174568" y="126580"/>
                </a:lnTo>
                <a:lnTo>
                  <a:pt x="178291" y="125291"/>
                </a:lnTo>
                <a:lnTo>
                  <a:pt x="181726" y="123479"/>
                </a:lnTo>
                <a:lnTo>
                  <a:pt x="186873" y="122272"/>
                </a:lnTo>
                <a:lnTo>
                  <a:pt x="193162" y="121467"/>
                </a:lnTo>
                <a:lnTo>
                  <a:pt x="205864" y="120572"/>
                </a:lnTo>
                <a:lnTo>
                  <a:pt x="214686" y="120174"/>
                </a:lnTo>
                <a:lnTo>
                  <a:pt x="219323" y="119116"/>
                </a:lnTo>
                <a:lnTo>
                  <a:pt x="224320" y="117458"/>
                </a:lnTo>
                <a:lnTo>
                  <a:pt x="229557" y="115399"/>
                </a:lnTo>
                <a:lnTo>
                  <a:pt x="234953" y="113075"/>
                </a:lnTo>
                <a:lnTo>
                  <a:pt x="246029" y="107952"/>
                </a:lnTo>
                <a:lnTo>
                  <a:pt x="250696" y="106205"/>
                </a:lnTo>
                <a:lnTo>
                  <a:pt x="258423" y="104264"/>
                </a:lnTo>
                <a:lnTo>
                  <a:pt x="265032" y="100861"/>
                </a:lnTo>
                <a:lnTo>
                  <a:pt x="274319" y="941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248"/>
          <p:cNvSpPr/>
          <p:nvPr/>
        </p:nvSpPr>
        <p:spPr>
          <a:xfrm>
            <a:off x="7066628" y="2417445"/>
            <a:ext cx="197138" cy="17145"/>
          </a:xfrm>
          <a:custGeom>
            <a:avLst/>
            <a:gdLst/>
            <a:ahLst/>
            <a:cxnLst/>
            <a:rect l="0" t="0" r="0" b="0"/>
            <a:pathLst>
              <a:path w="197138" h="17145">
                <a:moveTo>
                  <a:pt x="8541" y="17144"/>
                </a:moveTo>
                <a:lnTo>
                  <a:pt x="0" y="17144"/>
                </a:lnTo>
                <a:lnTo>
                  <a:pt x="4530" y="17144"/>
                </a:lnTo>
                <a:lnTo>
                  <a:pt x="5867" y="16192"/>
                </a:lnTo>
                <a:lnTo>
                  <a:pt x="6758" y="14605"/>
                </a:lnTo>
                <a:lnTo>
                  <a:pt x="7353" y="12594"/>
                </a:lnTo>
                <a:lnTo>
                  <a:pt x="8702" y="11253"/>
                </a:lnTo>
                <a:lnTo>
                  <a:pt x="10553" y="10359"/>
                </a:lnTo>
                <a:lnTo>
                  <a:pt x="12740" y="9764"/>
                </a:lnTo>
                <a:lnTo>
                  <a:pt x="15151" y="9367"/>
                </a:lnTo>
                <a:lnTo>
                  <a:pt x="20369" y="8925"/>
                </a:lnTo>
                <a:lnTo>
                  <a:pt x="28403" y="8729"/>
                </a:lnTo>
                <a:lnTo>
                  <a:pt x="74664" y="8575"/>
                </a:lnTo>
                <a:lnTo>
                  <a:pt x="80245" y="7621"/>
                </a:lnTo>
                <a:lnTo>
                  <a:pt x="85872" y="6033"/>
                </a:lnTo>
                <a:lnTo>
                  <a:pt x="91528" y="4022"/>
                </a:lnTo>
                <a:lnTo>
                  <a:pt x="97203" y="2681"/>
                </a:lnTo>
                <a:lnTo>
                  <a:pt x="102892" y="1787"/>
                </a:lnTo>
                <a:lnTo>
                  <a:pt x="108589" y="1191"/>
                </a:lnTo>
                <a:lnTo>
                  <a:pt x="114292" y="794"/>
                </a:lnTo>
                <a:lnTo>
                  <a:pt x="120000" y="529"/>
                </a:lnTo>
                <a:lnTo>
                  <a:pt x="131421" y="235"/>
                </a:lnTo>
                <a:lnTo>
                  <a:pt x="1971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249"/>
          <p:cNvSpPr/>
          <p:nvPr/>
        </p:nvSpPr>
        <p:spPr>
          <a:xfrm>
            <a:off x="7332344" y="2306002"/>
            <a:ext cx="197125" cy="231455"/>
          </a:xfrm>
          <a:custGeom>
            <a:avLst/>
            <a:gdLst/>
            <a:ahLst/>
            <a:cxnLst/>
            <a:rect l="0" t="0" r="0" b="0"/>
            <a:pathLst>
              <a:path w="197125" h="231455">
                <a:moveTo>
                  <a:pt x="171450" y="0"/>
                </a:moveTo>
                <a:lnTo>
                  <a:pt x="180013" y="0"/>
                </a:lnTo>
                <a:lnTo>
                  <a:pt x="146853" y="0"/>
                </a:lnTo>
                <a:lnTo>
                  <a:pt x="141717" y="953"/>
                </a:lnTo>
                <a:lnTo>
                  <a:pt x="136388" y="2540"/>
                </a:lnTo>
                <a:lnTo>
                  <a:pt x="130931" y="4551"/>
                </a:lnTo>
                <a:lnTo>
                  <a:pt x="125387" y="5891"/>
                </a:lnTo>
                <a:lnTo>
                  <a:pt x="119787" y="6785"/>
                </a:lnTo>
                <a:lnTo>
                  <a:pt x="114148" y="7381"/>
                </a:lnTo>
                <a:lnTo>
                  <a:pt x="108483" y="7778"/>
                </a:lnTo>
                <a:lnTo>
                  <a:pt x="102803" y="8043"/>
                </a:lnTo>
                <a:lnTo>
                  <a:pt x="91410" y="8337"/>
                </a:lnTo>
                <a:lnTo>
                  <a:pt x="67412" y="8542"/>
                </a:lnTo>
                <a:lnTo>
                  <a:pt x="63992" y="7599"/>
                </a:lnTo>
                <a:lnTo>
                  <a:pt x="60758" y="6019"/>
                </a:lnTo>
                <a:lnTo>
                  <a:pt x="57651" y="4013"/>
                </a:lnTo>
                <a:lnTo>
                  <a:pt x="53674" y="2675"/>
                </a:lnTo>
                <a:lnTo>
                  <a:pt x="49118" y="1783"/>
                </a:lnTo>
                <a:lnTo>
                  <a:pt x="44176" y="1189"/>
                </a:lnTo>
                <a:lnTo>
                  <a:pt x="39928" y="793"/>
                </a:lnTo>
                <a:lnTo>
                  <a:pt x="36144" y="528"/>
                </a:lnTo>
                <a:lnTo>
                  <a:pt x="27778" y="104"/>
                </a:lnTo>
                <a:lnTo>
                  <a:pt x="27091" y="1022"/>
                </a:lnTo>
                <a:lnTo>
                  <a:pt x="26328" y="4582"/>
                </a:lnTo>
                <a:lnTo>
                  <a:pt x="25172" y="5912"/>
                </a:lnTo>
                <a:lnTo>
                  <a:pt x="23449" y="6799"/>
                </a:lnTo>
                <a:lnTo>
                  <a:pt x="17515" y="8469"/>
                </a:lnTo>
                <a:lnTo>
                  <a:pt x="17219" y="15396"/>
                </a:lnTo>
                <a:lnTo>
                  <a:pt x="17155" y="28721"/>
                </a:lnTo>
                <a:lnTo>
                  <a:pt x="16199" y="31530"/>
                </a:lnTo>
                <a:lnTo>
                  <a:pt x="12598" y="37191"/>
                </a:lnTo>
                <a:lnTo>
                  <a:pt x="10362" y="42882"/>
                </a:lnTo>
                <a:lnTo>
                  <a:pt x="9369" y="48586"/>
                </a:lnTo>
                <a:lnTo>
                  <a:pt x="8927" y="54297"/>
                </a:lnTo>
                <a:lnTo>
                  <a:pt x="8730" y="62549"/>
                </a:lnTo>
                <a:lnTo>
                  <a:pt x="8573" y="124417"/>
                </a:lnTo>
                <a:lnTo>
                  <a:pt x="9526" y="125807"/>
                </a:lnTo>
                <a:lnTo>
                  <a:pt x="11113" y="126734"/>
                </a:lnTo>
                <a:lnTo>
                  <a:pt x="15954" y="128221"/>
                </a:lnTo>
                <a:lnTo>
                  <a:pt x="19156" y="125885"/>
                </a:lnTo>
                <a:lnTo>
                  <a:pt x="24422" y="121175"/>
                </a:lnTo>
                <a:lnTo>
                  <a:pt x="27682" y="120530"/>
                </a:lnTo>
                <a:lnTo>
                  <a:pt x="29884" y="120359"/>
                </a:lnTo>
                <a:lnTo>
                  <a:pt x="33258" y="119292"/>
                </a:lnTo>
                <a:lnTo>
                  <a:pt x="37413" y="117628"/>
                </a:lnTo>
                <a:lnTo>
                  <a:pt x="42087" y="115566"/>
                </a:lnTo>
                <a:lnTo>
                  <a:pt x="46156" y="113239"/>
                </a:lnTo>
                <a:lnTo>
                  <a:pt x="49820" y="110735"/>
                </a:lnTo>
                <a:lnTo>
                  <a:pt x="53216" y="108114"/>
                </a:lnTo>
                <a:lnTo>
                  <a:pt x="57386" y="106366"/>
                </a:lnTo>
                <a:lnTo>
                  <a:pt x="62069" y="105201"/>
                </a:lnTo>
                <a:lnTo>
                  <a:pt x="67097" y="104423"/>
                </a:lnTo>
                <a:lnTo>
                  <a:pt x="72354" y="102953"/>
                </a:lnTo>
                <a:lnTo>
                  <a:pt x="77764" y="101021"/>
                </a:lnTo>
                <a:lnTo>
                  <a:pt x="83275" y="98780"/>
                </a:lnTo>
                <a:lnTo>
                  <a:pt x="88855" y="97286"/>
                </a:lnTo>
                <a:lnTo>
                  <a:pt x="94479" y="96290"/>
                </a:lnTo>
                <a:lnTo>
                  <a:pt x="100134" y="95626"/>
                </a:lnTo>
                <a:lnTo>
                  <a:pt x="104856" y="95183"/>
                </a:lnTo>
                <a:lnTo>
                  <a:pt x="108956" y="94888"/>
                </a:lnTo>
                <a:lnTo>
                  <a:pt x="112643" y="94691"/>
                </a:lnTo>
                <a:lnTo>
                  <a:pt x="121819" y="94472"/>
                </a:lnTo>
                <a:lnTo>
                  <a:pt x="143232" y="94332"/>
                </a:lnTo>
                <a:lnTo>
                  <a:pt x="147876" y="95273"/>
                </a:lnTo>
                <a:lnTo>
                  <a:pt x="151924" y="96853"/>
                </a:lnTo>
                <a:lnTo>
                  <a:pt x="155575" y="98859"/>
                </a:lnTo>
                <a:lnTo>
                  <a:pt x="158963" y="101148"/>
                </a:lnTo>
                <a:lnTo>
                  <a:pt x="162172" y="103627"/>
                </a:lnTo>
                <a:lnTo>
                  <a:pt x="168280" y="108922"/>
                </a:lnTo>
                <a:lnTo>
                  <a:pt x="174169" y="114450"/>
                </a:lnTo>
                <a:lnTo>
                  <a:pt x="188577" y="128607"/>
                </a:lnTo>
                <a:lnTo>
                  <a:pt x="191440" y="131458"/>
                </a:lnTo>
                <a:lnTo>
                  <a:pt x="193350" y="134311"/>
                </a:lnTo>
                <a:lnTo>
                  <a:pt x="195470" y="140022"/>
                </a:lnTo>
                <a:lnTo>
                  <a:pt x="196037" y="143830"/>
                </a:lnTo>
                <a:lnTo>
                  <a:pt x="196414" y="148274"/>
                </a:lnTo>
                <a:lnTo>
                  <a:pt x="196832" y="157340"/>
                </a:lnTo>
                <a:lnTo>
                  <a:pt x="197019" y="164544"/>
                </a:lnTo>
                <a:lnTo>
                  <a:pt x="197124" y="173954"/>
                </a:lnTo>
                <a:lnTo>
                  <a:pt x="196187" y="176930"/>
                </a:lnTo>
                <a:lnTo>
                  <a:pt x="192604" y="182775"/>
                </a:lnTo>
                <a:lnTo>
                  <a:pt x="190316" y="186620"/>
                </a:lnTo>
                <a:lnTo>
                  <a:pt x="187838" y="191088"/>
                </a:lnTo>
                <a:lnTo>
                  <a:pt x="185233" y="195972"/>
                </a:lnTo>
                <a:lnTo>
                  <a:pt x="181591" y="200181"/>
                </a:lnTo>
                <a:lnTo>
                  <a:pt x="177258" y="203939"/>
                </a:lnTo>
                <a:lnTo>
                  <a:pt x="172465" y="207397"/>
                </a:lnTo>
                <a:lnTo>
                  <a:pt x="167364" y="210655"/>
                </a:lnTo>
                <a:lnTo>
                  <a:pt x="162059" y="213779"/>
                </a:lnTo>
                <a:lnTo>
                  <a:pt x="156617" y="216814"/>
                </a:lnTo>
                <a:lnTo>
                  <a:pt x="151084" y="218838"/>
                </a:lnTo>
                <a:lnTo>
                  <a:pt x="145491" y="220187"/>
                </a:lnTo>
                <a:lnTo>
                  <a:pt x="139856" y="221086"/>
                </a:lnTo>
                <a:lnTo>
                  <a:pt x="134195" y="222638"/>
                </a:lnTo>
                <a:lnTo>
                  <a:pt x="128516" y="224626"/>
                </a:lnTo>
                <a:lnTo>
                  <a:pt x="122825" y="226903"/>
                </a:lnTo>
                <a:lnTo>
                  <a:pt x="118078" y="228421"/>
                </a:lnTo>
                <a:lnTo>
                  <a:pt x="113961" y="229433"/>
                </a:lnTo>
                <a:lnTo>
                  <a:pt x="110265" y="230108"/>
                </a:lnTo>
                <a:lnTo>
                  <a:pt x="104943" y="230558"/>
                </a:lnTo>
                <a:lnTo>
                  <a:pt x="98537" y="230858"/>
                </a:lnTo>
                <a:lnTo>
                  <a:pt x="76827" y="231339"/>
                </a:lnTo>
                <a:lnTo>
                  <a:pt x="33044" y="231454"/>
                </a:lnTo>
                <a:lnTo>
                  <a:pt x="29649" y="230503"/>
                </a:lnTo>
                <a:lnTo>
                  <a:pt x="26433" y="228916"/>
                </a:lnTo>
                <a:lnTo>
                  <a:pt x="23338" y="226906"/>
                </a:lnTo>
                <a:lnTo>
                  <a:pt x="17358" y="224672"/>
                </a:lnTo>
                <a:lnTo>
                  <a:pt x="14430" y="224076"/>
                </a:lnTo>
                <a:lnTo>
                  <a:pt x="12477" y="222727"/>
                </a:lnTo>
                <a:lnTo>
                  <a:pt x="11176" y="220874"/>
                </a:lnTo>
                <a:lnTo>
                  <a:pt x="10308" y="218687"/>
                </a:lnTo>
                <a:lnTo>
                  <a:pt x="8777" y="217229"/>
                </a:lnTo>
                <a:lnTo>
                  <a:pt x="6804" y="216257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250"/>
          <p:cNvSpPr/>
          <p:nvPr/>
        </p:nvSpPr>
        <p:spPr>
          <a:xfrm>
            <a:off x="5034915" y="2828925"/>
            <a:ext cx="34290" cy="197168"/>
          </a:xfrm>
          <a:custGeom>
            <a:avLst/>
            <a:gdLst/>
            <a:ahLst/>
            <a:cxnLst/>
            <a:rect l="0" t="0" r="0" b="0"/>
            <a:pathLst>
              <a:path w="34290" h="197168">
                <a:moveTo>
                  <a:pt x="0" y="0"/>
                </a:moveTo>
                <a:lnTo>
                  <a:pt x="0" y="11931"/>
                </a:lnTo>
                <a:lnTo>
                  <a:pt x="952" y="13669"/>
                </a:lnTo>
                <a:lnTo>
                  <a:pt x="2540" y="14828"/>
                </a:lnTo>
                <a:lnTo>
                  <a:pt x="4551" y="15600"/>
                </a:lnTo>
                <a:lnTo>
                  <a:pt x="5891" y="17067"/>
                </a:lnTo>
                <a:lnTo>
                  <a:pt x="6785" y="18998"/>
                </a:lnTo>
                <a:lnTo>
                  <a:pt x="7778" y="23683"/>
                </a:lnTo>
                <a:lnTo>
                  <a:pt x="8219" y="28941"/>
                </a:lnTo>
                <a:lnTo>
                  <a:pt x="8415" y="34452"/>
                </a:lnTo>
                <a:lnTo>
                  <a:pt x="8541" y="45752"/>
                </a:lnTo>
                <a:lnTo>
                  <a:pt x="8569" y="70248"/>
                </a:lnTo>
                <a:lnTo>
                  <a:pt x="9523" y="73502"/>
                </a:lnTo>
                <a:lnTo>
                  <a:pt x="11111" y="76624"/>
                </a:lnTo>
                <a:lnTo>
                  <a:pt x="13122" y="79657"/>
                </a:lnTo>
                <a:lnTo>
                  <a:pt x="14463" y="83585"/>
                </a:lnTo>
                <a:lnTo>
                  <a:pt x="15356" y="88108"/>
                </a:lnTo>
                <a:lnTo>
                  <a:pt x="15953" y="93029"/>
                </a:lnTo>
                <a:lnTo>
                  <a:pt x="16350" y="97261"/>
                </a:lnTo>
                <a:lnTo>
                  <a:pt x="16615" y="101036"/>
                </a:lnTo>
                <a:lnTo>
                  <a:pt x="16791" y="104505"/>
                </a:lnTo>
                <a:lnTo>
                  <a:pt x="16987" y="110899"/>
                </a:lnTo>
                <a:lnTo>
                  <a:pt x="17114" y="127316"/>
                </a:lnTo>
                <a:lnTo>
                  <a:pt x="18076" y="131550"/>
                </a:lnTo>
                <a:lnTo>
                  <a:pt x="19671" y="135325"/>
                </a:lnTo>
                <a:lnTo>
                  <a:pt x="21686" y="138794"/>
                </a:lnTo>
                <a:lnTo>
                  <a:pt x="23030" y="142059"/>
                </a:lnTo>
                <a:lnTo>
                  <a:pt x="23925" y="145189"/>
                </a:lnTo>
                <a:lnTo>
                  <a:pt x="24921" y="151206"/>
                </a:lnTo>
                <a:lnTo>
                  <a:pt x="25363" y="157055"/>
                </a:lnTo>
                <a:lnTo>
                  <a:pt x="25560" y="162829"/>
                </a:lnTo>
                <a:lnTo>
                  <a:pt x="25686" y="174298"/>
                </a:lnTo>
                <a:lnTo>
                  <a:pt x="25707" y="182877"/>
                </a:lnTo>
                <a:lnTo>
                  <a:pt x="26664" y="184783"/>
                </a:lnTo>
                <a:lnTo>
                  <a:pt x="28253" y="186053"/>
                </a:lnTo>
                <a:lnTo>
                  <a:pt x="30265" y="186900"/>
                </a:lnTo>
                <a:lnTo>
                  <a:pt x="31607" y="188418"/>
                </a:lnTo>
                <a:lnTo>
                  <a:pt x="32501" y="190382"/>
                </a:lnTo>
                <a:lnTo>
                  <a:pt x="34276" y="197115"/>
                </a:lnTo>
                <a:lnTo>
                  <a:pt x="34288" y="197163"/>
                </a:lnTo>
                <a:lnTo>
                  <a:pt x="34288" y="197164"/>
                </a:lnTo>
                <a:lnTo>
                  <a:pt x="34289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251"/>
          <p:cNvSpPr/>
          <p:nvPr/>
        </p:nvSpPr>
        <p:spPr>
          <a:xfrm>
            <a:off x="5155045" y="2803210"/>
            <a:ext cx="193299" cy="214309"/>
          </a:xfrm>
          <a:custGeom>
            <a:avLst/>
            <a:gdLst/>
            <a:ahLst/>
            <a:cxnLst/>
            <a:rect l="0" t="0" r="0" b="0"/>
            <a:pathLst>
              <a:path w="193299" h="214309">
                <a:moveTo>
                  <a:pt x="17030" y="34287"/>
                </a:moveTo>
                <a:lnTo>
                  <a:pt x="17030" y="26906"/>
                </a:lnTo>
                <a:lnTo>
                  <a:pt x="21580" y="21517"/>
                </a:lnTo>
                <a:lnTo>
                  <a:pt x="23873" y="20058"/>
                </a:lnTo>
                <a:lnTo>
                  <a:pt x="28961" y="18438"/>
                </a:lnTo>
                <a:lnTo>
                  <a:pt x="30699" y="17054"/>
                </a:lnTo>
                <a:lnTo>
                  <a:pt x="31858" y="15178"/>
                </a:lnTo>
                <a:lnTo>
                  <a:pt x="32630" y="12975"/>
                </a:lnTo>
                <a:lnTo>
                  <a:pt x="35050" y="11507"/>
                </a:lnTo>
                <a:lnTo>
                  <a:pt x="38568" y="10528"/>
                </a:lnTo>
                <a:lnTo>
                  <a:pt x="42819" y="9875"/>
                </a:lnTo>
                <a:lnTo>
                  <a:pt x="46605" y="8487"/>
                </a:lnTo>
                <a:lnTo>
                  <a:pt x="50081" y="6610"/>
                </a:lnTo>
                <a:lnTo>
                  <a:pt x="53352" y="4406"/>
                </a:lnTo>
                <a:lnTo>
                  <a:pt x="56484" y="2936"/>
                </a:lnTo>
                <a:lnTo>
                  <a:pt x="62505" y="1303"/>
                </a:lnTo>
                <a:lnTo>
                  <a:pt x="66396" y="868"/>
                </a:lnTo>
                <a:lnTo>
                  <a:pt x="70896" y="578"/>
                </a:lnTo>
                <a:lnTo>
                  <a:pt x="75801" y="384"/>
                </a:lnTo>
                <a:lnTo>
                  <a:pt x="86330" y="169"/>
                </a:lnTo>
                <a:lnTo>
                  <a:pt x="122621" y="0"/>
                </a:lnTo>
                <a:lnTo>
                  <a:pt x="126476" y="951"/>
                </a:lnTo>
                <a:lnTo>
                  <a:pt x="130952" y="2538"/>
                </a:lnTo>
                <a:lnTo>
                  <a:pt x="135840" y="4549"/>
                </a:lnTo>
                <a:lnTo>
                  <a:pt x="140051" y="6842"/>
                </a:lnTo>
                <a:lnTo>
                  <a:pt x="143812" y="9322"/>
                </a:lnTo>
                <a:lnTo>
                  <a:pt x="147271" y="11929"/>
                </a:lnTo>
                <a:lnTo>
                  <a:pt x="150529" y="13667"/>
                </a:lnTo>
                <a:lnTo>
                  <a:pt x="153655" y="14825"/>
                </a:lnTo>
                <a:lnTo>
                  <a:pt x="156690" y="15597"/>
                </a:lnTo>
                <a:lnTo>
                  <a:pt x="160620" y="17065"/>
                </a:lnTo>
                <a:lnTo>
                  <a:pt x="165144" y="18996"/>
                </a:lnTo>
                <a:lnTo>
                  <a:pt x="170065" y="21235"/>
                </a:lnTo>
                <a:lnTo>
                  <a:pt x="174298" y="24633"/>
                </a:lnTo>
                <a:lnTo>
                  <a:pt x="178072" y="28804"/>
                </a:lnTo>
                <a:lnTo>
                  <a:pt x="181542" y="33489"/>
                </a:lnTo>
                <a:lnTo>
                  <a:pt x="183854" y="37565"/>
                </a:lnTo>
                <a:lnTo>
                  <a:pt x="185396" y="41235"/>
                </a:lnTo>
                <a:lnTo>
                  <a:pt x="187109" y="47853"/>
                </a:lnTo>
                <a:lnTo>
                  <a:pt x="187871" y="53969"/>
                </a:lnTo>
                <a:lnTo>
                  <a:pt x="189026" y="56933"/>
                </a:lnTo>
                <a:lnTo>
                  <a:pt x="192850" y="62767"/>
                </a:lnTo>
                <a:lnTo>
                  <a:pt x="193298" y="66609"/>
                </a:lnTo>
                <a:lnTo>
                  <a:pt x="192644" y="71075"/>
                </a:lnTo>
                <a:lnTo>
                  <a:pt x="191256" y="75957"/>
                </a:lnTo>
                <a:lnTo>
                  <a:pt x="190331" y="81117"/>
                </a:lnTo>
                <a:lnTo>
                  <a:pt x="189714" y="86462"/>
                </a:lnTo>
                <a:lnTo>
                  <a:pt x="189302" y="91931"/>
                </a:lnTo>
                <a:lnTo>
                  <a:pt x="189028" y="96528"/>
                </a:lnTo>
                <a:lnTo>
                  <a:pt x="188723" y="104178"/>
                </a:lnTo>
                <a:lnTo>
                  <a:pt x="187689" y="108503"/>
                </a:lnTo>
                <a:lnTo>
                  <a:pt x="186048" y="113292"/>
                </a:lnTo>
                <a:lnTo>
                  <a:pt x="184001" y="118389"/>
                </a:lnTo>
                <a:lnTo>
                  <a:pt x="181684" y="122740"/>
                </a:lnTo>
                <a:lnTo>
                  <a:pt x="179187" y="126593"/>
                </a:lnTo>
                <a:lnTo>
                  <a:pt x="176569" y="130115"/>
                </a:lnTo>
                <a:lnTo>
                  <a:pt x="172919" y="134367"/>
                </a:lnTo>
                <a:lnTo>
                  <a:pt x="168581" y="139107"/>
                </a:lnTo>
                <a:lnTo>
                  <a:pt x="163784" y="144172"/>
                </a:lnTo>
                <a:lnTo>
                  <a:pt x="159633" y="149454"/>
                </a:lnTo>
                <a:lnTo>
                  <a:pt x="155914" y="154880"/>
                </a:lnTo>
                <a:lnTo>
                  <a:pt x="152481" y="160402"/>
                </a:lnTo>
                <a:lnTo>
                  <a:pt x="149241" y="165036"/>
                </a:lnTo>
                <a:lnTo>
                  <a:pt x="146128" y="169078"/>
                </a:lnTo>
                <a:lnTo>
                  <a:pt x="143100" y="172725"/>
                </a:lnTo>
                <a:lnTo>
                  <a:pt x="139177" y="176109"/>
                </a:lnTo>
                <a:lnTo>
                  <a:pt x="134656" y="179318"/>
                </a:lnTo>
                <a:lnTo>
                  <a:pt x="129737" y="182409"/>
                </a:lnTo>
                <a:lnTo>
                  <a:pt x="125505" y="185423"/>
                </a:lnTo>
                <a:lnTo>
                  <a:pt x="121732" y="188384"/>
                </a:lnTo>
                <a:lnTo>
                  <a:pt x="118264" y="191311"/>
                </a:lnTo>
                <a:lnTo>
                  <a:pt x="114999" y="194215"/>
                </a:lnTo>
                <a:lnTo>
                  <a:pt x="108832" y="199981"/>
                </a:lnTo>
                <a:lnTo>
                  <a:pt x="104901" y="202852"/>
                </a:lnTo>
                <a:lnTo>
                  <a:pt x="100376" y="205719"/>
                </a:lnTo>
                <a:lnTo>
                  <a:pt x="95453" y="208583"/>
                </a:lnTo>
                <a:lnTo>
                  <a:pt x="91220" y="210492"/>
                </a:lnTo>
                <a:lnTo>
                  <a:pt x="87445" y="211764"/>
                </a:lnTo>
                <a:lnTo>
                  <a:pt x="83975" y="212613"/>
                </a:lnTo>
                <a:lnTo>
                  <a:pt x="79758" y="213178"/>
                </a:lnTo>
                <a:lnTo>
                  <a:pt x="75041" y="213555"/>
                </a:lnTo>
                <a:lnTo>
                  <a:pt x="65673" y="213975"/>
                </a:lnTo>
                <a:lnTo>
                  <a:pt x="55043" y="214210"/>
                </a:lnTo>
                <a:lnTo>
                  <a:pt x="19925" y="214308"/>
                </a:lnTo>
                <a:lnTo>
                  <a:pt x="18007" y="213356"/>
                </a:lnTo>
                <a:lnTo>
                  <a:pt x="13337" y="209758"/>
                </a:lnTo>
                <a:lnTo>
                  <a:pt x="11710" y="207466"/>
                </a:lnTo>
                <a:lnTo>
                  <a:pt x="9903" y="202378"/>
                </a:lnTo>
                <a:lnTo>
                  <a:pt x="8468" y="200640"/>
                </a:lnTo>
                <a:lnTo>
                  <a:pt x="6560" y="199482"/>
                </a:lnTo>
                <a:lnTo>
                  <a:pt x="4335" y="198709"/>
                </a:lnTo>
                <a:lnTo>
                  <a:pt x="2851" y="197242"/>
                </a:lnTo>
                <a:lnTo>
                  <a:pt x="1862" y="195311"/>
                </a:lnTo>
                <a:lnTo>
                  <a:pt x="763" y="190626"/>
                </a:lnTo>
                <a:lnTo>
                  <a:pt x="275" y="185369"/>
                </a:lnTo>
                <a:lnTo>
                  <a:pt x="58" y="179857"/>
                </a:lnTo>
                <a:lnTo>
                  <a:pt x="0" y="177054"/>
                </a:lnTo>
                <a:lnTo>
                  <a:pt x="914" y="174232"/>
                </a:lnTo>
                <a:lnTo>
                  <a:pt x="4469" y="168558"/>
                </a:lnTo>
                <a:lnTo>
                  <a:pt x="9225" y="162860"/>
                </a:lnTo>
                <a:lnTo>
                  <a:pt x="15488" y="155993"/>
                </a:lnTo>
                <a:lnTo>
                  <a:pt x="21425" y="152513"/>
                </a:lnTo>
                <a:lnTo>
                  <a:pt x="25675" y="150252"/>
                </a:lnTo>
                <a:lnTo>
                  <a:pt x="29460" y="148745"/>
                </a:lnTo>
                <a:lnTo>
                  <a:pt x="32937" y="147740"/>
                </a:lnTo>
                <a:lnTo>
                  <a:pt x="36207" y="147069"/>
                </a:lnTo>
                <a:lnTo>
                  <a:pt x="40292" y="145670"/>
                </a:lnTo>
                <a:lnTo>
                  <a:pt x="44920" y="143785"/>
                </a:lnTo>
                <a:lnTo>
                  <a:pt x="49911" y="141576"/>
                </a:lnTo>
                <a:lnTo>
                  <a:pt x="54190" y="140103"/>
                </a:lnTo>
                <a:lnTo>
                  <a:pt x="57996" y="139121"/>
                </a:lnTo>
                <a:lnTo>
                  <a:pt x="61485" y="138466"/>
                </a:lnTo>
                <a:lnTo>
                  <a:pt x="65717" y="138030"/>
                </a:lnTo>
                <a:lnTo>
                  <a:pt x="70443" y="137739"/>
                </a:lnTo>
                <a:lnTo>
                  <a:pt x="75498" y="137545"/>
                </a:lnTo>
                <a:lnTo>
                  <a:pt x="80774" y="138368"/>
                </a:lnTo>
                <a:lnTo>
                  <a:pt x="86195" y="139869"/>
                </a:lnTo>
                <a:lnTo>
                  <a:pt x="91715" y="141823"/>
                </a:lnTo>
                <a:lnTo>
                  <a:pt x="96348" y="143125"/>
                </a:lnTo>
                <a:lnTo>
                  <a:pt x="100388" y="143993"/>
                </a:lnTo>
                <a:lnTo>
                  <a:pt x="104034" y="144572"/>
                </a:lnTo>
                <a:lnTo>
                  <a:pt x="108370" y="145910"/>
                </a:lnTo>
                <a:lnTo>
                  <a:pt x="113166" y="147755"/>
                </a:lnTo>
                <a:lnTo>
                  <a:pt x="118268" y="149937"/>
                </a:lnTo>
                <a:lnTo>
                  <a:pt x="122622" y="152345"/>
                </a:lnTo>
                <a:lnTo>
                  <a:pt x="126477" y="154902"/>
                </a:lnTo>
                <a:lnTo>
                  <a:pt x="129999" y="157560"/>
                </a:lnTo>
                <a:lnTo>
                  <a:pt x="133300" y="159331"/>
                </a:lnTo>
                <a:lnTo>
                  <a:pt x="136453" y="160512"/>
                </a:lnTo>
                <a:lnTo>
                  <a:pt x="145617" y="162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252"/>
          <p:cNvSpPr/>
          <p:nvPr/>
        </p:nvSpPr>
        <p:spPr>
          <a:xfrm>
            <a:off x="5446395" y="2991802"/>
            <a:ext cx="34185" cy="111444"/>
          </a:xfrm>
          <a:custGeom>
            <a:avLst/>
            <a:gdLst/>
            <a:ahLst/>
            <a:cxnLst/>
            <a:rect l="0" t="0" r="0" b="0"/>
            <a:pathLst>
              <a:path w="34185" h="111444">
                <a:moveTo>
                  <a:pt x="0" y="0"/>
                </a:moveTo>
                <a:lnTo>
                  <a:pt x="12770" y="12770"/>
                </a:lnTo>
                <a:lnTo>
                  <a:pt x="14228" y="15181"/>
                </a:lnTo>
                <a:lnTo>
                  <a:pt x="15200" y="17741"/>
                </a:lnTo>
                <a:lnTo>
                  <a:pt x="15849" y="20400"/>
                </a:lnTo>
                <a:lnTo>
                  <a:pt x="17233" y="22172"/>
                </a:lnTo>
                <a:lnTo>
                  <a:pt x="19108" y="23354"/>
                </a:lnTo>
                <a:lnTo>
                  <a:pt x="21311" y="24142"/>
                </a:lnTo>
                <a:lnTo>
                  <a:pt x="22780" y="26572"/>
                </a:lnTo>
                <a:lnTo>
                  <a:pt x="23759" y="30098"/>
                </a:lnTo>
                <a:lnTo>
                  <a:pt x="24412" y="34352"/>
                </a:lnTo>
                <a:lnTo>
                  <a:pt x="24847" y="38141"/>
                </a:lnTo>
                <a:lnTo>
                  <a:pt x="25137" y="41620"/>
                </a:lnTo>
                <a:lnTo>
                  <a:pt x="25330" y="44892"/>
                </a:lnTo>
                <a:lnTo>
                  <a:pt x="25545" y="51067"/>
                </a:lnTo>
                <a:lnTo>
                  <a:pt x="25602" y="54047"/>
                </a:lnTo>
                <a:lnTo>
                  <a:pt x="26593" y="57939"/>
                </a:lnTo>
                <a:lnTo>
                  <a:pt x="28206" y="62438"/>
                </a:lnTo>
                <a:lnTo>
                  <a:pt x="33088" y="74246"/>
                </a:lnTo>
                <a:lnTo>
                  <a:pt x="33489" y="76167"/>
                </a:lnTo>
                <a:lnTo>
                  <a:pt x="33756" y="78401"/>
                </a:lnTo>
                <a:lnTo>
                  <a:pt x="33934" y="80842"/>
                </a:lnTo>
                <a:lnTo>
                  <a:pt x="34053" y="83422"/>
                </a:lnTo>
                <a:lnTo>
                  <a:pt x="34184" y="88829"/>
                </a:lnTo>
                <a:lnTo>
                  <a:pt x="33267" y="91604"/>
                </a:lnTo>
                <a:lnTo>
                  <a:pt x="31703" y="94407"/>
                </a:lnTo>
                <a:lnTo>
                  <a:pt x="29707" y="97228"/>
                </a:lnTo>
                <a:lnTo>
                  <a:pt x="28378" y="100061"/>
                </a:lnTo>
                <a:lnTo>
                  <a:pt x="27491" y="102902"/>
                </a:lnTo>
                <a:lnTo>
                  <a:pt x="25726" y="111399"/>
                </a:lnTo>
                <a:lnTo>
                  <a:pt x="25717" y="1114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253"/>
          <p:cNvSpPr/>
          <p:nvPr/>
        </p:nvSpPr>
        <p:spPr>
          <a:xfrm>
            <a:off x="5600700" y="2906077"/>
            <a:ext cx="197168" cy="25719"/>
          </a:xfrm>
          <a:custGeom>
            <a:avLst/>
            <a:gdLst/>
            <a:ahLst/>
            <a:cxnLst/>
            <a:rect l="0" t="0" r="0" b="0"/>
            <a:pathLst>
              <a:path w="197168" h="25719">
                <a:moveTo>
                  <a:pt x="0" y="25718"/>
                </a:moveTo>
                <a:lnTo>
                  <a:pt x="24701" y="25718"/>
                </a:lnTo>
                <a:lnTo>
                  <a:pt x="28850" y="24765"/>
                </a:lnTo>
                <a:lnTo>
                  <a:pt x="32568" y="23178"/>
                </a:lnTo>
                <a:lnTo>
                  <a:pt x="35999" y="21167"/>
                </a:lnTo>
                <a:lnTo>
                  <a:pt x="39240" y="19826"/>
                </a:lnTo>
                <a:lnTo>
                  <a:pt x="42352" y="18932"/>
                </a:lnTo>
                <a:lnTo>
                  <a:pt x="45380" y="18337"/>
                </a:lnTo>
                <a:lnTo>
                  <a:pt x="50256" y="17940"/>
                </a:lnTo>
                <a:lnTo>
                  <a:pt x="56364" y="17674"/>
                </a:lnTo>
                <a:lnTo>
                  <a:pt x="63293" y="17498"/>
                </a:lnTo>
                <a:lnTo>
                  <a:pt x="68865" y="16428"/>
                </a:lnTo>
                <a:lnTo>
                  <a:pt x="73532" y="14762"/>
                </a:lnTo>
                <a:lnTo>
                  <a:pt x="77597" y="12699"/>
                </a:lnTo>
                <a:lnTo>
                  <a:pt x="83163" y="11323"/>
                </a:lnTo>
                <a:lnTo>
                  <a:pt x="89732" y="10406"/>
                </a:lnTo>
                <a:lnTo>
                  <a:pt x="96968" y="9795"/>
                </a:lnTo>
                <a:lnTo>
                  <a:pt x="103698" y="8435"/>
                </a:lnTo>
                <a:lnTo>
                  <a:pt x="110089" y="6576"/>
                </a:lnTo>
                <a:lnTo>
                  <a:pt x="116256" y="4384"/>
                </a:lnTo>
                <a:lnTo>
                  <a:pt x="121318" y="2923"/>
                </a:lnTo>
                <a:lnTo>
                  <a:pt x="125646" y="1948"/>
                </a:lnTo>
                <a:lnTo>
                  <a:pt x="129484" y="1299"/>
                </a:lnTo>
                <a:lnTo>
                  <a:pt x="133948" y="866"/>
                </a:lnTo>
                <a:lnTo>
                  <a:pt x="138828" y="577"/>
                </a:lnTo>
                <a:lnTo>
                  <a:pt x="149331" y="257"/>
                </a:lnTo>
                <a:lnTo>
                  <a:pt x="175026" y="10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254"/>
          <p:cNvSpPr/>
          <p:nvPr/>
        </p:nvSpPr>
        <p:spPr>
          <a:xfrm>
            <a:off x="5866447" y="2768951"/>
            <a:ext cx="145692" cy="274287"/>
          </a:xfrm>
          <a:custGeom>
            <a:avLst/>
            <a:gdLst/>
            <a:ahLst/>
            <a:cxnLst/>
            <a:rect l="0" t="0" r="0" b="0"/>
            <a:pathLst>
              <a:path w="145692" h="274287">
                <a:moveTo>
                  <a:pt x="0" y="34256"/>
                </a:moveTo>
                <a:lnTo>
                  <a:pt x="7381" y="26875"/>
                </a:lnTo>
                <a:lnTo>
                  <a:pt x="9683" y="25526"/>
                </a:lnTo>
                <a:lnTo>
                  <a:pt x="17321" y="21486"/>
                </a:lnTo>
                <a:lnTo>
                  <a:pt x="21072" y="20027"/>
                </a:lnTo>
                <a:lnTo>
                  <a:pt x="24526" y="19055"/>
                </a:lnTo>
                <a:lnTo>
                  <a:pt x="32361" y="17495"/>
                </a:lnTo>
                <a:lnTo>
                  <a:pt x="34909" y="16415"/>
                </a:lnTo>
                <a:lnTo>
                  <a:pt x="42820" y="12674"/>
                </a:lnTo>
                <a:lnTo>
                  <a:pt x="46644" y="11295"/>
                </a:lnTo>
                <a:lnTo>
                  <a:pt x="50146" y="10377"/>
                </a:lnTo>
                <a:lnTo>
                  <a:pt x="53433" y="9764"/>
                </a:lnTo>
                <a:lnTo>
                  <a:pt x="57530" y="8403"/>
                </a:lnTo>
                <a:lnTo>
                  <a:pt x="62166" y="6543"/>
                </a:lnTo>
                <a:lnTo>
                  <a:pt x="67161" y="4351"/>
                </a:lnTo>
                <a:lnTo>
                  <a:pt x="71444" y="2889"/>
                </a:lnTo>
                <a:lnTo>
                  <a:pt x="75252" y="1915"/>
                </a:lnTo>
                <a:lnTo>
                  <a:pt x="78743" y="1265"/>
                </a:lnTo>
                <a:lnTo>
                  <a:pt x="82975" y="832"/>
                </a:lnTo>
                <a:lnTo>
                  <a:pt x="87702" y="543"/>
                </a:lnTo>
                <a:lnTo>
                  <a:pt x="97081" y="223"/>
                </a:lnTo>
                <a:lnTo>
                  <a:pt x="107717" y="42"/>
                </a:lnTo>
                <a:lnTo>
                  <a:pt x="113914" y="0"/>
                </a:lnTo>
                <a:lnTo>
                  <a:pt x="116900" y="941"/>
                </a:lnTo>
                <a:lnTo>
                  <a:pt x="119843" y="2521"/>
                </a:lnTo>
                <a:lnTo>
                  <a:pt x="126860" y="7350"/>
                </a:lnTo>
                <a:lnTo>
                  <a:pt x="130360" y="10550"/>
                </a:lnTo>
                <a:lnTo>
                  <a:pt x="140367" y="20366"/>
                </a:lnTo>
                <a:lnTo>
                  <a:pt x="142156" y="23091"/>
                </a:lnTo>
                <a:lnTo>
                  <a:pt x="144143" y="28659"/>
                </a:lnTo>
                <a:lnTo>
                  <a:pt x="145262" y="37148"/>
                </a:lnTo>
                <a:lnTo>
                  <a:pt x="145523" y="45384"/>
                </a:lnTo>
                <a:lnTo>
                  <a:pt x="145691" y="66193"/>
                </a:lnTo>
                <a:lnTo>
                  <a:pt x="144753" y="70788"/>
                </a:lnTo>
                <a:lnTo>
                  <a:pt x="141170" y="78432"/>
                </a:lnTo>
                <a:lnTo>
                  <a:pt x="139833" y="82757"/>
                </a:lnTo>
                <a:lnTo>
                  <a:pt x="138942" y="87545"/>
                </a:lnTo>
                <a:lnTo>
                  <a:pt x="138348" y="92642"/>
                </a:lnTo>
                <a:lnTo>
                  <a:pt x="137000" y="97945"/>
                </a:lnTo>
                <a:lnTo>
                  <a:pt x="135148" y="103385"/>
                </a:lnTo>
                <a:lnTo>
                  <a:pt x="132961" y="108917"/>
                </a:lnTo>
                <a:lnTo>
                  <a:pt x="131503" y="115463"/>
                </a:lnTo>
                <a:lnTo>
                  <a:pt x="130531" y="122684"/>
                </a:lnTo>
                <a:lnTo>
                  <a:pt x="129883" y="130355"/>
                </a:lnTo>
                <a:lnTo>
                  <a:pt x="128499" y="137375"/>
                </a:lnTo>
                <a:lnTo>
                  <a:pt x="126624" y="143959"/>
                </a:lnTo>
                <a:lnTo>
                  <a:pt x="124421" y="150254"/>
                </a:lnTo>
                <a:lnTo>
                  <a:pt x="122000" y="156356"/>
                </a:lnTo>
                <a:lnTo>
                  <a:pt x="119433" y="162328"/>
                </a:lnTo>
                <a:lnTo>
                  <a:pt x="114041" y="174044"/>
                </a:lnTo>
                <a:lnTo>
                  <a:pt x="108470" y="185602"/>
                </a:lnTo>
                <a:lnTo>
                  <a:pt x="106603" y="191351"/>
                </a:lnTo>
                <a:lnTo>
                  <a:pt x="105359" y="197088"/>
                </a:lnTo>
                <a:lnTo>
                  <a:pt x="104530" y="202818"/>
                </a:lnTo>
                <a:lnTo>
                  <a:pt x="103024" y="208544"/>
                </a:lnTo>
                <a:lnTo>
                  <a:pt x="101067" y="214265"/>
                </a:lnTo>
                <a:lnTo>
                  <a:pt x="98811" y="219985"/>
                </a:lnTo>
                <a:lnTo>
                  <a:pt x="97307" y="224750"/>
                </a:lnTo>
                <a:lnTo>
                  <a:pt x="95635" y="232585"/>
                </a:lnTo>
                <a:lnTo>
                  <a:pt x="94892" y="239242"/>
                </a:lnTo>
                <a:lnTo>
                  <a:pt x="94562" y="245376"/>
                </a:lnTo>
                <a:lnTo>
                  <a:pt x="94415" y="251277"/>
                </a:lnTo>
                <a:lnTo>
                  <a:pt x="94298" y="2742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255"/>
          <p:cNvSpPr/>
          <p:nvPr/>
        </p:nvSpPr>
        <p:spPr>
          <a:xfrm>
            <a:off x="5875050" y="2863214"/>
            <a:ext cx="197138" cy="25719"/>
          </a:xfrm>
          <a:custGeom>
            <a:avLst/>
            <a:gdLst/>
            <a:ahLst/>
            <a:cxnLst/>
            <a:rect l="0" t="0" r="0" b="0"/>
            <a:pathLst>
              <a:path w="197138" h="25719">
                <a:moveTo>
                  <a:pt x="8542" y="25718"/>
                </a:moveTo>
                <a:lnTo>
                  <a:pt x="0" y="25718"/>
                </a:lnTo>
                <a:lnTo>
                  <a:pt x="70402" y="25718"/>
                </a:lnTo>
                <a:lnTo>
                  <a:pt x="77404" y="24766"/>
                </a:lnTo>
                <a:lnTo>
                  <a:pt x="83978" y="23178"/>
                </a:lnTo>
                <a:lnTo>
                  <a:pt x="90265" y="21167"/>
                </a:lnTo>
                <a:lnTo>
                  <a:pt x="96361" y="19827"/>
                </a:lnTo>
                <a:lnTo>
                  <a:pt x="102331" y="18933"/>
                </a:lnTo>
                <a:lnTo>
                  <a:pt x="108215" y="18337"/>
                </a:lnTo>
                <a:lnTo>
                  <a:pt x="114043" y="16988"/>
                </a:lnTo>
                <a:lnTo>
                  <a:pt x="119834" y="15135"/>
                </a:lnTo>
                <a:lnTo>
                  <a:pt x="125599" y="12948"/>
                </a:lnTo>
                <a:lnTo>
                  <a:pt x="131347" y="11489"/>
                </a:lnTo>
                <a:lnTo>
                  <a:pt x="137085" y="10517"/>
                </a:lnTo>
                <a:lnTo>
                  <a:pt x="142815" y="9869"/>
                </a:lnTo>
                <a:lnTo>
                  <a:pt x="148540" y="9437"/>
                </a:lnTo>
                <a:lnTo>
                  <a:pt x="154261" y="9149"/>
                </a:lnTo>
                <a:lnTo>
                  <a:pt x="159981" y="8957"/>
                </a:lnTo>
                <a:lnTo>
                  <a:pt x="164746" y="7877"/>
                </a:lnTo>
                <a:lnTo>
                  <a:pt x="168876" y="6204"/>
                </a:lnTo>
                <a:lnTo>
                  <a:pt x="172581" y="4136"/>
                </a:lnTo>
                <a:lnTo>
                  <a:pt x="176004" y="2757"/>
                </a:lnTo>
                <a:lnTo>
                  <a:pt x="179238" y="1839"/>
                </a:lnTo>
                <a:lnTo>
                  <a:pt x="186722" y="364"/>
                </a:lnTo>
                <a:lnTo>
                  <a:pt x="192570" y="108"/>
                </a:lnTo>
                <a:lnTo>
                  <a:pt x="1971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256"/>
          <p:cNvSpPr/>
          <p:nvPr/>
        </p:nvSpPr>
        <p:spPr>
          <a:xfrm>
            <a:off x="7255192" y="2777521"/>
            <a:ext cx="188190" cy="257134"/>
          </a:xfrm>
          <a:custGeom>
            <a:avLst/>
            <a:gdLst/>
            <a:ahLst/>
            <a:cxnLst/>
            <a:rect l="0" t="0" r="0" b="0"/>
            <a:pathLst>
              <a:path w="188190" h="257134">
                <a:moveTo>
                  <a:pt x="171450" y="8541"/>
                </a:moveTo>
                <a:lnTo>
                  <a:pt x="171450" y="3990"/>
                </a:lnTo>
                <a:lnTo>
                  <a:pt x="170498" y="2649"/>
                </a:lnTo>
                <a:lnTo>
                  <a:pt x="168910" y="1756"/>
                </a:lnTo>
                <a:lnTo>
                  <a:pt x="164069" y="322"/>
                </a:lnTo>
                <a:lnTo>
                  <a:pt x="158681" y="73"/>
                </a:lnTo>
                <a:lnTo>
                  <a:pt x="151051" y="0"/>
                </a:lnTo>
                <a:lnTo>
                  <a:pt x="148325" y="942"/>
                </a:lnTo>
                <a:lnTo>
                  <a:pt x="142757" y="4529"/>
                </a:lnTo>
                <a:lnTo>
                  <a:pt x="137107" y="6758"/>
                </a:lnTo>
                <a:lnTo>
                  <a:pt x="134267" y="7352"/>
                </a:lnTo>
                <a:lnTo>
                  <a:pt x="130470" y="7748"/>
                </a:lnTo>
                <a:lnTo>
                  <a:pt x="126032" y="8013"/>
                </a:lnTo>
                <a:lnTo>
                  <a:pt x="116022" y="8306"/>
                </a:lnTo>
                <a:lnTo>
                  <a:pt x="79363" y="8535"/>
                </a:lnTo>
                <a:lnTo>
                  <a:pt x="8605" y="8541"/>
                </a:lnTo>
                <a:lnTo>
                  <a:pt x="8573" y="95827"/>
                </a:lnTo>
                <a:lnTo>
                  <a:pt x="7620" y="99117"/>
                </a:lnTo>
                <a:lnTo>
                  <a:pt x="4022" y="105312"/>
                </a:lnTo>
                <a:lnTo>
                  <a:pt x="2681" y="109250"/>
                </a:lnTo>
                <a:lnTo>
                  <a:pt x="1787" y="113781"/>
                </a:lnTo>
                <a:lnTo>
                  <a:pt x="1192" y="118706"/>
                </a:lnTo>
                <a:lnTo>
                  <a:pt x="530" y="126718"/>
                </a:lnTo>
                <a:lnTo>
                  <a:pt x="235" y="133454"/>
                </a:lnTo>
                <a:lnTo>
                  <a:pt x="31" y="143900"/>
                </a:lnTo>
                <a:lnTo>
                  <a:pt x="0" y="154221"/>
                </a:lnTo>
                <a:lnTo>
                  <a:pt x="0" y="154270"/>
                </a:lnTo>
                <a:lnTo>
                  <a:pt x="12771" y="154274"/>
                </a:lnTo>
                <a:lnTo>
                  <a:pt x="14229" y="153321"/>
                </a:lnTo>
                <a:lnTo>
                  <a:pt x="15201" y="151734"/>
                </a:lnTo>
                <a:lnTo>
                  <a:pt x="15849" y="149723"/>
                </a:lnTo>
                <a:lnTo>
                  <a:pt x="18186" y="148382"/>
                </a:lnTo>
                <a:lnTo>
                  <a:pt x="21649" y="147488"/>
                </a:lnTo>
                <a:lnTo>
                  <a:pt x="25862" y="146893"/>
                </a:lnTo>
                <a:lnTo>
                  <a:pt x="29624" y="145543"/>
                </a:lnTo>
                <a:lnTo>
                  <a:pt x="33084" y="143691"/>
                </a:lnTo>
                <a:lnTo>
                  <a:pt x="36344" y="141503"/>
                </a:lnTo>
                <a:lnTo>
                  <a:pt x="40422" y="139093"/>
                </a:lnTo>
                <a:lnTo>
                  <a:pt x="45046" y="136533"/>
                </a:lnTo>
                <a:lnTo>
                  <a:pt x="50033" y="133874"/>
                </a:lnTo>
                <a:lnTo>
                  <a:pt x="55263" y="132101"/>
                </a:lnTo>
                <a:lnTo>
                  <a:pt x="60655" y="130920"/>
                </a:lnTo>
                <a:lnTo>
                  <a:pt x="66154" y="130132"/>
                </a:lnTo>
                <a:lnTo>
                  <a:pt x="70772" y="128654"/>
                </a:lnTo>
                <a:lnTo>
                  <a:pt x="74804" y="126716"/>
                </a:lnTo>
                <a:lnTo>
                  <a:pt x="78444" y="124472"/>
                </a:lnTo>
                <a:lnTo>
                  <a:pt x="82776" y="122976"/>
                </a:lnTo>
                <a:lnTo>
                  <a:pt x="87569" y="121979"/>
                </a:lnTo>
                <a:lnTo>
                  <a:pt x="92670" y="121314"/>
                </a:lnTo>
                <a:lnTo>
                  <a:pt x="97022" y="120870"/>
                </a:lnTo>
                <a:lnTo>
                  <a:pt x="100876" y="120575"/>
                </a:lnTo>
                <a:lnTo>
                  <a:pt x="104399" y="120378"/>
                </a:lnTo>
                <a:lnTo>
                  <a:pt x="110852" y="120159"/>
                </a:lnTo>
                <a:lnTo>
                  <a:pt x="113907" y="120100"/>
                </a:lnTo>
                <a:lnTo>
                  <a:pt x="117848" y="121014"/>
                </a:lnTo>
                <a:lnTo>
                  <a:pt x="122380" y="122576"/>
                </a:lnTo>
                <a:lnTo>
                  <a:pt x="127307" y="124569"/>
                </a:lnTo>
                <a:lnTo>
                  <a:pt x="131543" y="125898"/>
                </a:lnTo>
                <a:lnTo>
                  <a:pt x="135321" y="126784"/>
                </a:lnTo>
                <a:lnTo>
                  <a:pt x="138791" y="127375"/>
                </a:lnTo>
                <a:lnTo>
                  <a:pt x="142058" y="128721"/>
                </a:lnTo>
                <a:lnTo>
                  <a:pt x="145188" y="130571"/>
                </a:lnTo>
                <a:lnTo>
                  <a:pt x="148227" y="132757"/>
                </a:lnTo>
                <a:lnTo>
                  <a:pt x="152158" y="134214"/>
                </a:lnTo>
                <a:lnTo>
                  <a:pt x="156684" y="135186"/>
                </a:lnTo>
                <a:lnTo>
                  <a:pt x="161606" y="135833"/>
                </a:lnTo>
                <a:lnTo>
                  <a:pt x="165840" y="137217"/>
                </a:lnTo>
                <a:lnTo>
                  <a:pt x="169615" y="139093"/>
                </a:lnTo>
                <a:lnTo>
                  <a:pt x="173084" y="141295"/>
                </a:lnTo>
                <a:lnTo>
                  <a:pt x="175397" y="143717"/>
                </a:lnTo>
                <a:lnTo>
                  <a:pt x="176938" y="146283"/>
                </a:lnTo>
                <a:lnTo>
                  <a:pt x="177967" y="148947"/>
                </a:lnTo>
                <a:lnTo>
                  <a:pt x="181649" y="154446"/>
                </a:lnTo>
                <a:lnTo>
                  <a:pt x="183964" y="157246"/>
                </a:lnTo>
                <a:lnTo>
                  <a:pt x="185508" y="160065"/>
                </a:lnTo>
                <a:lnTo>
                  <a:pt x="187223" y="165738"/>
                </a:lnTo>
                <a:lnTo>
                  <a:pt x="187986" y="171434"/>
                </a:lnTo>
                <a:lnTo>
                  <a:pt x="188189" y="174286"/>
                </a:lnTo>
                <a:lnTo>
                  <a:pt x="187372" y="177140"/>
                </a:lnTo>
                <a:lnTo>
                  <a:pt x="183924" y="182851"/>
                </a:lnTo>
                <a:lnTo>
                  <a:pt x="181757" y="188565"/>
                </a:lnTo>
                <a:lnTo>
                  <a:pt x="180793" y="194279"/>
                </a:lnTo>
                <a:lnTo>
                  <a:pt x="180364" y="199994"/>
                </a:lnTo>
                <a:lnTo>
                  <a:pt x="179299" y="202851"/>
                </a:lnTo>
                <a:lnTo>
                  <a:pt x="175573" y="208566"/>
                </a:lnTo>
                <a:lnTo>
                  <a:pt x="170743" y="214281"/>
                </a:lnTo>
                <a:lnTo>
                  <a:pt x="168121" y="217139"/>
                </a:lnTo>
                <a:lnTo>
                  <a:pt x="165420" y="219044"/>
                </a:lnTo>
                <a:lnTo>
                  <a:pt x="159880" y="221160"/>
                </a:lnTo>
                <a:lnTo>
                  <a:pt x="154244" y="224641"/>
                </a:lnTo>
                <a:lnTo>
                  <a:pt x="151406" y="226902"/>
                </a:lnTo>
                <a:lnTo>
                  <a:pt x="147610" y="229363"/>
                </a:lnTo>
                <a:lnTo>
                  <a:pt x="143174" y="231955"/>
                </a:lnTo>
                <a:lnTo>
                  <a:pt x="138312" y="234637"/>
                </a:lnTo>
                <a:lnTo>
                  <a:pt x="134118" y="237376"/>
                </a:lnTo>
                <a:lnTo>
                  <a:pt x="130370" y="240156"/>
                </a:lnTo>
                <a:lnTo>
                  <a:pt x="126918" y="242961"/>
                </a:lnTo>
                <a:lnTo>
                  <a:pt x="122712" y="244831"/>
                </a:lnTo>
                <a:lnTo>
                  <a:pt x="118003" y="246078"/>
                </a:lnTo>
                <a:lnTo>
                  <a:pt x="112959" y="246909"/>
                </a:lnTo>
                <a:lnTo>
                  <a:pt x="108643" y="248415"/>
                </a:lnTo>
                <a:lnTo>
                  <a:pt x="104814" y="250372"/>
                </a:lnTo>
                <a:lnTo>
                  <a:pt x="101309" y="252629"/>
                </a:lnTo>
                <a:lnTo>
                  <a:pt x="97066" y="254134"/>
                </a:lnTo>
                <a:lnTo>
                  <a:pt x="92334" y="255137"/>
                </a:lnTo>
                <a:lnTo>
                  <a:pt x="87274" y="255806"/>
                </a:lnTo>
                <a:lnTo>
                  <a:pt x="81995" y="256252"/>
                </a:lnTo>
                <a:lnTo>
                  <a:pt x="76571" y="256549"/>
                </a:lnTo>
                <a:lnTo>
                  <a:pt x="63279" y="257026"/>
                </a:lnTo>
                <a:lnTo>
                  <a:pt x="40982" y="257133"/>
                </a:lnTo>
                <a:lnTo>
                  <a:pt x="37800" y="256184"/>
                </a:lnTo>
                <a:lnTo>
                  <a:pt x="34725" y="254599"/>
                </a:lnTo>
                <a:lnTo>
                  <a:pt x="27496" y="249762"/>
                </a:lnTo>
                <a:lnTo>
                  <a:pt x="23969" y="249100"/>
                </a:lnTo>
                <a:lnTo>
                  <a:pt x="18493" y="248675"/>
                </a:lnTo>
                <a:lnTo>
                  <a:pt x="12993" y="244051"/>
                </a:lnTo>
                <a:lnTo>
                  <a:pt x="9882" y="241199"/>
                </a:lnTo>
                <a:lnTo>
                  <a:pt x="6615" y="240532"/>
                </a:lnTo>
                <a:lnTo>
                  <a:pt x="34" y="240001"/>
                </a:lnTo>
                <a:lnTo>
                  <a:pt x="0" y="2399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257"/>
          <p:cNvSpPr/>
          <p:nvPr/>
        </p:nvSpPr>
        <p:spPr>
          <a:xfrm>
            <a:off x="4940617" y="3266122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0"/>
                </a:moveTo>
                <a:lnTo>
                  <a:pt x="8219" y="8219"/>
                </a:lnTo>
                <a:lnTo>
                  <a:pt x="13019" y="8468"/>
                </a:lnTo>
                <a:lnTo>
                  <a:pt x="33265" y="8563"/>
                </a:lnTo>
                <a:lnTo>
                  <a:pt x="37417" y="9519"/>
                </a:lnTo>
                <a:lnTo>
                  <a:pt x="41137" y="11108"/>
                </a:lnTo>
                <a:lnTo>
                  <a:pt x="44570" y="13121"/>
                </a:lnTo>
                <a:lnTo>
                  <a:pt x="48763" y="14462"/>
                </a:lnTo>
                <a:lnTo>
                  <a:pt x="53464" y="15356"/>
                </a:lnTo>
                <a:lnTo>
                  <a:pt x="58503" y="15953"/>
                </a:lnTo>
                <a:lnTo>
                  <a:pt x="63767" y="16350"/>
                </a:lnTo>
                <a:lnTo>
                  <a:pt x="69181" y="16615"/>
                </a:lnTo>
                <a:lnTo>
                  <a:pt x="80277" y="16910"/>
                </a:lnTo>
                <a:lnTo>
                  <a:pt x="152640" y="17144"/>
                </a:lnTo>
                <a:lnTo>
                  <a:pt x="157005" y="18097"/>
                </a:lnTo>
                <a:lnTo>
                  <a:pt x="160868" y="19685"/>
                </a:lnTo>
                <a:lnTo>
                  <a:pt x="164395" y="21695"/>
                </a:lnTo>
                <a:lnTo>
                  <a:pt x="167699" y="23036"/>
                </a:lnTo>
                <a:lnTo>
                  <a:pt x="170855" y="23930"/>
                </a:lnTo>
                <a:lnTo>
                  <a:pt x="173911" y="24526"/>
                </a:lnTo>
                <a:lnTo>
                  <a:pt x="179846" y="25188"/>
                </a:lnTo>
                <a:lnTo>
                  <a:pt x="185659" y="25482"/>
                </a:lnTo>
                <a:lnTo>
                  <a:pt x="191418" y="25613"/>
                </a:lnTo>
                <a:lnTo>
                  <a:pt x="222885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258"/>
          <p:cNvSpPr/>
          <p:nvPr/>
        </p:nvSpPr>
        <p:spPr>
          <a:xfrm>
            <a:off x="5214937" y="3231832"/>
            <a:ext cx="51436" cy="214314"/>
          </a:xfrm>
          <a:custGeom>
            <a:avLst/>
            <a:gdLst/>
            <a:ahLst/>
            <a:cxnLst/>
            <a:rect l="0" t="0" r="0" b="0"/>
            <a:pathLst>
              <a:path w="51436" h="214314">
                <a:moveTo>
                  <a:pt x="0" y="0"/>
                </a:moveTo>
                <a:lnTo>
                  <a:pt x="12770" y="12770"/>
                </a:lnTo>
                <a:lnTo>
                  <a:pt x="14229" y="15181"/>
                </a:lnTo>
                <a:lnTo>
                  <a:pt x="15201" y="17741"/>
                </a:lnTo>
                <a:lnTo>
                  <a:pt x="16281" y="23125"/>
                </a:lnTo>
                <a:lnTo>
                  <a:pt x="16761" y="28693"/>
                </a:lnTo>
                <a:lnTo>
                  <a:pt x="17842" y="31511"/>
                </a:lnTo>
                <a:lnTo>
                  <a:pt x="19515" y="34343"/>
                </a:lnTo>
                <a:lnTo>
                  <a:pt x="21582" y="37182"/>
                </a:lnTo>
                <a:lnTo>
                  <a:pt x="22961" y="40981"/>
                </a:lnTo>
                <a:lnTo>
                  <a:pt x="23880" y="45418"/>
                </a:lnTo>
                <a:lnTo>
                  <a:pt x="24492" y="50281"/>
                </a:lnTo>
                <a:lnTo>
                  <a:pt x="25853" y="54476"/>
                </a:lnTo>
                <a:lnTo>
                  <a:pt x="27713" y="58225"/>
                </a:lnTo>
                <a:lnTo>
                  <a:pt x="29906" y="61677"/>
                </a:lnTo>
                <a:lnTo>
                  <a:pt x="31367" y="65882"/>
                </a:lnTo>
                <a:lnTo>
                  <a:pt x="32341" y="70592"/>
                </a:lnTo>
                <a:lnTo>
                  <a:pt x="32991" y="75636"/>
                </a:lnTo>
                <a:lnTo>
                  <a:pt x="33424" y="80904"/>
                </a:lnTo>
                <a:lnTo>
                  <a:pt x="33713" y="86321"/>
                </a:lnTo>
                <a:lnTo>
                  <a:pt x="34034" y="97420"/>
                </a:lnTo>
                <a:lnTo>
                  <a:pt x="34275" y="137175"/>
                </a:lnTo>
                <a:lnTo>
                  <a:pt x="34289" y="178710"/>
                </a:lnTo>
                <a:lnTo>
                  <a:pt x="35242" y="182958"/>
                </a:lnTo>
                <a:lnTo>
                  <a:pt x="36830" y="186742"/>
                </a:lnTo>
                <a:lnTo>
                  <a:pt x="41671" y="195108"/>
                </a:lnTo>
                <a:lnTo>
                  <a:pt x="42333" y="198793"/>
                </a:lnTo>
                <a:lnTo>
                  <a:pt x="42758" y="204368"/>
                </a:lnTo>
                <a:lnTo>
                  <a:pt x="42831" y="209884"/>
                </a:lnTo>
                <a:lnTo>
                  <a:pt x="42853" y="213001"/>
                </a:lnTo>
                <a:lnTo>
                  <a:pt x="43809" y="213438"/>
                </a:lnTo>
                <a:lnTo>
                  <a:pt x="45398" y="213729"/>
                </a:lnTo>
                <a:lnTo>
                  <a:pt x="51435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259"/>
          <p:cNvSpPr/>
          <p:nvPr/>
        </p:nvSpPr>
        <p:spPr>
          <a:xfrm>
            <a:off x="5343525" y="3240791"/>
            <a:ext cx="171451" cy="171064"/>
          </a:xfrm>
          <a:custGeom>
            <a:avLst/>
            <a:gdLst/>
            <a:ahLst/>
            <a:cxnLst/>
            <a:rect l="0" t="0" r="0" b="0"/>
            <a:pathLst>
              <a:path w="171451" h="171064">
                <a:moveTo>
                  <a:pt x="0" y="33904"/>
                </a:moveTo>
                <a:lnTo>
                  <a:pt x="0" y="26523"/>
                </a:lnTo>
                <a:lnTo>
                  <a:pt x="952" y="26126"/>
                </a:lnTo>
                <a:lnTo>
                  <a:pt x="4550" y="25684"/>
                </a:lnTo>
                <a:lnTo>
                  <a:pt x="5891" y="24614"/>
                </a:lnTo>
                <a:lnTo>
                  <a:pt x="6785" y="22948"/>
                </a:lnTo>
                <a:lnTo>
                  <a:pt x="7380" y="20885"/>
                </a:lnTo>
                <a:lnTo>
                  <a:pt x="8730" y="19509"/>
                </a:lnTo>
                <a:lnTo>
                  <a:pt x="10583" y="18592"/>
                </a:lnTo>
                <a:lnTo>
                  <a:pt x="12770" y="17981"/>
                </a:lnTo>
                <a:lnTo>
                  <a:pt x="16133" y="16621"/>
                </a:lnTo>
                <a:lnTo>
                  <a:pt x="20280" y="14762"/>
                </a:lnTo>
                <a:lnTo>
                  <a:pt x="24950" y="12570"/>
                </a:lnTo>
                <a:lnTo>
                  <a:pt x="29016" y="11109"/>
                </a:lnTo>
                <a:lnTo>
                  <a:pt x="32679" y="10134"/>
                </a:lnTo>
                <a:lnTo>
                  <a:pt x="36073" y="9485"/>
                </a:lnTo>
                <a:lnTo>
                  <a:pt x="39288" y="8100"/>
                </a:lnTo>
                <a:lnTo>
                  <a:pt x="42385" y="6223"/>
                </a:lnTo>
                <a:lnTo>
                  <a:pt x="45401" y="4020"/>
                </a:lnTo>
                <a:lnTo>
                  <a:pt x="49317" y="2551"/>
                </a:lnTo>
                <a:lnTo>
                  <a:pt x="53833" y="1572"/>
                </a:lnTo>
                <a:lnTo>
                  <a:pt x="58749" y="919"/>
                </a:lnTo>
                <a:lnTo>
                  <a:pt x="63930" y="484"/>
                </a:lnTo>
                <a:lnTo>
                  <a:pt x="69290" y="194"/>
                </a:lnTo>
                <a:lnTo>
                  <a:pt x="74768" y="0"/>
                </a:lnTo>
                <a:lnTo>
                  <a:pt x="79373" y="824"/>
                </a:lnTo>
                <a:lnTo>
                  <a:pt x="83395" y="2326"/>
                </a:lnTo>
                <a:lnTo>
                  <a:pt x="87029" y="4279"/>
                </a:lnTo>
                <a:lnTo>
                  <a:pt x="90404" y="5581"/>
                </a:lnTo>
                <a:lnTo>
                  <a:pt x="93607" y="6450"/>
                </a:lnTo>
                <a:lnTo>
                  <a:pt x="96694" y="7028"/>
                </a:lnTo>
                <a:lnTo>
                  <a:pt x="99705" y="8367"/>
                </a:lnTo>
                <a:lnTo>
                  <a:pt x="102665" y="10212"/>
                </a:lnTo>
                <a:lnTo>
                  <a:pt x="105591" y="12394"/>
                </a:lnTo>
                <a:lnTo>
                  <a:pt x="107541" y="14801"/>
                </a:lnTo>
                <a:lnTo>
                  <a:pt x="108842" y="17359"/>
                </a:lnTo>
                <a:lnTo>
                  <a:pt x="109708" y="20016"/>
                </a:lnTo>
                <a:lnTo>
                  <a:pt x="110286" y="22740"/>
                </a:lnTo>
                <a:lnTo>
                  <a:pt x="110671" y="25509"/>
                </a:lnTo>
                <a:lnTo>
                  <a:pt x="110928" y="28307"/>
                </a:lnTo>
                <a:lnTo>
                  <a:pt x="111099" y="31125"/>
                </a:lnTo>
                <a:lnTo>
                  <a:pt x="111290" y="36796"/>
                </a:lnTo>
                <a:lnTo>
                  <a:pt x="111397" y="49895"/>
                </a:lnTo>
                <a:lnTo>
                  <a:pt x="110459" y="54090"/>
                </a:lnTo>
                <a:lnTo>
                  <a:pt x="108882" y="57839"/>
                </a:lnTo>
                <a:lnTo>
                  <a:pt x="106878" y="61290"/>
                </a:lnTo>
                <a:lnTo>
                  <a:pt x="102111" y="70205"/>
                </a:lnTo>
                <a:lnTo>
                  <a:pt x="99506" y="75250"/>
                </a:lnTo>
                <a:lnTo>
                  <a:pt x="96817" y="79565"/>
                </a:lnTo>
                <a:lnTo>
                  <a:pt x="94072" y="83395"/>
                </a:lnTo>
                <a:lnTo>
                  <a:pt x="91290" y="86900"/>
                </a:lnTo>
                <a:lnTo>
                  <a:pt x="88482" y="91142"/>
                </a:lnTo>
                <a:lnTo>
                  <a:pt x="85658" y="95875"/>
                </a:lnTo>
                <a:lnTo>
                  <a:pt x="82823" y="100936"/>
                </a:lnTo>
                <a:lnTo>
                  <a:pt x="79980" y="105262"/>
                </a:lnTo>
                <a:lnTo>
                  <a:pt x="77133" y="109098"/>
                </a:lnTo>
                <a:lnTo>
                  <a:pt x="74281" y="112608"/>
                </a:lnTo>
                <a:lnTo>
                  <a:pt x="71428" y="115901"/>
                </a:lnTo>
                <a:lnTo>
                  <a:pt x="68574" y="119048"/>
                </a:lnTo>
                <a:lnTo>
                  <a:pt x="65718" y="122099"/>
                </a:lnTo>
                <a:lnTo>
                  <a:pt x="61909" y="125086"/>
                </a:lnTo>
                <a:lnTo>
                  <a:pt x="57466" y="128029"/>
                </a:lnTo>
                <a:lnTo>
                  <a:pt x="52597" y="130944"/>
                </a:lnTo>
                <a:lnTo>
                  <a:pt x="49353" y="133840"/>
                </a:lnTo>
                <a:lnTo>
                  <a:pt x="47189" y="136723"/>
                </a:lnTo>
                <a:lnTo>
                  <a:pt x="45747" y="139597"/>
                </a:lnTo>
                <a:lnTo>
                  <a:pt x="43832" y="141513"/>
                </a:lnTo>
                <a:lnTo>
                  <a:pt x="41604" y="142791"/>
                </a:lnTo>
                <a:lnTo>
                  <a:pt x="39166" y="143643"/>
                </a:lnTo>
                <a:lnTo>
                  <a:pt x="37541" y="145163"/>
                </a:lnTo>
                <a:lnTo>
                  <a:pt x="36457" y="147129"/>
                </a:lnTo>
                <a:lnTo>
                  <a:pt x="34416" y="153521"/>
                </a:lnTo>
                <a:lnTo>
                  <a:pt x="34327" y="158351"/>
                </a:lnTo>
                <a:lnTo>
                  <a:pt x="35267" y="159732"/>
                </a:lnTo>
                <a:lnTo>
                  <a:pt x="36846" y="160651"/>
                </a:lnTo>
                <a:lnTo>
                  <a:pt x="38851" y="161265"/>
                </a:lnTo>
                <a:lnTo>
                  <a:pt x="40188" y="162626"/>
                </a:lnTo>
                <a:lnTo>
                  <a:pt x="41080" y="164486"/>
                </a:lnTo>
                <a:lnTo>
                  <a:pt x="41674" y="166679"/>
                </a:lnTo>
                <a:lnTo>
                  <a:pt x="43022" y="168140"/>
                </a:lnTo>
                <a:lnTo>
                  <a:pt x="44874" y="169115"/>
                </a:lnTo>
                <a:lnTo>
                  <a:pt x="50139" y="170679"/>
                </a:lnTo>
                <a:lnTo>
                  <a:pt x="53399" y="170893"/>
                </a:lnTo>
                <a:lnTo>
                  <a:pt x="58022" y="170987"/>
                </a:lnTo>
                <a:lnTo>
                  <a:pt x="110279" y="171063"/>
                </a:lnTo>
                <a:lnTo>
                  <a:pt x="114477" y="170111"/>
                </a:lnTo>
                <a:lnTo>
                  <a:pt x="118228" y="168524"/>
                </a:lnTo>
                <a:lnTo>
                  <a:pt x="121681" y="166513"/>
                </a:lnTo>
                <a:lnTo>
                  <a:pt x="124935" y="165172"/>
                </a:lnTo>
                <a:lnTo>
                  <a:pt x="128058" y="164279"/>
                </a:lnTo>
                <a:lnTo>
                  <a:pt x="131091" y="163683"/>
                </a:lnTo>
                <a:lnTo>
                  <a:pt x="135020" y="163286"/>
                </a:lnTo>
                <a:lnTo>
                  <a:pt x="139543" y="163021"/>
                </a:lnTo>
                <a:lnTo>
                  <a:pt x="148696" y="162726"/>
                </a:lnTo>
                <a:lnTo>
                  <a:pt x="162334" y="162538"/>
                </a:lnTo>
                <a:lnTo>
                  <a:pt x="171450" y="1624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260"/>
          <p:cNvSpPr/>
          <p:nvPr/>
        </p:nvSpPr>
        <p:spPr>
          <a:xfrm>
            <a:off x="5592127" y="3394710"/>
            <a:ext cx="17144" cy="120016"/>
          </a:xfrm>
          <a:custGeom>
            <a:avLst/>
            <a:gdLst/>
            <a:ahLst/>
            <a:cxnLst/>
            <a:rect l="0" t="0" r="0" b="0"/>
            <a:pathLst>
              <a:path w="17144" h="120016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8219" y="7380"/>
                </a:lnTo>
                <a:lnTo>
                  <a:pt x="9290" y="8730"/>
                </a:lnTo>
                <a:lnTo>
                  <a:pt x="10956" y="10582"/>
                </a:lnTo>
                <a:lnTo>
                  <a:pt x="13019" y="12770"/>
                </a:lnTo>
                <a:lnTo>
                  <a:pt x="14394" y="15181"/>
                </a:lnTo>
                <a:lnTo>
                  <a:pt x="15311" y="17740"/>
                </a:lnTo>
                <a:lnTo>
                  <a:pt x="15923" y="20399"/>
                </a:lnTo>
                <a:lnTo>
                  <a:pt x="16330" y="24077"/>
                </a:lnTo>
                <a:lnTo>
                  <a:pt x="16602" y="28434"/>
                </a:lnTo>
                <a:lnTo>
                  <a:pt x="16904" y="37402"/>
                </a:lnTo>
                <a:lnTo>
                  <a:pt x="17098" y="50921"/>
                </a:lnTo>
                <a:lnTo>
                  <a:pt x="17143" y="78788"/>
                </a:lnTo>
                <a:lnTo>
                  <a:pt x="16191" y="82052"/>
                </a:lnTo>
                <a:lnTo>
                  <a:pt x="14604" y="85182"/>
                </a:lnTo>
                <a:lnTo>
                  <a:pt x="12594" y="88220"/>
                </a:lnTo>
                <a:lnTo>
                  <a:pt x="11253" y="91198"/>
                </a:lnTo>
                <a:lnTo>
                  <a:pt x="10360" y="94136"/>
                </a:lnTo>
                <a:lnTo>
                  <a:pt x="9764" y="97047"/>
                </a:lnTo>
                <a:lnTo>
                  <a:pt x="9367" y="99941"/>
                </a:lnTo>
                <a:lnTo>
                  <a:pt x="9102" y="102822"/>
                </a:lnTo>
                <a:lnTo>
                  <a:pt x="8925" y="105695"/>
                </a:lnTo>
                <a:lnTo>
                  <a:pt x="8729" y="111428"/>
                </a:lnTo>
                <a:lnTo>
                  <a:pt x="8574" y="119971"/>
                </a:lnTo>
                <a:lnTo>
                  <a:pt x="8573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261"/>
          <p:cNvSpPr/>
          <p:nvPr/>
        </p:nvSpPr>
        <p:spPr>
          <a:xfrm>
            <a:off x="5694997" y="3231832"/>
            <a:ext cx="167739" cy="222886"/>
          </a:xfrm>
          <a:custGeom>
            <a:avLst/>
            <a:gdLst/>
            <a:ahLst/>
            <a:cxnLst/>
            <a:rect l="0" t="0" r="0" b="0"/>
            <a:pathLst>
              <a:path w="167739" h="222886">
                <a:moveTo>
                  <a:pt x="0" y="17145"/>
                </a:moveTo>
                <a:lnTo>
                  <a:pt x="4551" y="17145"/>
                </a:lnTo>
                <a:lnTo>
                  <a:pt x="5891" y="16193"/>
                </a:lnTo>
                <a:lnTo>
                  <a:pt x="6785" y="14605"/>
                </a:lnTo>
                <a:lnTo>
                  <a:pt x="8219" y="9764"/>
                </a:lnTo>
                <a:lnTo>
                  <a:pt x="9290" y="9367"/>
                </a:lnTo>
                <a:lnTo>
                  <a:pt x="13019" y="8926"/>
                </a:lnTo>
                <a:lnTo>
                  <a:pt x="17851" y="8730"/>
                </a:lnTo>
                <a:lnTo>
                  <a:pt x="25634" y="8593"/>
                </a:lnTo>
                <a:lnTo>
                  <a:pt x="37513" y="8576"/>
                </a:lnTo>
                <a:lnTo>
                  <a:pt x="41201" y="7622"/>
                </a:lnTo>
                <a:lnTo>
                  <a:pt x="45565" y="6034"/>
                </a:lnTo>
                <a:lnTo>
                  <a:pt x="50379" y="4023"/>
                </a:lnTo>
                <a:lnTo>
                  <a:pt x="54541" y="2682"/>
                </a:lnTo>
                <a:lnTo>
                  <a:pt x="58268" y="1788"/>
                </a:lnTo>
                <a:lnTo>
                  <a:pt x="61705" y="1192"/>
                </a:lnTo>
                <a:lnTo>
                  <a:pt x="65902" y="795"/>
                </a:lnTo>
                <a:lnTo>
                  <a:pt x="70605" y="530"/>
                </a:lnTo>
                <a:lnTo>
                  <a:pt x="79957" y="236"/>
                </a:lnTo>
                <a:lnTo>
                  <a:pt x="91530" y="70"/>
                </a:lnTo>
                <a:lnTo>
                  <a:pt x="139984" y="0"/>
                </a:lnTo>
                <a:lnTo>
                  <a:pt x="142853" y="953"/>
                </a:lnTo>
                <a:lnTo>
                  <a:pt x="145717" y="2540"/>
                </a:lnTo>
                <a:lnTo>
                  <a:pt x="152609" y="7381"/>
                </a:lnTo>
                <a:lnTo>
                  <a:pt x="156091" y="10583"/>
                </a:lnTo>
                <a:lnTo>
                  <a:pt x="158353" y="12770"/>
                </a:lnTo>
                <a:lnTo>
                  <a:pt x="159861" y="15181"/>
                </a:lnTo>
                <a:lnTo>
                  <a:pt x="161537" y="20400"/>
                </a:lnTo>
                <a:lnTo>
                  <a:pt x="162282" y="25894"/>
                </a:lnTo>
                <a:lnTo>
                  <a:pt x="162480" y="28693"/>
                </a:lnTo>
                <a:lnTo>
                  <a:pt x="163565" y="31511"/>
                </a:lnTo>
                <a:lnTo>
                  <a:pt x="167311" y="37182"/>
                </a:lnTo>
                <a:lnTo>
                  <a:pt x="167738" y="40028"/>
                </a:lnTo>
                <a:lnTo>
                  <a:pt x="167071" y="42878"/>
                </a:lnTo>
                <a:lnTo>
                  <a:pt x="165673" y="45730"/>
                </a:lnTo>
                <a:lnTo>
                  <a:pt x="164741" y="49537"/>
                </a:lnTo>
                <a:lnTo>
                  <a:pt x="164120" y="53980"/>
                </a:lnTo>
                <a:lnTo>
                  <a:pt x="163706" y="58846"/>
                </a:lnTo>
                <a:lnTo>
                  <a:pt x="163429" y="63996"/>
                </a:lnTo>
                <a:lnTo>
                  <a:pt x="163123" y="74798"/>
                </a:lnTo>
                <a:lnTo>
                  <a:pt x="162950" y="91589"/>
                </a:lnTo>
                <a:lnTo>
                  <a:pt x="161973" y="97254"/>
                </a:lnTo>
                <a:lnTo>
                  <a:pt x="160370" y="102936"/>
                </a:lnTo>
                <a:lnTo>
                  <a:pt x="158348" y="108629"/>
                </a:lnTo>
                <a:lnTo>
                  <a:pt x="157001" y="114330"/>
                </a:lnTo>
                <a:lnTo>
                  <a:pt x="156102" y="120035"/>
                </a:lnTo>
                <a:lnTo>
                  <a:pt x="155503" y="125743"/>
                </a:lnTo>
                <a:lnTo>
                  <a:pt x="155104" y="131454"/>
                </a:lnTo>
                <a:lnTo>
                  <a:pt x="154838" y="137166"/>
                </a:lnTo>
                <a:lnTo>
                  <a:pt x="154660" y="142879"/>
                </a:lnTo>
                <a:lnTo>
                  <a:pt x="153589" y="148593"/>
                </a:lnTo>
                <a:lnTo>
                  <a:pt x="151923" y="154307"/>
                </a:lnTo>
                <a:lnTo>
                  <a:pt x="149860" y="160021"/>
                </a:lnTo>
                <a:lnTo>
                  <a:pt x="148483" y="164783"/>
                </a:lnTo>
                <a:lnTo>
                  <a:pt x="147567" y="168911"/>
                </a:lnTo>
                <a:lnTo>
                  <a:pt x="146955" y="172615"/>
                </a:lnTo>
                <a:lnTo>
                  <a:pt x="146547" y="176989"/>
                </a:lnTo>
                <a:lnTo>
                  <a:pt x="146276" y="181810"/>
                </a:lnTo>
                <a:lnTo>
                  <a:pt x="145974" y="191295"/>
                </a:lnTo>
                <a:lnTo>
                  <a:pt x="145780" y="205145"/>
                </a:lnTo>
                <a:lnTo>
                  <a:pt x="145732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262"/>
          <p:cNvSpPr/>
          <p:nvPr/>
        </p:nvSpPr>
        <p:spPr>
          <a:xfrm>
            <a:off x="5729287" y="3334702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7381" y="26909"/>
                </a:lnTo>
                <a:lnTo>
                  <a:pt x="13123" y="26247"/>
                </a:lnTo>
                <a:lnTo>
                  <a:pt x="21072" y="25953"/>
                </a:lnTo>
                <a:lnTo>
                  <a:pt x="27780" y="25822"/>
                </a:lnTo>
                <a:lnTo>
                  <a:pt x="41463" y="25749"/>
                </a:lnTo>
                <a:lnTo>
                  <a:pt x="47644" y="24786"/>
                </a:lnTo>
                <a:lnTo>
                  <a:pt x="54623" y="23191"/>
                </a:lnTo>
                <a:lnTo>
                  <a:pt x="62133" y="21176"/>
                </a:lnTo>
                <a:lnTo>
                  <a:pt x="69045" y="19832"/>
                </a:lnTo>
                <a:lnTo>
                  <a:pt x="75557" y="18937"/>
                </a:lnTo>
                <a:lnTo>
                  <a:pt x="81804" y="18339"/>
                </a:lnTo>
                <a:lnTo>
                  <a:pt x="87873" y="17941"/>
                </a:lnTo>
                <a:lnTo>
                  <a:pt x="93825" y="17676"/>
                </a:lnTo>
                <a:lnTo>
                  <a:pt x="99698" y="17499"/>
                </a:lnTo>
                <a:lnTo>
                  <a:pt x="105518" y="16429"/>
                </a:lnTo>
                <a:lnTo>
                  <a:pt x="111303" y="14762"/>
                </a:lnTo>
                <a:lnTo>
                  <a:pt x="117064" y="12699"/>
                </a:lnTo>
                <a:lnTo>
                  <a:pt x="123763" y="11323"/>
                </a:lnTo>
                <a:lnTo>
                  <a:pt x="131086" y="10407"/>
                </a:lnTo>
                <a:lnTo>
                  <a:pt x="138826" y="9795"/>
                </a:lnTo>
                <a:lnTo>
                  <a:pt x="145890" y="8435"/>
                </a:lnTo>
                <a:lnTo>
                  <a:pt x="152506" y="6576"/>
                </a:lnTo>
                <a:lnTo>
                  <a:pt x="158820" y="4384"/>
                </a:lnTo>
                <a:lnTo>
                  <a:pt x="164935" y="2923"/>
                </a:lnTo>
                <a:lnTo>
                  <a:pt x="170917" y="1948"/>
                </a:lnTo>
                <a:lnTo>
                  <a:pt x="176809" y="1299"/>
                </a:lnTo>
                <a:lnTo>
                  <a:pt x="181690" y="866"/>
                </a:lnTo>
                <a:lnTo>
                  <a:pt x="185897" y="577"/>
                </a:lnTo>
                <a:lnTo>
                  <a:pt x="189654" y="385"/>
                </a:lnTo>
                <a:lnTo>
                  <a:pt x="198908" y="17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263"/>
          <p:cNvSpPr/>
          <p:nvPr/>
        </p:nvSpPr>
        <p:spPr>
          <a:xfrm>
            <a:off x="6973492" y="3308985"/>
            <a:ext cx="213121" cy="17145"/>
          </a:xfrm>
          <a:custGeom>
            <a:avLst/>
            <a:gdLst/>
            <a:ahLst/>
            <a:cxnLst/>
            <a:rect l="0" t="0" r="0" b="0"/>
            <a:pathLst>
              <a:path w="213121" h="17145">
                <a:moveTo>
                  <a:pt x="7380" y="0"/>
                </a:moveTo>
                <a:lnTo>
                  <a:pt x="0" y="0"/>
                </a:lnTo>
                <a:lnTo>
                  <a:pt x="32081" y="0"/>
                </a:lnTo>
                <a:lnTo>
                  <a:pt x="36230" y="952"/>
                </a:lnTo>
                <a:lnTo>
                  <a:pt x="39948" y="2540"/>
                </a:lnTo>
                <a:lnTo>
                  <a:pt x="43380" y="4551"/>
                </a:lnTo>
                <a:lnTo>
                  <a:pt x="47573" y="5891"/>
                </a:lnTo>
                <a:lnTo>
                  <a:pt x="52272" y="6785"/>
                </a:lnTo>
                <a:lnTo>
                  <a:pt x="57311" y="7380"/>
                </a:lnTo>
                <a:lnTo>
                  <a:pt x="61622" y="7778"/>
                </a:lnTo>
                <a:lnTo>
                  <a:pt x="65449" y="8043"/>
                </a:lnTo>
                <a:lnTo>
                  <a:pt x="68953" y="8219"/>
                </a:lnTo>
                <a:lnTo>
                  <a:pt x="77926" y="8415"/>
                </a:lnTo>
                <a:lnTo>
                  <a:pt x="128593" y="8569"/>
                </a:lnTo>
                <a:lnTo>
                  <a:pt x="132957" y="9523"/>
                </a:lnTo>
                <a:lnTo>
                  <a:pt x="137770" y="11111"/>
                </a:lnTo>
                <a:lnTo>
                  <a:pt x="142885" y="13122"/>
                </a:lnTo>
                <a:lnTo>
                  <a:pt x="147247" y="14463"/>
                </a:lnTo>
                <a:lnTo>
                  <a:pt x="151107" y="15357"/>
                </a:lnTo>
                <a:lnTo>
                  <a:pt x="154633" y="15953"/>
                </a:lnTo>
                <a:lnTo>
                  <a:pt x="157936" y="16350"/>
                </a:lnTo>
                <a:lnTo>
                  <a:pt x="164146" y="16791"/>
                </a:lnTo>
                <a:lnTo>
                  <a:pt x="172622" y="16987"/>
                </a:lnTo>
                <a:lnTo>
                  <a:pt x="213120" y="1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264"/>
          <p:cNvSpPr/>
          <p:nvPr/>
        </p:nvSpPr>
        <p:spPr>
          <a:xfrm>
            <a:off x="7289483" y="3206114"/>
            <a:ext cx="188436" cy="213917"/>
          </a:xfrm>
          <a:custGeom>
            <a:avLst/>
            <a:gdLst/>
            <a:ahLst/>
            <a:cxnLst/>
            <a:rect l="0" t="0" r="0" b="0"/>
            <a:pathLst>
              <a:path w="188436" h="213917">
                <a:moveTo>
                  <a:pt x="137159" y="0"/>
                </a:moveTo>
                <a:lnTo>
                  <a:pt x="141710" y="0"/>
                </a:lnTo>
                <a:lnTo>
                  <a:pt x="142099" y="953"/>
                </a:lnTo>
                <a:lnTo>
                  <a:pt x="141405" y="2541"/>
                </a:lnTo>
                <a:lnTo>
                  <a:pt x="137997" y="7381"/>
                </a:lnTo>
                <a:lnTo>
                  <a:pt x="136766" y="7779"/>
                </a:lnTo>
                <a:lnTo>
                  <a:pt x="132856" y="8220"/>
                </a:lnTo>
                <a:lnTo>
                  <a:pt x="127944" y="8416"/>
                </a:lnTo>
                <a:lnTo>
                  <a:pt x="125301" y="8468"/>
                </a:lnTo>
                <a:lnTo>
                  <a:pt x="122587" y="9456"/>
                </a:lnTo>
                <a:lnTo>
                  <a:pt x="117030" y="13093"/>
                </a:lnTo>
                <a:lnTo>
                  <a:pt x="112310" y="14444"/>
                </a:lnTo>
                <a:lnTo>
                  <a:pt x="106305" y="15344"/>
                </a:lnTo>
                <a:lnTo>
                  <a:pt x="99445" y="15945"/>
                </a:lnTo>
                <a:lnTo>
                  <a:pt x="92967" y="17297"/>
                </a:lnTo>
                <a:lnTo>
                  <a:pt x="86742" y="19152"/>
                </a:lnTo>
                <a:lnTo>
                  <a:pt x="80688" y="21341"/>
                </a:lnTo>
                <a:lnTo>
                  <a:pt x="74747" y="22800"/>
                </a:lnTo>
                <a:lnTo>
                  <a:pt x="68881" y="23773"/>
                </a:lnTo>
                <a:lnTo>
                  <a:pt x="63066" y="24421"/>
                </a:lnTo>
                <a:lnTo>
                  <a:pt x="58236" y="24853"/>
                </a:lnTo>
                <a:lnTo>
                  <a:pt x="54064" y="25142"/>
                </a:lnTo>
                <a:lnTo>
                  <a:pt x="50330" y="25334"/>
                </a:lnTo>
                <a:lnTo>
                  <a:pt x="41101" y="25547"/>
                </a:lnTo>
                <a:lnTo>
                  <a:pt x="36" y="25718"/>
                </a:lnTo>
                <a:lnTo>
                  <a:pt x="0" y="45869"/>
                </a:lnTo>
                <a:lnTo>
                  <a:pt x="952" y="49630"/>
                </a:lnTo>
                <a:lnTo>
                  <a:pt x="2540" y="54042"/>
                </a:lnTo>
                <a:lnTo>
                  <a:pt x="4550" y="58888"/>
                </a:lnTo>
                <a:lnTo>
                  <a:pt x="5891" y="63071"/>
                </a:lnTo>
                <a:lnTo>
                  <a:pt x="6784" y="66813"/>
                </a:lnTo>
                <a:lnTo>
                  <a:pt x="7380" y="70260"/>
                </a:lnTo>
                <a:lnTo>
                  <a:pt x="10583" y="76629"/>
                </a:lnTo>
                <a:lnTo>
                  <a:pt x="12770" y="79661"/>
                </a:lnTo>
                <a:lnTo>
                  <a:pt x="14228" y="83588"/>
                </a:lnTo>
                <a:lnTo>
                  <a:pt x="15200" y="88110"/>
                </a:lnTo>
                <a:lnTo>
                  <a:pt x="15848" y="93031"/>
                </a:lnTo>
                <a:lnTo>
                  <a:pt x="16280" y="97263"/>
                </a:lnTo>
                <a:lnTo>
                  <a:pt x="16568" y="101037"/>
                </a:lnTo>
                <a:lnTo>
                  <a:pt x="16760" y="104506"/>
                </a:lnTo>
                <a:lnTo>
                  <a:pt x="16974" y="110900"/>
                </a:lnTo>
                <a:lnTo>
                  <a:pt x="17111" y="122766"/>
                </a:lnTo>
                <a:lnTo>
                  <a:pt x="17134" y="131414"/>
                </a:lnTo>
                <a:lnTo>
                  <a:pt x="18090" y="133329"/>
                </a:lnTo>
                <a:lnTo>
                  <a:pt x="19680" y="134606"/>
                </a:lnTo>
                <a:lnTo>
                  <a:pt x="24524" y="136656"/>
                </a:lnTo>
                <a:lnTo>
                  <a:pt x="24922" y="137777"/>
                </a:lnTo>
                <a:lnTo>
                  <a:pt x="25363" y="141562"/>
                </a:lnTo>
                <a:lnTo>
                  <a:pt x="26434" y="142000"/>
                </a:lnTo>
                <a:lnTo>
                  <a:pt x="28100" y="141339"/>
                </a:lnTo>
                <a:lnTo>
                  <a:pt x="30163" y="139946"/>
                </a:lnTo>
                <a:lnTo>
                  <a:pt x="34995" y="138399"/>
                </a:lnTo>
                <a:lnTo>
                  <a:pt x="40318" y="137711"/>
                </a:lnTo>
                <a:lnTo>
                  <a:pt x="45859" y="137405"/>
                </a:lnTo>
                <a:lnTo>
                  <a:pt x="48670" y="136371"/>
                </a:lnTo>
                <a:lnTo>
                  <a:pt x="54333" y="132682"/>
                </a:lnTo>
                <a:lnTo>
                  <a:pt x="60025" y="127868"/>
                </a:lnTo>
                <a:lnTo>
                  <a:pt x="62876" y="125250"/>
                </a:lnTo>
                <a:lnTo>
                  <a:pt x="65730" y="123506"/>
                </a:lnTo>
                <a:lnTo>
                  <a:pt x="71441" y="121566"/>
                </a:lnTo>
                <a:lnTo>
                  <a:pt x="75249" y="120097"/>
                </a:lnTo>
                <a:lnTo>
                  <a:pt x="79693" y="118165"/>
                </a:lnTo>
                <a:lnTo>
                  <a:pt x="84562" y="115925"/>
                </a:lnTo>
                <a:lnTo>
                  <a:pt x="89712" y="114430"/>
                </a:lnTo>
                <a:lnTo>
                  <a:pt x="95050" y="113435"/>
                </a:lnTo>
                <a:lnTo>
                  <a:pt x="100514" y="112771"/>
                </a:lnTo>
                <a:lnTo>
                  <a:pt x="106061" y="112328"/>
                </a:lnTo>
                <a:lnTo>
                  <a:pt x="111665" y="112033"/>
                </a:lnTo>
                <a:lnTo>
                  <a:pt x="122971" y="111705"/>
                </a:lnTo>
                <a:lnTo>
                  <a:pt x="134346" y="111560"/>
                </a:lnTo>
                <a:lnTo>
                  <a:pt x="139093" y="112473"/>
                </a:lnTo>
                <a:lnTo>
                  <a:pt x="143211" y="114035"/>
                </a:lnTo>
                <a:lnTo>
                  <a:pt x="146909" y="116028"/>
                </a:lnTo>
                <a:lnTo>
                  <a:pt x="151279" y="117357"/>
                </a:lnTo>
                <a:lnTo>
                  <a:pt x="156097" y="118244"/>
                </a:lnTo>
                <a:lnTo>
                  <a:pt x="161214" y="118834"/>
                </a:lnTo>
                <a:lnTo>
                  <a:pt x="165579" y="120181"/>
                </a:lnTo>
                <a:lnTo>
                  <a:pt x="169440" y="122030"/>
                </a:lnTo>
                <a:lnTo>
                  <a:pt x="172968" y="124217"/>
                </a:lnTo>
                <a:lnTo>
                  <a:pt x="176272" y="126626"/>
                </a:lnTo>
                <a:lnTo>
                  <a:pt x="179426" y="129185"/>
                </a:lnTo>
                <a:lnTo>
                  <a:pt x="182482" y="131844"/>
                </a:lnTo>
                <a:lnTo>
                  <a:pt x="184520" y="134568"/>
                </a:lnTo>
                <a:lnTo>
                  <a:pt x="186783" y="140136"/>
                </a:lnTo>
                <a:lnTo>
                  <a:pt x="187790" y="145786"/>
                </a:lnTo>
                <a:lnTo>
                  <a:pt x="188237" y="152424"/>
                </a:lnTo>
                <a:lnTo>
                  <a:pt x="188435" y="161725"/>
                </a:lnTo>
                <a:lnTo>
                  <a:pt x="187535" y="165919"/>
                </a:lnTo>
                <a:lnTo>
                  <a:pt x="185983" y="169668"/>
                </a:lnTo>
                <a:lnTo>
                  <a:pt x="183997" y="173120"/>
                </a:lnTo>
                <a:lnTo>
                  <a:pt x="179248" y="179495"/>
                </a:lnTo>
                <a:lnTo>
                  <a:pt x="173963" y="185503"/>
                </a:lnTo>
                <a:lnTo>
                  <a:pt x="168439" y="191349"/>
                </a:lnTo>
                <a:lnTo>
                  <a:pt x="159973" y="199995"/>
                </a:lnTo>
                <a:lnTo>
                  <a:pt x="157132" y="201910"/>
                </a:lnTo>
                <a:lnTo>
                  <a:pt x="151433" y="204038"/>
                </a:lnTo>
                <a:lnTo>
                  <a:pt x="145725" y="207524"/>
                </a:lnTo>
                <a:lnTo>
                  <a:pt x="142871" y="209787"/>
                </a:lnTo>
                <a:lnTo>
                  <a:pt x="139062" y="211296"/>
                </a:lnTo>
                <a:lnTo>
                  <a:pt x="134618" y="212302"/>
                </a:lnTo>
                <a:lnTo>
                  <a:pt x="129750" y="212972"/>
                </a:lnTo>
                <a:lnTo>
                  <a:pt x="125552" y="213419"/>
                </a:lnTo>
                <a:lnTo>
                  <a:pt x="121801" y="213717"/>
                </a:lnTo>
                <a:lnTo>
                  <a:pt x="118348" y="213916"/>
                </a:lnTo>
                <a:lnTo>
                  <a:pt x="115093" y="213096"/>
                </a:lnTo>
                <a:lnTo>
                  <a:pt x="111971" y="211597"/>
                </a:lnTo>
                <a:lnTo>
                  <a:pt x="108937" y="209644"/>
                </a:lnTo>
                <a:lnTo>
                  <a:pt x="105009" y="208343"/>
                </a:lnTo>
                <a:lnTo>
                  <a:pt x="100486" y="207476"/>
                </a:lnTo>
                <a:lnTo>
                  <a:pt x="95566" y="206897"/>
                </a:lnTo>
                <a:lnTo>
                  <a:pt x="91333" y="206512"/>
                </a:lnTo>
                <a:lnTo>
                  <a:pt x="87558" y="206255"/>
                </a:lnTo>
                <a:lnTo>
                  <a:pt x="84090" y="206083"/>
                </a:lnTo>
                <a:lnTo>
                  <a:pt x="77695" y="205893"/>
                </a:lnTo>
                <a:lnTo>
                  <a:pt x="74656" y="205842"/>
                </a:lnTo>
                <a:lnTo>
                  <a:pt x="72631" y="204856"/>
                </a:lnTo>
                <a:lnTo>
                  <a:pt x="71280" y="203246"/>
                </a:lnTo>
                <a:lnTo>
                  <a:pt x="70380" y="201220"/>
                </a:lnTo>
                <a:lnTo>
                  <a:pt x="68827" y="199869"/>
                </a:lnTo>
                <a:lnTo>
                  <a:pt x="66840" y="198969"/>
                </a:lnTo>
                <a:lnTo>
                  <a:pt x="62091" y="197968"/>
                </a:lnTo>
                <a:lnTo>
                  <a:pt x="56805" y="197524"/>
                </a:lnTo>
                <a:lnTo>
                  <a:pt x="51434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265"/>
          <p:cNvSpPr/>
          <p:nvPr/>
        </p:nvSpPr>
        <p:spPr>
          <a:xfrm>
            <a:off x="4812500" y="3103245"/>
            <a:ext cx="2811308" cy="471467"/>
          </a:xfrm>
          <a:custGeom>
            <a:avLst/>
            <a:gdLst/>
            <a:ahLst/>
            <a:cxnLst/>
            <a:rect l="0" t="0" r="0" b="0"/>
            <a:pathLst>
              <a:path w="2811308" h="471467">
                <a:moveTo>
                  <a:pt x="2759875" y="51435"/>
                </a:moveTo>
                <a:lnTo>
                  <a:pt x="2759875" y="46884"/>
                </a:lnTo>
                <a:lnTo>
                  <a:pt x="2758923" y="45543"/>
                </a:lnTo>
                <a:lnTo>
                  <a:pt x="2757335" y="44649"/>
                </a:lnTo>
                <a:lnTo>
                  <a:pt x="2752494" y="43215"/>
                </a:lnTo>
                <a:lnTo>
                  <a:pt x="2752097" y="42145"/>
                </a:lnTo>
                <a:lnTo>
                  <a:pt x="2751407" y="35512"/>
                </a:lnTo>
                <a:lnTo>
                  <a:pt x="2750419" y="35105"/>
                </a:lnTo>
                <a:lnTo>
                  <a:pt x="2746782" y="34652"/>
                </a:lnTo>
                <a:lnTo>
                  <a:pt x="2744479" y="33579"/>
                </a:lnTo>
                <a:lnTo>
                  <a:pt x="2736686" y="28470"/>
                </a:lnTo>
                <a:lnTo>
                  <a:pt x="2731154" y="26941"/>
                </a:lnTo>
                <a:lnTo>
                  <a:pt x="2679585" y="25717"/>
                </a:lnTo>
                <a:lnTo>
                  <a:pt x="2650763" y="33098"/>
                </a:lnTo>
                <a:lnTo>
                  <a:pt x="2568738" y="34286"/>
                </a:lnTo>
                <a:lnTo>
                  <a:pt x="2510379" y="35242"/>
                </a:lnTo>
                <a:lnTo>
                  <a:pt x="2465650" y="42068"/>
                </a:lnTo>
                <a:lnTo>
                  <a:pt x="2382637" y="42849"/>
                </a:lnTo>
                <a:lnTo>
                  <a:pt x="2314103" y="41909"/>
                </a:lnTo>
                <a:lnTo>
                  <a:pt x="2262669" y="35084"/>
                </a:lnTo>
                <a:lnTo>
                  <a:pt x="2184565" y="34310"/>
                </a:lnTo>
                <a:lnTo>
                  <a:pt x="2153908" y="33343"/>
                </a:lnTo>
                <a:lnTo>
                  <a:pt x="2088836" y="26247"/>
                </a:lnTo>
                <a:lnTo>
                  <a:pt x="2040600" y="24834"/>
                </a:lnTo>
                <a:lnTo>
                  <a:pt x="1982530" y="17945"/>
                </a:lnTo>
                <a:lnTo>
                  <a:pt x="1910605" y="14651"/>
                </a:lnTo>
                <a:lnTo>
                  <a:pt x="1860813" y="9373"/>
                </a:lnTo>
                <a:lnTo>
                  <a:pt x="1823140" y="6190"/>
                </a:lnTo>
                <a:lnTo>
                  <a:pt x="1779291" y="1222"/>
                </a:lnTo>
                <a:lnTo>
                  <a:pt x="1696337" y="47"/>
                </a:lnTo>
                <a:lnTo>
                  <a:pt x="1325327" y="0"/>
                </a:lnTo>
                <a:lnTo>
                  <a:pt x="1239503" y="7778"/>
                </a:lnTo>
                <a:lnTo>
                  <a:pt x="1162591" y="14394"/>
                </a:lnTo>
                <a:lnTo>
                  <a:pt x="1073050" y="23768"/>
                </a:lnTo>
                <a:lnTo>
                  <a:pt x="995899" y="28086"/>
                </a:lnTo>
                <a:lnTo>
                  <a:pt x="936095" y="33473"/>
                </a:lnTo>
                <a:lnTo>
                  <a:pt x="848752" y="34242"/>
                </a:lnTo>
                <a:lnTo>
                  <a:pt x="378276" y="34290"/>
                </a:lnTo>
                <a:lnTo>
                  <a:pt x="291022" y="42627"/>
                </a:lnTo>
                <a:lnTo>
                  <a:pt x="265285" y="43745"/>
                </a:lnTo>
                <a:lnTo>
                  <a:pt x="214795" y="50634"/>
                </a:lnTo>
                <a:lnTo>
                  <a:pt x="194016" y="52150"/>
                </a:lnTo>
                <a:lnTo>
                  <a:pt x="121509" y="66631"/>
                </a:lnTo>
                <a:lnTo>
                  <a:pt x="108987" y="68666"/>
                </a:lnTo>
                <a:lnTo>
                  <a:pt x="85427" y="75194"/>
                </a:lnTo>
                <a:lnTo>
                  <a:pt x="79654" y="75846"/>
                </a:lnTo>
                <a:lnTo>
                  <a:pt x="70701" y="79112"/>
                </a:lnTo>
                <a:lnTo>
                  <a:pt x="66979" y="81316"/>
                </a:lnTo>
                <a:lnTo>
                  <a:pt x="57765" y="83765"/>
                </a:lnTo>
                <a:lnTo>
                  <a:pt x="52641" y="84418"/>
                </a:lnTo>
                <a:lnTo>
                  <a:pt x="44407" y="87684"/>
                </a:lnTo>
                <a:lnTo>
                  <a:pt x="34416" y="94878"/>
                </a:lnTo>
                <a:lnTo>
                  <a:pt x="22508" y="105842"/>
                </a:lnTo>
                <a:lnTo>
                  <a:pt x="20563" y="108661"/>
                </a:lnTo>
                <a:lnTo>
                  <a:pt x="16874" y="117180"/>
                </a:lnTo>
                <a:lnTo>
                  <a:pt x="7577" y="131131"/>
                </a:lnTo>
                <a:lnTo>
                  <a:pt x="3106" y="140195"/>
                </a:lnTo>
                <a:lnTo>
                  <a:pt x="1119" y="147399"/>
                </a:lnTo>
                <a:lnTo>
                  <a:pt x="0" y="161360"/>
                </a:lnTo>
                <a:lnTo>
                  <a:pt x="796" y="165676"/>
                </a:lnTo>
                <a:lnTo>
                  <a:pt x="5514" y="177253"/>
                </a:lnTo>
                <a:lnTo>
                  <a:pt x="7335" y="191373"/>
                </a:lnTo>
                <a:lnTo>
                  <a:pt x="7875" y="202964"/>
                </a:lnTo>
                <a:lnTo>
                  <a:pt x="8072" y="228987"/>
                </a:lnTo>
                <a:lnTo>
                  <a:pt x="9034" y="233620"/>
                </a:lnTo>
                <a:lnTo>
                  <a:pt x="13988" y="245645"/>
                </a:lnTo>
                <a:lnTo>
                  <a:pt x="15480" y="255543"/>
                </a:lnTo>
                <a:lnTo>
                  <a:pt x="18684" y="266292"/>
                </a:lnTo>
                <a:lnTo>
                  <a:pt x="23282" y="277419"/>
                </a:lnTo>
                <a:lnTo>
                  <a:pt x="28501" y="288715"/>
                </a:lnTo>
                <a:lnTo>
                  <a:pt x="36795" y="305784"/>
                </a:lnTo>
                <a:lnTo>
                  <a:pt x="45284" y="318356"/>
                </a:lnTo>
                <a:lnTo>
                  <a:pt x="56686" y="337028"/>
                </a:lnTo>
                <a:lnTo>
                  <a:pt x="65254" y="348674"/>
                </a:lnTo>
                <a:lnTo>
                  <a:pt x="73825" y="362814"/>
                </a:lnTo>
                <a:lnTo>
                  <a:pt x="85254" y="376608"/>
                </a:lnTo>
                <a:lnTo>
                  <a:pt x="96684" y="388505"/>
                </a:lnTo>
                <a:lnTo>
                  <a:pt x="114006" y="400979"/>
                </a:lnTo>
                <a:lnTo>
                  <a:pt x="125417" y="414507"/>
                </a:lnTo>
                <a:lnTo>
                  <a:pt x="143318" y="428094"/>
                </a:lnTo>
                <a:lnTo>
                  <a:pt x="146823" y="431128"/>
                </a:lnTo>
                <a:lnTo>
                  <a:pt x="151066" y="433151"/>
                </a:lnTo>
                <a:lnTo>
                  <a:pt x="165185" y="436951"/>
                </a:lnTo>
                <a:lnTo>
                  <a:pt x="172532" y="441215"/>
                </a:lnTo>
                <a:lnTo>
                  <a:pt x="182023" y="448971"/>
                </a:lnTo>
                <a:lnTo>
                  <a:pt x="185962" y="450761"/>
                </a:lnTo>
                <a:lnTo>
                  <a:pt x="228268" y="461583"/>
                </a:lnTo>
                <a:lnTo>
                  <a:pt x="251017" y="463604"/>
                </a:lnTo>
                <a:lnTo>
                  <a:pt x="269096" y="468728"/>
                </a:lnTo>
                <a:lnTo>
                  <a:pt x="353948" y="471466"/>
                </a:lnTo>
                <a:lnTo>
                  <a:pt x="403648" y="470533"/>
                </a:lnTo>
                <a:lnTo>
                  <a:pt x="499122" y="460532"/>
                </a:lnTo>
                <a:lnTo>
                  <a:pt x="538375" y="455564"/>
                </a:lnTo>
                <a:lnTo>
                  <a:pt x="621252" y="454390"/>
                </a:lnTo>
                <a:lnTo>
                  <a:pt x="693545" y="451806"/>
                </a:lnTo>
                <a:lnTo>
                  <a:pt x="751005" y="446565"/>
                </a:lnTo>
                <a:lnTo>
                  <a:pt x="837845" y="439031"/>
                </a:lnTo>
                <a:lnTo>
                  <a:pt x="914843" y="437358"/>
                </a:lnTo>
                <a:lnTo>
                  <a:pt x="1120137" y="437197"/>
                </a:lnTo>
                <a:lnTo>
                  <a:pt x="1205436" y="429816"/>
                </a:lnTo>
                <a:lnTo>
                  <a:pt x="1283742" y="428729"/>
                </a:lnTo>
                <a:lnTo>
                  <a:pt x="1363826" y="428634"/>
                </a:lnTo>
                <a:lnTo>
                  <a:pt x="1445787" y="421244"/>
                </a:lnTo>
                <a:lnTo>
                  <a:pt x="1531182" y="420157"/>
                </a:lnTo>
                <a:lnTo>
                  <a:pt x="2329943" y="420052"/>
                </a:lnTo>
                <a:lnTo>
                  <a:pt x="2424731" y="410762"/>
                </a:lnTo>
                <a:lnTo>
                  <a:pt x="2481849" y="403722"/>
                </a:lnTo>
                <a:lnTo>
                  <a:pt x="2528017" y="402026"/>
                </a:lnTo>
                <a:lnTo>
                  <a:pt x="2556031" y="396136"/>
                </a:lnTo>
                <a:lnTo>
                  <a:pt x="2585464" y="393619"/>
                </a:lnTo>
                <a:lnTo>
                  <a:pt x="2648306" y="379138"/>
                </a:lnTo>
                <a:lnTo>
                  <a:pt x="2659806" y="377103"/>
                </a:lnTo>
                <a:lnTo>
                  <a:pt x="2683879" y="369923"/>
                </a:lnTo>
                <a:lnTo>
                  <a:pt x="2711374" y="367741"/>
                </a:lnTo>
                <a:lnTo>
                  <a:pt x="2725035" y="361847"/>
                </a:lnTo>
                <a:lnTo>
                  <a:pt x="2741004" y="360150"/>
                </a:lnTo>
                <a:lnTo>
                  <a:pt x="2744503" y="357552"/>
                </a:lnTo>
                <a:lnTo>
                  <a:pt x="2746769" y="355525"/>
                </a:lnTo>
                <a:lnTo>
                  <a:pt x="2749233" y="354174"/>
                </a:lnTo>
                <a:lnTo>
                  <a:pt x="2758285" y="351828"/>
                </a:lnTo>
                <a:lnTo>
                  <a:pt x="2758815" y="350757"/>
                </a:lnTo>
                <a:lnTo>
                  <a:pt x="2759404" y="347027"/>
                </a:lnTo>
                <a:lnTo>
                  <a:pt x="2760513" y="345651"/>
                </a:lnTo>
                <a:lnTo>
                  <a:pt x="2762205" y="344734"/>
                </a:lnTo>
                <a:lnTo>
                  <a:pt x="2764287" y="344122"/>
                </a:lnTo>
                <a:lnTo>
                  <a:pt x="2765673" y="342762"/>
                </a:lnTo>
                <a:lnTo>
                  <a:pt x="2766598" y="340903"/>
                </a:lnTo>
                <a:lnTo>
                  <a:pt x="2768082" y="335626"/>
                </a:lnTo>
                <a:lnTo>
                  <a:pt x="2775796" y="327060"/>
                </a:lnTo>
                <a:lnTo>
                  <a:pt x="2776476" y="323795"/>
                </a:lnTo>
                <a:lnTo>
                  <a:pt x="2776912" y="313937"/>
                </a:lnTo>
                <a:lnTo>
                  <a:pt x="2777901" y="311209"/>
                </a:lnTo>
                <a:lnTo>
                  <a:pt x="2786330" y="297446"/>
                </a:lnTo>
                <a:lnTo>
                  <a:pt x="2790683" y="288408"/>
                </a:lnTo>
                <a:lnTo>
                  <a:pt x="2794086" y="277965"/>
                </a:lnTo>
                <a:lnTo>
                  <a:pt x="2798257" y="271812"/>
                </a:lnTo>
                <a:lnTo>
                  <a:pt x="2800746" y="263363"/>
                </a:lnTo>
                <a:lnTo>
                  <a:pt x="2802147" y="250436"/>
                </a:lnTo>
                <a:lnTo>
                  <a:pt x="2802344" y="246967"/>
                </a:lnTo>
                <a:lnTo>
                  <a:pt x="2807172" y="232983"/>
                </a:lnTo>
                <a:lnTo>
                  <a:pt x="2810084" y="221326"/>
                </a:lnTo>
                <a:lnTo>
                  <a:pt x="2810947" y="207288"/>
                </a:lnTo>
                <a:lnTo>
                  <a:pt x="2811202" y="195615"/>
                </a:lnTo>
                <a:lnTo>
                  <a:pt x="2811307" y="155856"/>
                </a:lnTo>
                <a:lnTo>
                  <a:pt x="2810356" y="151529"/>
                </a:lnTo>
                <a:lnTo>
                  <a:pt x="2804524" y="137740"/>
                </a:lnTo>
                <a:lnTo>
                  <a:pt x="2803928" y="134689"/>
                </a:lnTo>
                <a:lnTo>
                  <a:pt x="2800727" y="128759"/>
                </a:lnTo>
                <a:lnTo>
                  <a:pt x="2789137" y="114322"/>
                </a:lnTo>
                <a:lnTo>
                  <a:pt x="2787168" y="108595"/>
                </a:lnTo>
                <a:lnTo>
                  <a:pt x="2785690" y="106686"/>
                </a:lnTo>
                <a:lnTo>
                  <a:pt x="2783752" y="105414"/>
                </a:lnTo>
                <a:lnTo>
                  <a:pt x="2778349" y="103372"/>
                </a:lnTo>
                <a:lnTo>
                  <a:pt x="2777907" y="102252"/>
                </a:lnTo>
                <a:lnTo>
                  <a:pt x="2777414" y="98468"/>
                </a:lnTo>
                <a:lnTo>
                  <a:pt x="2776330" y="97077"/>
                </a:lnTo>
                <a:lnTo>
                  <a:pt x="2774655" y="96150"/>
                </a:lnTo>
                <a:lnTo>
                  <a:pt x="2768447" y="94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266"/>
          <p:cNvSpPr/>
          <p:nvPr/>
        </p:nvSpPr>
        <p:spPr>
          <a:xfrm>
            <a:off x="628650" y="3857625"/>
            <a:ext cx="171450" cy="282893"/>
          </a:xfrm>
          <a:custGeom>
            <a:avLst/>
            <a:gdLst/>
            <a:ahLst/>
            <a:cxnLst/>
            <a:rect l="0" t="0" r="0" b="0"/>
            <a:pathLst>
              <a:path w="171450" h="282893">
                <a:moveTo>
                  <a:pt x="8572" y="0"/>
                </a:moveTo>
                <a:lnTo>
                  <a:pt x="104" y="0"/>
                </a:lnTo>
                <a:lnTo>
                  <a:pt x="2" y="8219"/>
                </a:lnTo>
                <a:lnTo>
                  <a:pt x="0" y="13018"/>
                </a:lnTo>
                <a:lnTo>
                  <a:pt x="952" y="15346"/>
                </a:lnTo>
                <a:lnTo>
                  <a:pt x="5891" y="23173"/>
                </a:lnTo>
                <a:lnTo>
                  <a:pt x="8730" y="31525"/>
                </a:lnTo>
                <a:lnTo>
                  <a:pt x="12770" y="37188"/>
                </a:lnTo>
                <a:lnTo>
                  <a:pt x="15200" y="42881"/>
                </a:lnTo>
                <a:lnTo>
                  <a:pt x="16280" y="49538"/>
                </a:lnTo>
                <a:lnTo>
                  <a:pt x="16568" y="53980"/>
                </a:lnTo>
                <a:lnTo>
                  <a:pt x="16760" y="58847"/>
                </a:lnTo>
                <a:lnTo>
                  <a:pt x="18793" y="63043"/>
                </a:lnTo>
                <a:lnTo>
                  <a:pt x="22054" y="66794"/>
                </a:lnTo>
                <a:lnTo>
                  <a:pt x="26132" y="70246"/>
                </a:lnTo>
                <a:lnTo>
                  <a:pt x="28851" y="73501"/>
                </a:lnTo>
                <a:lnTo>
                  <a:pt x="31873" y="79657"/>
                </a:lnTo>
                <a:lnTo>
                  <a:pt x="35755" y="88108"/>
                </a:lnTo>
                <a:lnTo>
                  <a:pt x="46009" y="109055"/>
                </a:lnTo>
                <a:lnTo>
                  <a:pt x="49722" y="114613"/>
                </a:lnTo>
                <a:lnTo>
                  <a:pt x="54103" y="120224"/>
                </a:lnTo>
                <a:lnTo>
                  <a:pt x="58929" y="125869"/>
                </a:lnTo>
                <a:lnTo>
                  <a:pt x="63098" y="130585"/>
                </a:lnTo>
                <a:lnTo>
                  <a:pt x="70271" y="138365"/>
                </a:lnTo>
                <a:lnTo>
                  <a:pt x="73517" y="142726"/>
                </a:lnTo>
                <a:lnTo>
                  <a:pt x="76634" y="147538"/>
                </a:lnTo>
                <a:lnTo>
                  <a:pt x="79664" y="152651"/>
                </a:lnTo>
                <a:lnTo>
                  <a:pt x="82637" y="157965"/>
                </a:lnTo>
                <a:lnTo>
                  <a:pt x="88480" y="168949"/>
                </a:lnTo>
                <a:lnTo>
                  <a:pt x="91371" y="173592"/>
                </a:lnTo>
                <a:lnTo>
                  <a:pt x="94251" y="177641"/>
                </a:lnTo>
                <a:lnTo>
                  <a:pt x="97124" y="181292"/>
                </a:lnTo>
                <a:lnTo>
                  <a:pt x="100944" y="185631"/>
                </a:lnTo>
                <a:lnTo>
                  <a:pt x="105396" y="190429"/>
                </a:lnTo>
                <a:lnTo>
                  <a:pt x="121678" y="207266"/>
                </a:lnTo>
                <a:lnTo>
                  <a:pt x="123981" y="211520"/>
                </a:lnTo>
                <a:lnTo>
                  <a:pt x="125516" y="216261"/>
                </a:lnTo>
                <a:lnTo>
                  <a:pt x="126540" y="221326"/>
                </a:lnTo>
                <a:lnTo>
                  <a:pt x="130217" y="229494"/>
                </a:lnTo>
                <a:lnTo>
                  <a:pt x="135026" y="236300"/>
                </a:lnTo>
                <a:lnTo>
                  <a:pt x="140339" y="242499"/>
                </a:lnTo>
                <a:lnTo>
                  <a:pt x="145875" y="248430"/>
                </a:lnTo>
                <a:lnTo>
                  <a:pt x="148685" y="251345"/>
                </a:lnTo>
                <a:lnTo>
                  <a:pt x="150558" y="254241"/>
                </a:lnTo>
                <a:lnTo>
                  <a:pt x="154147" y="262867"/>
                </a:lnTo>
                <a:lnTo>
                  <a:pt x="158362" y="268594"/>
                </a:lnTo>
                <a:lnTo>
                  <a:pt x="160870" y="274315"/>
                </a:lnTo>
                <a:lnTo>
                  <a:pt x="162842" y="282743"/>
                </a:lnTo>
                <a:lnTo>
                  <a:pt x="167417" y="282848"/>
                </a:lnTo>
                <a:lnTo>
                  <a:pt x="171449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267"/>
          <p:cNvSpPr/>
          <p:nvPr/>
        </p:nvSpPr>
        <p:spPr>
          <a:xfrm>
            <a:off x="602932" y="3891915"/>
            <a:ext cx="205741" cy="265748"/>
          </a:xfrm>
          <a:custGeom>
            <a:avLst/>
            <a:gdLst/>
            <a:ahLst/>
            <a:cxnLst/>
            <a:rect l="0" t="0" r="0" b="0"/>
            <a:pathLst>
              <a:path w="205741" h="265748">
                <a:moveTo>
                  <a:pt x="205740" y="0"/>
                </a:moveTo>
                <a:lnTo>
                  <a:pt x="197520" y="0"/>
                </a:lnTo>
                <a:lnTo>
                  <a:pt x="197272" y="4551"/>
                </a:lnTo>
                <a:lnTo>
                  <a:pt x="196285" y="5891"/>
                </a:lnTo>
                <a:lnTo>
                  <a:pt x="194674" y="6785"/>
                </a:lnTo>
                <a:lnTo>
                  <a:pt x="192648" y="7381"/>
                </a:lnTo>
                <a:lnTo>
                  <a:pt x="191297" y="8731"/>
                </a:lnTo>
                <a:lnTo>
                  <a:pt x="190396" y="10583"/>
                </a:lnTo>
                <a:lnTo>
                  <a:pt x="188443" y="16133"/>
                </a:lnTo>
                <a:lnTo>
                  <a:pt x="186589" y="20280"/>
                </a:lnTo>
                <a:lnTo>
                  <a:pt x="184400" y="24950"/>
                </a:lnTo>
                <a:lnTo>
                  <a:pt x="181036" y="29016"/>
                </a:lnTo>
                <a:lnTo>
                  <a:pt x="176888" y="32679"/>
                </a:lnTo>
                <a:lnTo>
                  <a:pt x="172218" y="36073"/>
                </a:lnTo>
                <a:lnTo>
                  <a:pt x="168152" y="40241"/>
                </a:lnTo>
                <a:lnTo>
                  <a:pt x="164489" y="44925"/>
                </a:lnTo>
                <a:lnTo>
                  <a:pt x="161094" y="49952"/>
                </a:lnTo>
                <a:lnTo>
                  <a:pt x="156926" y="55209"/>
                </a:lnTo>
                <a:lnTo>
                  <a:pt x="152242" y="60618"/>
                </a:lnTo>
                <a:lnTo>
                  <a:pt x="147215" y="66130"/>
                </a:lnTo>
                <a:lnTo>
                  <a:pt x="142911" y="71709"/>
                </a:lnTo>
                <a:lnTo>
                  <a:pt x="139089" y="77333"/>
                </a:lnTo>
                <a:lnTo>
                  <a:pt x="135588" y="82988"/>
                </a:lnTo>
                <a:lnTo>
                  <a:pt x="131350" y="88662"/>
                </a:lnTo>
                <a:lnTo>
                  <a:pt x="126619" y="94351"/>
                </a:lnTo>
                <a:lnTo>
                  <a:pt x="121560" y="100048"/>
                </a:lnTo>
                <a:lnTo>
                  <a:pt x="117235" y="105751"/>
                </a:lnTo>
                <a:lnTo>
                  <a:pt x="113399" y="111458"/>
                </a:lnTo>
                <a:lnTo>
                  <a:pt x="109889" y="117168"/>
                </a:lnTo>
                <a:lnTo>
                  <a:pt x="105645" y="122879"/>
                </a:lnTo>
                <a:lnTo>
                  <a:pt x="100910" y="128592"/>
                </a:lnTo>
                <a:lnTo>
                  <a:pt x="95848" y="134305"/>
                </a:lnTo>
                <a:lnTo>
                  <a:pt x="85144" y="145733"/>
                </a:lnTo>
                <a:lnTo>
                  <a:pt x="79623" y="151448"/>
                </a:lnTo>
                <a:lnTo>
                  <a:pt x="74989" y="157163"/>
                </a:lnTo>
                <a:lnTo>
                  <a:pt x="70948" y="162878"/>
                </a:lnTo>
                <a:lnTo>
                  <a:pt x="67301" y="168592"/>
                </a:lnTo>
                <a:lnTo>
                  <a:pt x="63917" y="174307"/>
                </a:lnTo>
                <a:lnTo>
                  <a:pt x="60709" y="180022"/>
                </a:lnTo>
                <a:lnTo>
                  <a:pt x="57618" y="185737"/>
                </a:lnTo>
                <a:lnTo>
                  <a:pt x="53652" y="190500"/>
                </a:lnTo>
                <a:lnTo>
                  <a:pt x="49103" y="194627"/>
                </a:lnTo>
                <a:lnTo>
                  <a:pt x="44165" y="198331"/>
                </a:lnTo>
                <a:lnTo>
                  <a:pt x="40874" y="202705"/>
                </a:lnTo>
                <a:lnTo>
                  <a:pt x="38679" y="207527"/>
                </a:lnTo>
                <a:lnTo>
                  <a:pt x="37216" y="212646"/>
                </a:lnTo>
                <a:lnTo>
                  <a:pt x="33050" y="220874"/>
                </a:lnTo>
                <a:lnTo>
                  <a:pt x="28024" y="227706"/>
                </a:lnTo>
                <a:lnTo>
                  <a:pt x="22615" y="233918"/>
                </a:lnTo>
                <a:lnTo>
                  <a:pt x="17036" y="239853"/>
                </a:lnTo>
                <a:lnTo>
                  <a:pt x="14215" y="242770"/>
                </a:lnTo>
                <a:lnTo>
                  <a:pt x="12334" y="245666"/>
                </a:lnTo>
                <a:lnTo>
                  <a:pt x="10244" y="251425"/>
                </a:lnTo>
                <a:lnTo>
                  <a:pt x="8734" y="253342"/>
                </a:lnTo>
                <a:lnTo>
                  <a:pt x="6776" y="254619"/>
                </a:lnTo>
                <a:lnTo>
                  <a:pt x="4517" y="255471"/>
                </a:lnTo>
                <a:lnTo>
                  <a:pt x="3011" y="256991"/>
                </a:lnTo>
                <a:lnTo>
                  <a:pt x="2008" y="258957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268"/>
          <p:cNvSpPr/>
          <p:nvPr/>
        </p:nvSpPr>
        <p:spPr>
          <a:xfrm>
            <a:off x="911555" y="3754870"/>
            <a:ext cx="214300" cy="239916"/>
          </a:xfrm>
          <a:custGeom>
            <a:avLst/>
            <a:gdLst/>
            <a:ahLst/>
            <a:cxnLst/>
            <a:rect l="0" t="0" r="0" b="0"/>
            <a:pathLst>
              <a:path w="214300" h="239916">
                <a:moveTo>
                  <a:pt x="8559" y="59892"/>
                </a:moveTo>
                <a:lnTo>
                  <a:pt x="8559" y="47961"/>
                </a:lnTo>
                <a:lnTo>
                  <a:pt x="9512" y="46223"/>
                </a:lnTo>
                <a:lnTo>
                  <a:pt x="11099" y="45064"/>
                </a:lnTo>
                <a:lnTo>
                  <a:pt x="13110" y="44292"/>
                </a:lnTo>
                <a:lnTo>
                  <a:pt x="14451" y="42824"/>
                </a:lnTo>
                <a:lnTo>
                  <a:pt x="15345" y="40894"/>
                </a:lnTo>
                <a:lnTo>
                  <a:pt x="15940" y="38654"/>
                </a:lnTo>
                <a:lnTo>
                  <a:pt x="17290" y="37161"/>
                </a:lnTo>
                <a:lnTo>
                  <a:pt x="19142" y="36166"/>
                </a:lnTo>
                <a:lnTo>
                  <a:pt x="21330" y="35502"/>
                </a:lnTo>
                <a:lnTo>
                  <a:pt x="26300" y="32225"/>
                </a:lnTo>
                <a:lnTo>
                  <a:pt x="31684" y="27593"/>
                </a:lnTo>
                <a:lnTo>
                  <a:pt x="37252" y="22359"/>
                </a:lnTo>
                <a:lnTo>
                  <a:pt x="40070" y="20583"/>
                </a:lnTo>
                <a:lnTo>
                  <a:pt x="45742" y="18608"/>
                </a:lnTo>
                <a:lnTo>
                  <a:pt x="51437" y="15192"/>
                </a:lnTo>
                <a:lnTo>
                  <a:pt x="54290" y="12947"/>
                </a:lnTo>
                <a:lnTo>
                  <a:pt x="58096" y="11450"/>
                </a:lnTo>
                <a:lnTo>
                  <a:pt x="62539" y="10453"/>
                </a:lnTo>
                <a:lnTo>
                  <a:pt x="67406" y="9787"/>
                </a:lnTo>
                <a:lnTo>
                  <a:pt x="71603" y="8391"/>
                </a:lnTo>
                <a:lnTo>
                  <a:pt x="75353" y="6508"/>
                </a:lnTo>
                <a:lnTo>
                  <a:pt x="78806" y="4300"/>
                </a:lnTo>
                <a:lnTo>
                  <a:pt x="85183" y="1847"/>
                </a:lnTo>
                <a:lnTo>
                  <a:pt x="91192" y="757"/>
                </a:lnTo>
                <a:lnTo>
                  <a:pt x="97037" y="272"/>
                </a:lnTo>
                <a:lnTo>
                  <a:pt x="100882" y="143"/>
                </a:lnTo>
                <a:lnTo>
                  <a:pt x="110234" y="0"/>
                </a:lnTo>
                <a:lnTo>
                  <a:pt x="114443" y="914"/>
                </a:lnTo>
                <a:lnTo>
                  <a:pt x="118201" y="2476"/>
                </a:lnTo>
                <a:lnTo>
                  <a:pt x="121659" y="4469"/>
                </a:lnTo>
                <a:lnTo>
                  <a:pt x="128041" y="9225"/>
                </a:lnTo>
                <a:lnTo>
                  <a:pt x="131076" y="11826"/>
                </a:lnTo>
                <a:lnTo>
                  <a:pt x="134052" y="13561"/>
                </a:lnTo>
                <a:lnTo>
                  <a:pt x="139899" y="15488"/>
                </a:lnTo>
                <a:lnTo>
                  <a:pt x="141839" y="16954"/>
                </a:lnTo>
                <a:lnTo>
                  <a:pt x="143133" y="18884"/>
                </a:lnTo>
                <a:lnTo>
                  <a:pt x="143995" y="21123"/>
                </a:lnTo>
                <a:lnTo>
                  <a:pt x="144570" y="24521"/>
                </a:lnTo>
                <a:lnTo>
                  <a:pt x="144953" y="28692"/>
                </a:lnTo>
                <a:lnTo>
                  <a:pt x="145208" y="33377"/>
                </a:lnTo>
                <a:lnTo>
                  <a:pt x="145492" y="43662"/>
                </a:lnTo>
                <a:lnTo>
                  <a:pt x="145568" y="49073"/>
                </a:lnTo>
                <a:lnTo>
                  <a:pt x="146571" y="53632"/>
                </a:lnTo>
                <a:lnTo>
                  <a:pt x="148192" y="57624"/>
                </a:lnTo>
                <a:lnTo>
                  <a:pt x="150225" y="61237"/>
                </a:lnTo>
                <a:lnTo>
                  <a:pt x="150628" y="65551"/>
                </a:lnTo>
                <a:lnTo>
                  <a:pt x="149945" y="70332"/>
                </a:lnTo>
                <a:lnTo>
                  <a:pt x="148536" y="75425"/>
                </a:lnTo>
                <a:lnTo>
                  <a:pt x="146645" y="80725"/>
                </a:lnTo>
                <a:lnTo>
                  <a:pt x="144431" y="86163"/>
                </a:lnTo>
                <a:lnTo>
                  <a:pt x="142003" y="91694"/>
                </a:lnTo>
                <a:lnTo>
                  <a:pt x="136765" y="102918"/>
                </a:lnTo>
                <a:lnTo>
                  <a:pt x="125642" y="125647"/>
                </a:lnTo>
                <a:lnTo>
                  <a:pt x="121857" y="131351"/>
                </a:lnTo>
                <a:lnTo>
                  <a:pt x="117428" y="137059"/>
                </a:lnTo>
                <a:lnTo>
                  <a:pt x="112571" y="142769"/>
                </a:lnTo>
                <a:lnTo>
                  <a:pt x="108381" y="147529"/>
                </a:lnTo>
                <a:lnTo>
                  <a:pt x="101184" y="155357"/>
                </a:lnTo>
                <a:lnTo>
                  <a:pt x="91778" y="165119"/>
                </a:lnTo>
                <a:lnTo>
                  <a:pt x="88803" y="169096"/>
                </a:lnTo>
                <a:lnTo>
                  <a:pt x="85868" y="173652"/>
                </a:lnTo>
                <a:lnTo>
                  <a:pt x="82958" y="178594"/>
                </a:lnTo>
                <a:lnTo>
                  <a:pt x="80066" y="182842"/>
                </a:lnTo>
                <a:lnTo>
                  <a:pt x="74313" y="190101"/>
                </a:lnTo>
                <a:lnTo>
                  <a:pt x="71445" y="192418"/>
                </a:lnTo>
                <a:lnTo>
                  <a:pt x="68581" y="193963"/>
                </a:lnTo>
                <a:lnTo>
                  <a:pt x="65719" y="194993"/>
                </a:lnTo>
                <a:lnTo>
                  <a:pt x="59998" y="198677"/>
                </a:lnTo>
                <a:lnTo>
                  <a:pt x="57140" y="200993"/>
                </a:lnTo>
                <a:lnTo>
                  <a:pt x="53329" y="202536"/>
                </a:lnTo>
                <a:lnTo>
                  <a:pt x="48883" y="203566"/>
                </a:lnTo>
                <a:lnTo>
                  <a:pt x="44014" y="204252"/>
                </a:lnTo>
                <a:lnTo>
                  <a:pt x="39816" y="204710"/>
                </a:lnTo>
                <a:lnTo>
                  <a:pt x="36065" y="205015"/>
                </a:lnTo>
                <a:lnTo>
                  <a:pt x="32611" y="205218"/>
                </a:lnTo>
                <a:lnTo>
                  <a:pt x="26234" y="205444"/>
                </a:lnTo>
                <a:lnTo>
                  <a:pt x="14379" y="205589"/>
                </a:lnTo>
                <a:lnTo>
                  <a:pt x="11487" y="204648"/>
                </a:lnTo>
                <a:lnTo>
                  <a:pt x="5733" y="201063"/>
                </a:lnTo>
                <a:lnTo>
                  <a:pt x="3818" y="198774"/>
                </a:lnTo>
                <a:lnTo>
                  <a:pt x="2541" y="196295"/>
                </a:lnTo>
                <a:lnTo>
                  <a:pt x="491" y="190023"/>
                </a:lnTo>
                <a:lnTo>
                  <a:pt x="136" y="184386"/>
                </a:lnTo>
                <a:lnTo>
                  <a:pt x="0" y="172920"/>
                </a:lnTo>
                <a:lnTo>
                  <a:pt x="2533" y="169499"/>
                </a:lnTo>
                <a:lnTo>
                  <a:pt x="8718" y="162697"/>
                </a:lnTo>
                <a:lnTo>
                  <a:pt x="12757" y="158606"/>
                </a:lnTo>
                <a:lnTo>
                  <a:pt x="16121" y="157133"/>
                </a:lnTo>
                <a:lnTo>
                  <a:pt x="20268" y="156152"/>
                </a:lnTo>
                <a:lnTo>
                  <a:pt x="24938" y="155498"/>
                </a:lnTo>
                <a:lnTo>
                  <a:pt x="29956" y="155062"/>
                </a:lnTo>
                <a:lnTo>
                  <a:pt x="35206" y="154771"/>
                </a:lnTo>
                <a:lnTo>
                  <a:pt x="46120" y="154448"/>
                </a:lnTo>
                <a:lnTo>
                  <a:pt x="85736" y="154205"/>
                </a:lnTo>
                <a:lnTo>
                  <a:pt x="91443" y="154200"/>
                </a:lnTo>
                <a:lnTo>
                  <a:pt x="97153" y="155149"/>
                </a:lnTo>
                <a:lnTo>
                  <a:pt x="102864" y="156734"/>
                </a:lnTo>
                <a:lnTo>
                  <a:pt x="130269" y="166122"/>
                </a:lnTo>
                <a:lnTo>
                  <a:pt x="136372" y="168812"/>
                </a:lnTo>
                <a:lnTo>
                  <a:pt x="141393" y="171558"/>
                </a:lnTo>
                <a:lnTo>
                  <a:pt x="145692" y="174341"/>
                </a:lnTo>
                <a:lnTo>
                  <a:pt x="150464" y="177149"/>
                </a:lnTo>
                <a:lnTo>
                  <a:pt x="155550" y="179973"/>
                </a:lnTo>
                <a:lnTo>
                  <a:pt x="166281" y="185651"/>
                </a:lnTo>
                <a:lnTo>
                  <a:pt x="177401" y="191350"/>
                </a:lnTo>
                <a:lnTo>
                  <a:pt x="181128" y="194204"/>
                </a:lnTo>
                <a:lnTo>
                  <a:pt x="183612" y="197058"/>
                </a:lnTo>
                <a:lnTo>
                  <a:pt x="187326" y="202770"/>
                </a:lnTo>
                <a:lnTo>
                  <a:pt x="192151" y="208483"/>
                </a:lnTo>
                <a:lnTo>
                  <a:pt x="197471" y="214198"/>
                </a:lnTo>
                <a:lnTo>
                  <a:pt x="200223" y="217055"/>
                </a:lnTo>
                <a:lnTo>
                  <a:pt x="202058" y="219912"/>
                </a:lnTo>
                <a:lnTo>
                  <a:pt x="204096" y="225627"/>
                </a:lnTo>
                <a:lnTo>
                  <a:pt x="205592" y="227532"/>
                </a:lnTo>
                <a:lnTo>
                  <a:pt x="207542" y="228802"/>
                </a:lnTo>
                <a:lnTo>
                  <a:pt x="209795" y="229649"/>
                </a:lnTo>
                <a:lnTo>
                  <a:pt x="211296" y="231166"/>
                </a:lnTo>
                <a:lnTo>
                  <a:pt x="212297" y="233129"/>
                </a:lnTo>
                <a:lnTo>
                  <a:pt x="214299" y="2399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269"/>
          <p:cNvSpPr/>
          <p:nvPr/>
        </p:nvSpPr>
        <p:spPr>
          <a:xfrm>
            <a:off x="1245869" y="3970259"/>
            <a:ext cx="308611" cy="15954"/>
          </a:xfrm>
          <a:custGeom>
            <a:avLst/>
            <a:gdLst/>
            <a:ahLst/>
            <a:cxnLst/>
            <a:rect l="0" t="0" r="0" b="0"/>
            <a:pathLst>
              <a:path w="308611" h="15954">
                <a:moveTo>
                  <a:pt x="0" y="15953"/>
                </a:moveTo>
                <a:lnTo>
                  <a:pt x="7381" y="8572"/>
                </a:lnTo>
                <a:lnTo>
                  <a:pt x="8731" y="8175"/>
                </a:lnTo>
                <a:lnTo>
                  <a:pt x="12771" y="7734"/>
                </a:lnTo>
                <a:lnTo>
                  <a:pt x="20281" y="7538"/>
                </a:lnTo>
                <a:lnTo>
                  <a:pt x="74350" y="7383"/>
                </a:lnTo>
                <a:lnTo>
                  <a:pt x="80999" y="6430"/>
                </a:lnTo>
                <a:lnTo>
                  <a:pt x="88290" y="4842"/>
                </a:lnTo>
                <a:lnTo>
                  <a:pt x="96008" y="2831"/>
                </a:lnTo>
                <a:lnTo>
                  <a:pt x="103058" y="1490"/>
                </a:lnTo>
                <a:lnTo>
                  <a:pt x="109663" y="596"/>
                </a:lnTo>
                <a:lnTo>
                  <a:pt x="115971" y="0"/>
                </a:lnTo>
                <a:lnTo>
                  <a:pt x="123034" y="555"/>
                </a:lnTo>
                <a:lnTo>
                  <a:pt x="130600" y="1878"/>
                </a:lnTo>
                <a:lnTo>
                  <a:pt x="138502" y="3712"/>
                </a:lnTo>
                <a:lnTo>
                  <a:pt x="146627" y="4935"/>
                </a:lnTo>
                <a:lnTo>
                  <a:pt x="154902" y="5750"/>
                </a:lnTo>
                <a:lnTo>
                  <a:pt x="163276" y="6294"/>
                </a:lnTo>
                <a:lnTo>
                  <a:pt x="177660" y="6897"/>
                </a:lnTo>
                <a:lnTo>
                  <a:pt x="184162" y="7059"/>
                </a:lnTo>
                <a:lnTo>
                  <a:pt x="190403" y="8118"/>
                </a:lnTo>
                <a:lnTo>
                  <a:pt x="196468" y="9777"/>
                </a:lnTo>
                <a:lnTo>
                  <a:pt x="202416" y="11836"/>
                </a:lnTo>
                <a:lnTo>
                  <a:pt x="208287" y="13209"/>
                </a:lnTo>
                <a:lnTo>
                  <a:pt x="214105" y="14123"/>
                </a:lnTo>
                <a:lnTo>
                  <a:pt x="219890" y="14733"/>
                </a:lnTo>
                <a:lnTo>
                  <a:pt x="225651" y="15140"/>
                </a:lnTo>
                <a:lnTo>
                  <a:pt x="231396" y="15411"/>
                </a:lnTo>
                <a:lnTo>
                  <a:pt x="242861" y="15712"/>
                </a:lnTo>
                <a:lnTo>
                  <a:pt x="308610" y="159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270"/>
          <p:cNvSpPr/>
          <p:nvPr/>
        </p:nvSpPr>
        <p:spPr>
          <a:xfrm>
            <a:off x="1640204" y="3874770"/>
            <a:ext cx="42864" cy="265748"/>
          </a:xfrm>
          <a:custGeom>
            <a:avLst/>
            <a:gdLst/>
            <a:ahLst/>
            <a:cxnLst/>
            <a:rect l="0" t="0" r="0" b="0"/>
            <a:pathLst>
              <a:path w="42864" h="265748">
                <a:moveTo>
                  <a:pt x="0" y="0"/>
                </a:moveTo>
                <a:lnTo>
                  <a:pt x="8220" y="0"/>
                </a:lnTo>
                <a:lnTo>
                  <a:pt x="8468" y="4550"/>
                </a:lnTo>
                <a:lnTo>
                  <a:pt x="9456" y="6844"/>
                </a:lnTo>
                <a:lnTo>
                  <a:pt x="11066" y="9325"/>
                </a:lnTo>
                <a:lnTo>
                  <a:pt x="13093" y="11931"/>
                </a:lnTo>
                <a:lnTo>
                  <a:pt x="14444" y="14622"/>
                </a:lnTo>
                <a:lnTo>
                  <a:pt x="15344" y="17368"/>
                </a:lnTo>
                <a:lnTo>
                  <a:pt x="15945" y="20151"/>
                </a:lnTo>
                <a:lnTo>
                  <a:pt x="17297" y="23911"/>
                </a:lnTo>
                <a:lnTo>
                  <a:pt x="19152" y="28323"/>
                </a:lnTo>
                <a:lnTo>
                  <a:pt x="21341" y="33169"/>
                </a:lnTo>
                <a:lnTo>
                  <a:pt x="22800" y="38305"/>
                </a:lnTo>
                <a:lnTo>
                  <a:pt x="23773" y="43635"/>
                </a:lnTo>
                <a:lnTo>
                  <a:pt x="24421" y="49092"/>
                </a:lnTo>
                <a:lnTo>
                  <a:pt x="24853" y="54635"/>
                </a:lnTo>
                <a:lnTo>
                  <a:pt x="25142" y="60236"/>
                </a:lnTo>
                <a:lnTo>
                  <a:pt x="25334" y="65875"/>
                </a:lnTo>
                <a:lnTo>
                  <a:pt x="25642" y="94503"/>
                </a:lnTo>
                <a:lnTo>
                  <a:pt x="25715" y="154703"/>
                </a:lnTo>
                <a:lnTo>
                  <a:pt x="24764" y="162190"/>
                </a:lnTo>
                <a:lnTo>
                  <a:pt x="23177" y="169087"/>
                </a:lnTo>
                <a:lnTo>
                  <a:pt x="21166" y="175589"/>
                </a:lnTo>
                <a:lnTo>
                  <a:pt x="20778" y="181829"/>
                </a:lnTo>
                <a:lnTo>
                  <a:pt x="21473" y="187894"/>
                </a:lnTo>
                <a:lnTo>
                  <a:pt x="22888" y="193843"/>
                </a:lnTo>
                <a:lnTo>
                  <a:pt x="23831" y="199714"/>
                </a:lnTo>
                <a:lnTo>
                  <a:pt x="24460" y="205532"/>
                </a:lnTo>
                <a:lnTo>
                  <a:pt x="24880" y="211317"/>
                </a:lnTo>
                <a:lnTo>
                  <a:pt x="25345" y="220283"/>
                </a:lnTo>
                <a:lnTo>
                  <a:pt x="25552" y="227443"/>
                </a:lnTo>
                <a:lnTo>
                  <a:pt x="25696" y="242735"/>
                </a:lnTo>
                <a:lnTo>
                  <a:pt x="26656" y="245643"/>
                </a:lnTo>
                <a:lnTo>
                  <a:pt x="28248" y="248534"/>
                </a:lnTo>
                <a:lnTo>
                  <a:pt x="30262" y="251415"/>
                </a:lnTo>
                <a:lnTo>
                  <a:pt x="31605" y="254287"/>
                </a:lnTo>
                <a:lnTo>
                  <a:pt x="32500" y="257155"/>
                </a:lnTo>
                <a:lnTo>
                  <a:pt x="33937" y="264050"/>
                </a:lnTo>
                <a:lnTo>
                  <a:pt x="35007" y="264616"/>
                </a:lnTo>
                <a:lnTo>
                  <a:pt x="36673" y="264993"/>
                </a:lnTo>
                <a:lnTo>
                  <a:pt x="42863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271"/>
          <p:cNvSpPr/>
          <p:nvPr/>
        </p:nvSpPr>
        <p:spPr>
          <a:xfrm>
            <a:off x="1683067" y="414051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272"/>
          <p:cNvSpPr/>
          <p:nvPr/>
        </p:nvSpPr>
        <p:spPr>
          <a:xfrm>
            <a:off x="1794509" y="3857742"/>
            <a:ext cx="248604" cy="265470"/>
          </a:xfrm>
          <a:custGeom>
            <a:avLst/>
            <a:gdLst/>
            <a:ahLst/>
            <a:cxnLst/>
            <a:rect l="0" t="0" r="0" b="0"/>
            <a:pathLst>
              <a:path w="248604" h="265470">
                <a:moveTo>
                  <a:pt x="0" y="59890"/>
                </a:moveTo>
                <a:lnTo>
                  <a:pt x="0" y="55339"/>
                </a:lnTo>
                <a:lnTo>
                  <a:pt x="953" y="53999"/>
                </a:lnTo>
                <a:lnTo>
                  <a:pt x="2541" y="53105"/>
                </a:lnTo>
                <a:lnTo>
                  <a:pt x="4551" y="52509"/>
                </a:lnTo>
                <a:lnTo>
                  <a:pt x="5892" y="51160"/>
                </a:lnTo>
                <a:lnTo>
                  <a:pt x="6786" y="49307"/>
                </a:lnTo>
                <a:lnTo>
                  <a:pt x="7381" y="47120"/>
                </a:lnTo>
                <a:lnTo>
                  <a:pt x="10583" y="42149"/>
                </a:lnTo>
                <a:lnTo>
                  <a:pt x="17741" y="33996"/>
                </a:lnTo>
                <a:lnTo>
                  <a:pt x="20400" y="31198"/>
                </a:lnTo>
                <a:lnTo>
                  <a:pt x="23125" y="29332"/>
                </a:lnTo>
                <a:lnTo>
                  <a:pt x="28693" y="27259"/>
                </a:lnTo>
                <a:lnTo>
                  <a:pt x="34343" y="23797"/>
                </a:lnTo>
                <a:lnTo>
                  <a:pt x="40029" y="19084"/>
                </a:lnTo>
                <a:lnTo>
                  <a:pt x="45731" y="13814"/>
                </a:lnTo>
                <a:lnTo>
                  <a:pt x="49537" y="12027"/>
                </a:lnTo>
                <a:lnTo>
                  <a:pt x="53980" y="10837"/>
                </a:lnTo>
                <a:lnTo>
                  <a:pt x="58847" y="10043"/>
                </a:lnTo>
                <a:lnTo>
                  <a:pt x="63996" y="8561"/>
                </a:lnTo>
                <a:lnTo>
                  <a:pt x="69334" y="6621"/>
                </a:lnTo>
                <a:lnTo>
                  <a:pt x="74798" y="4375"/>
                </a:lnTo>
                <a:lnTo>
                  <a:pt x="80346" y="2877"/>
                </a:lnTo>
                <a:lnTo>
                  <a:pt x="85949" y="1879"/>
                </a:lnTo>
                <a:lnTo>
                  <a:pt x="91590" y="1214"/>
                </a:lnTo>
                <a:lnTo>
                  <a:pt x="97255" y="770"/>
                </a:lnTo>
                <a:lnTo>
                  <a:pt x="102937" y="474"/>
                </a:lnTo>
                <a:lnTo>
                  <a:pt x="117495" y="58"/>
                </a:lnTo>
                <a:lnTo>
                  <a:pt x="121193" y="0"/>
                </a:lnTo>
                <a:lnTo>
                  <a:pt x="125563" y="913"/>
                </a:lnTo>
                <a:lnTo>
                  <a:pt x="130381" y="2475"/>
                </a:lnTo>
                <a:lnTo>
                  <a:pt x="135498" y="4468"/>
                </a:lnTo>
                <a:lnTo>
                  <a:pt x="140815" y="5797"/>
                </a:lnTo>
                <a:lnTo>
                  <a:pt x="146264" y="6683"/>
                </a:lnTo>
                <a:lnTo>
                  <a:pt x="151802" y="7274"/>
                </a:lnTo>
                <a:lnTo>
                  <a:pt x="156447" y="8620"/>
                </a:lnTo>
                <a:lnTo>
                  <a:pt x="164147" y="12656"/>
                </a:lnTo>
                <a:lnTo>
                  <a:pt x="170745" y="17624"/>
                </a:lnTo>
                <a:lnTo>
                  <a:pt x="173837" y="20283"/>
                </a:lnTo>
                <a:lnTo>
                  <a:pt x="179814" y="28317"/>
                </a:lnTo>
                <a:lnTo>
                  <a:pt x="182741" y="33126"/>
                </a:lnTo>
                <a:lnTo>
                  <a:pt x="185645" y="38238"/>
                </a:lnTo>
                <a:lnTo>
                  <a:pt x="191412" y="48997"/>
                </a:lnTo>
                <a:lnTo>
                  <a:pt x="194283" y="53580"/>
                </a:lnTo>
                <a:lnTo>
                  <a:pt x="200013" y="61213"/>
                </a:lnTo>
                <a:lnTo>
                  <a:pt x="201922" y="65535"/>
                </a:lnTo>
                <a:lnTo>
                  <a:pt x="203195" y="70321"/>
                </a:lnTo>
                <a:lnTo>
                  <a:pt x="204044" y="75416"/>
                </a:lnTo>
                <a:lnTo>
                  <a:pt x="203657" y="80718"/>
                </a:lnTo>
                <a:lnTo>
                  <a:pt x="202446" y="86158"/>
                </a:lnTo>
                <a:lnTo>
                  <a:pt x="193660" y="113127"/>
                </a:lnTo>
                <a:lnTo>
                  <a:pt x="191019" y="120146"/>
                </a:lnTo>
                <a:lnTo>
                  <a:pt x="188306" y="126731"/>
                </a:lnTo>
                <a:lnTo>
                  <a:pt x="185545" y="133026"/>
                </a:lnTo>
                <a:lnTo>
                  <a:pt x="179937" y="145100"/>
                </a:lnTo>
                <a:lnTo>
                  <a:pt x="168576" y="168373"/>
                </a:lnTo>
                <a:lnTo>
                  <a:pt x="164772" y="175075"/>
                </a:lnTo>
                <a:lnTo>
                  <a:pt x="160330" y="182400"/>
                </a:lnTo>
                <a:lnTo>
                  <a:pt x="155465" y="190141"/>
                </a:lnTo>
                <a:lnTo>
                  <a:pt x="151268" y="196254"/>
                </a:lnTo>
                <a:lnTo>
                  <a:pt x="147518" y="201282"/>
                </a:lnTo>
                <a:lnTo>
                  <a:pt x="144066" y="205586"/>
                </a:lnTo>
                <a:lnTo>
                  <a:pt x="139859" y="210361"/>
                </a:lnTo>
                <a:lnTo>
                  <a:pt x="135149" y="215449"/>
                </a:lnTo>
                <a:lnTo>
                  <a:pt x="124837" y="226182"/>
                </a:lnTo>
                <a:lnTo>
                  <a:pt x="113903" y="237303"/>
                </a:lnTo>
                <a:lnTo>
                  <a:pt x="108321" y="241983"/>
                </a:lnTo>
                <a:lnTo>
                  <a:pt x="102694" y="246055"/>
                </a:lnTo>
                <a:lnTo>
                  <a:pt x="97038" y="249723"/>
                </a:lnTo>
                <a:lnTo>
                  <a:pt x="92314" y="253120"/>
                </a:lnTo>
                <a:lnTo>
                  <a:pt x="88213" y="256338"/>
                </a:lnTo>
                <a:lnTo>
                  <a:pt x="84526" y="259435"/>
                </a:lnTo>
                <a:lnTo>
                  <a:pt x="80163" y="261500"/>
                </a:lnTo>
                <a:lnTo>
                  <a:pt x="75350" y="262877"/>
                </a:lnTo>
                <a:lnTo>
                  <a:pt x="70236" y="263795"/>
                </a:lnTo>
                <a:lnTo>
                  <a:pt x="65874" y="264407"/>
                </a:lnTo>
                <a:lnTo>
                  <a:pt x="58488" y="265086"/>
                </a:lnTo>
                <a:lnTo>
                  <a:pt x="52030" y="265388"/>
                </a:lnTo>
                <a:lnTo>
                  <a:pt x="48974" y="265469"/>
                </a:lnTo>
                <a:lnTo>
                  <a:pt x="45985" y="264570"/>
                </a:lnTo>
                <a:lnTo>
                  <a:pt x="40123" y="261032"/>
                </a:lnTo>
                <a:lnTo>
                  <a:pt x="34490" y="256890"/>
                </a:lnTo>
                <a:lnTo>
                  <a:pt x="30252" y="252855"/>
                </a:lnTo>
                <a:lnTo>
                  <a:pt x="28740" y="249494"/>
                </a:lnTo>
                <a:lnTo>
                  <a:pt x="27733" y="245348"/>
                </a:lnTo>
                <a:lnTo>
                  <a:pt x="27061" y="240679"/>
                </a:lnTo>
                <a:lnTo>
                  <a:pt x="26315" y="232950"/>
                </a:lnTo>
                <a:lnTo>
                  <a:pt x="25983" y="225389"/>
                </a:lnTo>
                <a:lnTo>
                  <a:pt x="25836" y="215677"/>
                </a:lnTo>
                <a:lnTo>
                  <a:pt x="26749" y="210421"/>
                </a:lnTo>
                <a:lnTo>
                  <a:pt x="28310" y="205011"/>
                </a:lnTo>
                <a:lnTo>
                  <a:pt x="30304" y="199500"/>
                </a:lnTo>
                <a:lnTo>
                  <a:pt x="32585" y="194873"/>
                </a:lnTo>
                <a:lnTo>
                  <a:pt x="37660" y="187193"/>
                </a:lnTo>
                <a:lnTo>
                  <a:pt x="41299" y="182859"/>
                </a:lnTo>
                <a:lnTo>
                  <a:pt x="45631" y="178064"/>
                </a:lnTo>
                <a:lnTo>
                  <a:pt x="50423" y="172963"/>
                </a:lnTo>
                <a:lnTo>
                  <a:pt x="55523" y="168609"/>
                </a:lnTo>
                <a:lnTo>
                  <a:pt x="60828" y="164755"/>
                </a:lnTo>
                <a:lnTo>
                  <a:pt x="66270" y="161232"/>
                </a:lnTo>
                <a:lnTo>
                  <a:pt x="71802" y="157932"/>
                </a:lnTo>
                <a:lnTo>
                  <a:pt x="77396" y="154778"/>
                </a:lnTo>
                <a:lnTo>
                  <a:pt x="83030" y="151724"/>
                </a:lnTo>
                <a:lnTo>
                  <a:pt x="88691" y="149688"/>
                </a:lnTo>
                <a:lnTo>
                  <a:pt x="94370" y="148330"/>
                </a:lnTo>
                <a:lnTo>
                  <a:pt x="100061" y="147425"/>
                </a:lnTo>
                <a:lnTo>
                  <a:pt x="105760" y="146822"/>
                </a:lnTo>
                <a:lnTo>
                  <a:pt x="111464" y="146420"/>
                </a:lnTo>
                <a:lnTo>
                  <a:pt x="117172" y="146151"/>
                </a:lnTo>
                <a:lnTo>
                  <a:pt x="122882" y="146925"/>
                </a:lnTo>
                <a:lnTo>
                  <a:pt x="128594" y="148394"/>
                </a:lnTo>
                <a:lnTo>
                  <a:pt x="134307" y="150325"/>
                </a:lnTo>
                <a:lnTo>
                  <a:pt x="140021" y="152565"/>
                </a:lnTo>
                <a:lnTo>
                  <a:pt x="145735" y="155011"/>
                </a:lnTo>
                <a:lnTo>
                  <a:pt x="151449" y="157594"/>
                </a:lnTo>
                <a:lnTo>
                  <a:pt x="156211" y="160268"/>
                </a:lnTo>
                <a:lnTo>
                  <a:pt x="160338" y="163004"/>
                </a:lnTo>
                <a:lnTo>
                  <a:pt x="164043" y="165781"/>
                </a:lnTo>
                <a:lnTo>
                  <a:pt x="168417" y="169536"/>
                </a:lnTo>
                <a:lnTo>
                  <a:pt x="173238" y="173945"/>
                </a:lnTo>
                <a:lnTo>
                  <a:pt x="186585" y="186712"/>
                </a:lnTo>
                <a:lnTo>
                  <a:pt x="225732" y="225616"/>
                </a:lnTo>
                <a:lnTo>
                  <a:pt x="228594" y="227524"/>
                </a:lnTo>
                <a:lnTo>
                  <a:pt x="234312" y="229644"/>
                </a:lnTo>
                <a:lnTo>
                  <a:pt x="236218" y="231162"/>
                </a:lnTo>
                <a:lnTo>
                  <a:pt x="237489" y="233126"/>
                </a:lnTo>
                <a:lnTo>
                  <a:pt x="238336" y="235389"/>
                </a:lnTo>
                <a:lnTo>
                  <a:pt x="239854" y="236896"/>
                </a:lnTo>
                <a:lnTo>
                  <a:pt x="241818" y="237902"/>
                </a:lnTo>
                <a:lnTo>
                  <a:pt x="248603" y="2399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273"/>
          <p:cNvSpPr/>
          <p:nvPr/>
        </p:nvSpPr>
        <p:spPr>
          <a:xfrm>
            <a:off x="2137409" y="3909060"/>
            <a:ext cx="153912" cy="188595"/>
          </a:xfrm>
          <a:custGeom>
            <a:avLst/>
            <a:gdLst/>
            <a:ahLst/>
            <a:cxnLst/>
            <a:rect l="0" t="0" r="0" b="0"/>
            <a:pathLst>
              <a:path w="153912" h="188595">
                <a:moveTo>
                  <a:pt x="0" y="0"/>
                </a:moveTo>
                <a:lnTo>
                  <a:pt x="0" y="8219"/>
                </a:lnTo>
                <a:lnTo>
                  <a:pt x="4551" y="13018"/>
                </a:lnTo>
                <a:lnTo>
                  <a:pt x="11932" y="20473"/>
                </a:lnTo>
                <a:lnTo>
                  <a:pt x="15575" y="23174"/>
                </a:lnTo>
                <a:lnTo>
                  <a:pt x="19909" y="25926"/>
                </a:lnTo>
                <a:lnTo>
                  <a:pt x="24703" y="28714"/>
                </a:lnTo>
                <a:lnTo>
                  <a:pt x="28851" y="31525"/>
                </a:lnTo>
                <a:lnTo>
                  <a:pt x="32569" y="34352"/>
                </a:lnTo>
                <a:lnTo>
                  <a:pt x="36000" y="37188"/>
                </a:lnTo>
                <a:lnTo>
                  <a:pt x="39240" y="40984"/>
                </a:lnTo>
                <a:lnTo>
                  <a:pt x="42353" y="45420"/>
                </a:lnTo>
                <a:lnTo>
                  <a:pt x="45380" y="50283"/>
                </a:lnTo>
                <a:lnTo>
                  <a:pt x="48351" y="54477"/>
                </a:lnTo>
                <a:lnTo>
                  <a:pt x="51284" y="58225"/>
                </a:lnTo>
                <a:lnTo>
                  <a:pt x="54192" y="61677"/>
                </a:lnTo>
                <a:lnTo>
                  <a:pt x="58036" y="65883"/>
                </a:lnTo>
                <a:lnTo>
                  <a:pt x="71594" y="79951"/>
                </a:lnTo>
                <a:lnTo>
                  <a:pt x="88227" y="96771"/>
                </a:lnTo>
                <a:lnTo>
                  <a:pt x="92156" y="99756"/>
                </a:lnTo>
                <a:lnTo>
                  <a:pt x="96680" y="102699"/>
                </a:lnTo>
                <a:lnTo>
                  <a:pt x="101601" y="105613"/>
                </a:lnTo>
                <a:lnTo>
                  <a:pt x="105834" y="109461"/>
                </a:lnTo>
                <a:lnTo>
                  <a:pt x="109609" y="113932"/>
                </a:lnTo>
                <a:lnTo>
                  <a:pt x="113078" y="118817"/>
                </a:lnTo>
                <a:lnTo>
                  <a:pt x="116343" y="123979"/>
                </a:lnTo>
                <a:lnTo>
                  <a:pt x="119472" y="129325"/>
                </a:lnTo>
                <a:lnTo>
                  <a:pt x="122511" y="134794"/>
                </a:lnTo>
                <a:lnTo>
                  <a:pt x="124536" y="139392"/>
                </a:lnTo>
                <a:lnTo>
                  <a:pt x="125887" y="143411"/>
                </a:lnTo>
                <a:lnTo>
                  <a:pt x="126787" y="147042"/>
                </a:lnTo>
                <a:lnTo>
                  <a:pt x="128340" y="150415"/>
                </a:lnTo>
                <a:lnTo>
                  <a:pt x="130328" y="153617"/>
                </a:lnTo>
                <a:lnTo>
                  <a:pt x="132605" y="156704"/>
                </a:lnTo>
                <a:lnTo>
                  <a:pt x="135076" y="159714"/>
                </a:lnTo>
                <a:lnTo>
                  <a:pt x="137676" y="162673"/>
                </a:lnTo>
                <a:lnTo>
                  <a:pt x="140362" y="165599"/>
                </a:lnTo>
                <a:lnTo>
                  <a:pt x="142152" y="168501"/>
                </a:lnTo>
                <a:lnTo>
                  <a:pt x="144142" y="174267"/>
                </a:lnTo>
                <a:lnTo>
                  <a:pt x="145624" y="176185"/>
                </a:lnTo>
                <a:lnTo>
                  <a:pt x="147566" y="177464"/>
                </a:lnTo>
                <a:lnTo>
                  <a:pt x="149812" y="178317"/>
                </a:lnTo>
                <a:lnTo>
                  <a:pt x="151310" y="179838"/>
                </a:lnTo>
                <a:lnTo>
                  <a:pt x="152308" y="181804"/>
                </a:lnTo>
                <a:lnTo>
                  <a:pt x="153911" y="187253"/>
                </a:lnTo>
                <a:lnTo>
                  <a:pt x="153090" y="187700"/>
                </a:lnTo>
                <a:lnTo>
                  <a:pt x="151590" y="187999"/>
                </a:lnTo>
                <a:lnTo>
                  <a:pt x="145733" y="18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274"/>
          <p:cNvSpPr/>
          <p:nvPr/>
        </p:nvSpPr>
        <p:spPr>
          <a:xfrm>
            <a:off x="2154554" y="3883695"/>
            <a:ext cx="171451" cy="179671"/>
          </a:xfrm>
          <a:custGeom>
            <a:avLst/>
            <a:gdLst/>
            <a:ahLst/>
            <a:cxnLst/>
            <a:rect l="0" t="0" r="0" b="0"/>
            <a:pathLst>
              <a:path w="171451" h="179671">
                <a:moveTo>
                  <a:pt x="171450" y="8220"/>
                </a:moveTo>
                <a:lnTo>
                  <a:pt x="166900" y="8220"/>
                </a:lnTo>
                <a:lnTo>
                  <a:pt x="165559" y="7267"/>
                </a:lnTo>
                <a:lnTo>
                  <a:pt x="164665" y="5680"/>
                </a:lnTo>
                <a:lnTo>
                  <a:pt x="163231" y="839"/>
                </a:lnTo>
                <a:lnTo>
                  <a:pt x="162161" y="441"/>
                </a:lnTo>
                <a:lnTo>
                  <a:pt x="158432" y="0"/>
                </a:lnTo>
                <a:lnTo>
                  <a:pt x="157056" y="835"/>
                </a:lnTo>
                <a:lnTo>
                  <a:pt x="156139" y="2344"/>
                </a:lnTo>
                <a:lnTo>
                  <a:pt x="155121" y="6561"/>
                </a:lnTo>
                <a:lnTo>
                  <a:pt x="154668" y="11610"/>
                </a:lnTo>
                <a:lnTo>
                  <a:pt x="153594" y="14290"/>
                </a:lnTo>
                <a:lnTo>
                  <a:pt x="149862" y="19807"/>
                </a:lnTo>
                <a:lnTo>
                  <a:pt x="148486" y="22613"/>
                </a:lnTo>
                <a:lnTo>
                  <a:pt x="147568" y="25434"/>
                </a:lnTo>
                <a:lnTo>
                  <a:pt x="146957" y="28269"/>
                </a:lnTo>
                <a:lnTo>
                  <a:pt x="144644" y="32064"/>
                </a:lnTo>
                <a:lnTo>
                  <a:pt x="141197" y="36498"/>
                </a:lnTo>
                <a:lnTo>
                  <a:pt x="136994" y="41359"/>
                </a:lnTo>
                <a:lnTo>
                  <a:pt x="132287" y="46505"/>
                </a:lnTo>
                <a:lnTo>
                  <a:pt x="121977" y="57303"/>
                </a:lnTo>
                <a:lnTo>
                  <a:pt x="105462" y="74092"/>
                </a:lnTo>
                <a:lnTo>
                  <a:pt x="100788" y="79757"/>
                </a:lnTo>
                <a:lnTo>
                  <a:pt x="96720" y="85439"/>
                </a:lnTo>
                <a:lnTo>
                  <a:pt x="93055" y="91132"/>
                </a:lnTo>
                <a:lnTo>
                  <a:pt x="88707" y="95879"/>
                </a:lnTo>
                <a:lnTo>
                  <a:pt x="83903" y="99997"/>
                </a:lnTo>
                <a:lnTo>
                  <a:pt x="78796" y="103694"/>
                </a:lnTo>
                <a:lnTo>
                  <a:pt x="74438" y="108065"/>
                </a:lnTo>
                <a:lnTo>
                  <a:pt x="70580" y="112883"/>
                </a:lnTo>
                <a:lnTo>
                  <a:pt x="67056" y="118000"/>
                </a:lnTo>
                <a:lnTo>
                  <a:pt x="62802" y="122364"/>
                </a:lnTo>
                <a:lnTo>
                  <a:pt x="58060" y="126226"/>
                </a:lnTo>
                <a:lnTo>
                  <a:pt x="52995" y="129753"/>
                </a:lnTo>
                <a:lnTo>
                  <a:pt x="48665" y="133057"/>
                </a:lnTo>
                <a:lnTo>
                  <a:pt x="44826" y="136212"/>
                </a:lnTo>
                <a:lnTo>
                  <a:pt x="41314" y="139268"/>
                </a:lnTo>
                <a:lnTo>
                  <a:pt x="38021" y="142258"/>
                </a:lnTo>
                <a:lnTo>
                  <a:pt x="31821" y="148120"/>
                </a:lnTo>
                <a:lnTo>
                  <a:pt x="11453" y="168233"/>
                </a:lnTo>
                <a:lnTo>
                  <a:pt x="14" y="179656"/>
                </a:lnTo>
                <a:lnTo>
                  <a:pt x="0" y="1796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275"/>
          <p:cNvSpPr/>
          <p:nvPr/>
        </p:nvSpPr>
        <p:spPr>
          <a:xfrm>
            <a:off x="2557462" y="3831907"/>
            <a:ext cx="51436" cy="214314"/>
          </a:xfrm>
          <a:custGeom>
            <a:avLst/>
            <a:gdLst/>
            <a:ahLst/>
            <a:cxnLst/>
            <a:rect l="0" t="0" r="0" b="0"/>
            <a:pathLst>
              <a:path w="51436" h="214314">
                <a:moveTo>
                  <a:pt x="0" y="0"/>
                </a:moveTo>
                <a:lnTo>
                  <a:pt x="4551" y="4551"/>
                </a:lnTo>
                <a:lnTo>
                  <a:pt x="5892" y="7797"/>
                </a:lnTo>
                <a:lnTo>
                  <a:pt x="6785" y="11865"/>
                </a:lnTo>
                <a:lnTo>
                  <a:pt x="7381" y="16483"/>
                </a:lnTo>
                <a:lnTo>
                  <a:pt x="8731" y="20514"/>
                </a:lnTo>
                <a:lnTo>
                  <a:pt x="10583" y="24153"/>
                </a:lnTo>
                <a:lnTo>
                  <a:pt x="12770" y="27532"/>
                </a:lnTo>
                <a:lnTo>
                  <a:pt x="14228" y="30737"/>
                </a:lnTo>
                <a:lnTo>
                  <a:pt x="15201" y="33827"/>
                </a:lnTo>
                <a:lnTo>
                  <a:pt x="15849" y="36839"/>
                </a:lnTo>
                <a:lnTo>
                  <a:pt x="16281" y="41704"/>
                </a:lnTo>
                <a:lnTo>
                  <a:pt x="16569" y="47805"/>
                </a:lnTo>
                <a:lnTo>
                  <a:pt x="16761" y="54730"/>
                </a:lnTo>
                <a:lnTo>
                  <a:pt x="17841" y="61252"/>
                </a:lnTo>
                <a:lnTo>
                  <a:pt x="19514" y="67504"/>
                </a:lnTo>
                <a:lnTo>
                  <a:pt x="21582" y="73578"/>
                </a:lnTo>
                <a:lnTo>
                  <a:pt x="22961" y="79532"/>
                </a:lnTo>
                <a:lnTo>
                  <a:pt x="23880" y="85406"/>
                </a:lnTo>
                <a:lnTo>
                  <a:pt x="24492" y="91228"/>
                </a:lnTo>
                <a:lnTo>
                  <a:pt x="25853" y="97014"/>
                </a:lnTo>
                <a:lnTo>
                  <a:pt x="27713" y="102776"/>
                </a:lnTo>
                <a:lnTo>
                  <a:pt x="29905" y="108522"/>
                </a:lnTo>
                <a:lnTo>
                  <a:pt x="31367" y="114258"/>
                </a:lnTo>
                <a:lnTo>
                  <a:pt x="32341" y="119987"/>
                </a:lnTo>
                <a:lnTo>
                  <a:pt x="32991" y="125711"/>
                </a:lnTo>
                <a:lnTo>
                  <a:pt x="33424" y="131433"/>
                </a:lnTo>
                <a:lnTo>
                  <a:pt x="33712" y="137152"/>
                </a:lnTo>
                <a:lnTo>
                  <a:pt x="33905" y="142870"/>
                </a:lnTo>
                <a:lnTo>
                  <a:pt x="34986" y="148586"/>
                </a:lnTo>
                <a:lnTo>
                  <a:pt x="36659" y="154303"/>
                </a:lnTo>
                <a:lnTo>
                  <a:pt x="38727" y="160019"/>
                </a:lnTo>
                <a:lnTo>
                  <a:pt x="40105" y="164781"/>
                </a:lnTo>
                <a:lnTo>
                  <a:pt x="41024" y="168910"/>
                </a:lnTo>
                <a:lnTo>
                  <a:pt x="41637" y="172614"/>
                </a:lnTo>
                <a:lnTo>
                  <a:pt x="42046" y="176988"/>
                </a:lnTo>
                <a:lnTo>
                  <a:pt x="42318" y="181810"/>
                </a:lnTo>
                <a:lnTo>
                  <a:pt x="42620" y="191294"/>
                </a:lnTo>
                <a:lnTo>
                  <a:pt x="42755" y="198685"/>
                </a:lnTo>
                <a:lnTo>
                  <a:pt x="43743" y="201037"/>
                </a:lnTo>
                <a:lnTo>
                  <a:pt x="45355" y="202604"/>
                </a:lnTo>
                <a:lnTo>
                  <a:pt x="47382" y="203650"/>
                </a:lnTo>
                <a:lnTo>
                  <a:pt x="48732" y="205299"/>
                </a:lnTo>
                <a:lnTo>
                  <a:pt x="49633" y="207351"/>
                </a:lnTo>
                <a:lnTo>
                  <a:pt x="51435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276"/>
          <p:cNvSpPr/>
          <p:nvPr/>
        </p:nvSpPr>
        <p:spPr>
          <a:xfrm>
            <a:off x="2463164" y="3943381"/>
            <a:ext cx="282894" cy="17115"/>
          </a:xfrm>
          <a:custGeom>
            <a:avLst/>
            <a:gdLst/>
            <a:ahLst/>
            <a:cxnLst/>
            <a:rect l="0" t="0" r="0" b="0"/>
            <a:pathLst>
              <a:path w="282894" h="17115">
                <a:moveTo>
                  <a:pt x="0" y="17114"/>
                </a:moveTo>
                <a:lnTo>
                  <a:pt x="11932" y="17114"/>
                </a:lnTo>
                <a:lnTo>
                  <a:pt x="15575" y="16161"/>
                </a:lnTo>
                <a:lnTo>
                  <a:pt x="19909" y="14573"/>
                </a:lnTo>
                <a:lnTo>
                  <a:pt x="24703" y="12563"/>
                </a:lnTo>
                <a:lnTo>
                  <a:pt x="29803" y="11222"/>
                </a:lnTo>
                <a:lnTo>
                  <a:pt x="35109" y="10329"/>
                </a:lnTo>
                <a:lnTo>
                  <a:pt x="40551" y="9733"/>
                </a:lnTo>
                <a:lnTo>
                  <a:pt x="46084" y="9336"/>
                </a:lnTo>
                <a:lnTo>
                  <a:pt x="51678" y="9071"/>
                </a:lnTo>
                <a:lnTo>
                  <a:pt x="62973" y="8776"/>
                </a:lnTo>
                <a:lnTo>
                  <a:pt x="74343" y="8646"/>
                </a:lnTo>
                <a:lnTo>
                  <a:pt x="80042" y="7658"/>
                </a:lnTo>
                <a:lnTo>
                  <a:pt x="85747" y="6048"/>
                </a:lnTo>
                <a:lnTo>
                  <a:pt x="91455" y="4021"/>
                </a:lnTo>
                <a:lnTo>
                  <a:pt x="97165" y="2671"/>
                </a:lnTo>
                <a:lnTo>
                  <a:pt x="102877" y="1770"/>
                </a:lnTo>
                <a:lnTo>
                  <a:pt x="108590" y="1169"/>
                </a:lnTo>
                <a:lnTo>
                  <a:pt x="115256" y="769"/>
                </a:lnTo>
                <a:lnTo>
                  <a:pt x="130283" y="325"/>
                </a:lnTo>
                <a:lnTo>
                  <a:pt x="162348" y="15"/>
                </a:lnTo>
                <a:lnTo>
                  <a:pt x="168240" y="0"/>
                </a:lnTo>
                <a:lnTo>
                  <a:pt x="174073" y="942"/>
                </a:lnTo>
                <a:lnTo>
                  <a:pt x="179866" y="2523"/>
                </a:lnTo>
                <a:lnTo>
                  <a:pt x="185633" y="4529"/>
                </a:lnTo>
                <a:lnTo>
                  <a:pt x="192336" y="5866"/>
                </a:lnTo>
                <a:lnTo>
                  <a:pt x="199661" y="6758"/>
                </a:lnTo>
                <a:lnTo>
                  <a:pt x="213516" y="7749"/>
                </a:lnTo>
                <a:lnTo>
                  <a:pt x="222849" y="8189"/>
                </a:lnTo>
                <a:lnTo>
                  <a:pt x="232712" y="8385"/>
                </a:lnTo>
                <a:lnTo>
                  <a:pt x="282893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277"/>
          <p:cNvSpPr/>
          <p:nvPr/>
        </p:nvSpPr>
        <p:spPr>
          <a:xfrm>
            <a:off x="2814637" y="3790277"/>
            <a:ext cx="188447" cy="273089"/>
          </a:xfrm>
          <a:custGeom>
            <a:avLst/>
            <a:gdLst/>
            <a:ahLst/>
            <a:cxnLst/>
            <a:rect l="0" t="0" r="0" b="0"/>
            <a:pathLst>
              <a:path w="188447" h="273089">
                <a:moveTo>
                  <a:pt x="0" y="41630"/>
                </a:moveTo>
                <a:lnTo>
                  <a:pt x="4551" y="37079"/>
                </a:lnTo>
                <a:lnTo>
                  <a:pt x="6844" y="35739"/>
                </a:lnTo>
                <a:lnTo>
                  <a:pt x="11932" y="34249"/>
                </a:lnTo>
                <a:lnTo>
                  <a:pt x="17368" y="31047"/>
                </a:lnTo>
                <a:lnTo>
                  <a:pt x="20151" y="28860"/>
                </a:lnTo>
                <a:lnTo>
                  <a:pt x="23912" y="27401"/>
                </a:lnTo>
                <a:lnTo>
                  <a:pt x="28324" y="26429"/>
                </a:lnTo>
                <a:lnTo>
                  <a:pt x="33170" y="25781"/>
                </a:lnTo>
                <a:lnTo>
                  <a:pt x="38306" y="24397"/>
                </a:lnTo>
                <a:lnTo>
                  <a:pt x="43635" y="22521"/>
                </a:lnTo>
                <a:lnTo>
                  <a:pt x="49092" y="20318"/>
                </a:lnTo>
                <a:lnTo>
                  <a:pt x="54636" y="17897"/>
                </a:lnTo>
                <a:lnTo>
                  <a:pt x="65875" y="12667"/>
                </a:lnTo>
                <a:lnTo>
                  <a:pt x="71539" y="10891"/>
                </a:lnTo>
                <a:lnTo>
                  <a:pt x="77220" y="9708"/>
                </a:lnTo>
                <a:lnTo>
                  <a:pt x="82913" y="8919"/>
                </a:lnTo>
                <a:lnTo>
                  <a:pt x="88613" y="8392"/>
                </a:lnTo>
                <a:lnTo>
                  <a:pt x="94317" y="8042"/>
                </a:lnTo>
                <a:lnTo>
                  <a:pt x="100026" y="7808"/>
                </a:lnTo>
                <a:lnTo>
                  <a:pt x="105736" y="6699"/>
                </a:lnTo>
                <a:lnTo>
                  <a:pt x="111448" y="5008"/>
                </a:lnTo>
                <a:lnTo>
                  <a:pt x="117161" y="2928"/>
                </a:lnTo>
                <a:lnTo>
                  <a:pt x="122875" y="1541"/>
                </a:lnTo>
                <a:lnTo>
                  <a:pt x="128589" y="617"/>
                </a:lnTo>
                <a:lnTo>
                  <a:pt x="134304" y="0"/>
                </a:lnTo>
                <a:lnTo>
                  <a:pt x="139066" y="542"/>
                </a:lnTo>
                <a:lnTo>
                  <a:pt x="143193" y="1855"/>
                </a:lnTo>
                <a:lnTo>
                  <a:pt x="146897" y="3684"/>
                </a:lnTo>
                <a:lnTo>
                  <a:pt x="150319" y="4902"/>
                </a:lnTo>
                <a:lnTo>
                  <a:pt x="153553" y="5715"/>
                </a:lnTo>
                <a:lnTo>
                  <a:pt x="156661" y="6257"/>
                </a:lnTo>
                <a:lnTo>
                  <a:pt x="159686" y="7570"/>
                </a:lnTo>
                <a:lnTo>
                  <a:pt x="162655" y="9399"/>
                </a:lnTo>
                <a:lnTo>
                  <a:pt x="168493" y="13970"/>
                </a:lnTo>
                <a:lnTo>
                  <a:pt x="174263" y="19177"/>
                </a:lnTo>
                <a:lnTo>
                  <a:pt x="180003" y="24666"/>
                </a:lnTo>
                <a:lnTo>
                  <a:pt x="182867" y="27463"/>
                </a:lnTo>
                <a:lnTo>
                  <a:pt x="184776" y="31233"/>
                </a:lnTo>
                <a:lnTo>
                  <a:pt x="186049" y="35651"/>
                </a:lnTo>
                <a:lnTo>
                  <a:pt x="186898" y="40502"/>
                </a:lnTo>
                <a:lnTo>
                  <a:pt x="187464" y="45640"/>
                </a:lnTo>
                <a:lnTo>
                  <a:pt x="187841" y="50971"/>
                </a:lnTo>
                <a:lnTo>
                  <a:pt x="188092" y="56430"/>
                </a:lnTo>
                <a:lnTo>
                  <a:pt x="188371" y="67575"/>
                </a:lnTo>
                <a:lnTo>
                  <a:pt x="188446" y="73215"/>
                </a:lnTo>
                <a:lnTo>
                  <a:pt x="187543" y="79831"/>
                </a:lnTo>
                <a:lnTo>
                  <a:pt x="185989" y="87100"/>
                </a:lnTo>
                <a:lnTo>
                  <a:pt x="184000" y="94804"/>
                </a:lnTo>
                <a:lnTo>
                  <a:pt x="181722" y="101844"/>
                </a:lnTo>
                <a:lnTo>
                  <a:pt x="179250" y="108443"/>
                </a:lnTo>
                <a:lnTo>
                  <a:pt x="176650" y="114747"/>
                </a:lnTo>
                <a:lnTo>
                  <a:pt x="173964" y="121807"/>
                </a:lnTo>
                <a:lnTo>
                  <a:pt x="168440" y="137272"/>
                </a:lnTo>
                <a:lnTo>
                  <a:pt x="165633" y="144444"/>
                </a:lnTo>
                <a:lnTo>
                  <a:pt x="162810" y="151130"/>
                </a:lnTo>
                <a:lnTo>
                  <a:pt x="159975" y="157492"/>
                </a:lnTo>
                <a:lnTo>
                  <a:pt x="158085" y="164592"/>
                </a:lnTo>
                <a:lnTo>
                  <a:pt x="156825" y="172182"/>
                </a:lnTo>
                <a:lnTo>
                  <a:pt x="155985" y="180100"/>
                </a:lnTo>
                <a:lnTo>
                  <a:pt x="155425" y="186331"/>
                </a:lnTo>
                <a:lnTo>
                  <a:pt x="155052" y="191437"/>
                </a:lnTo>
                <a:lnTo>
                  <a:pt x="154803" y="195794"/>
                </a:lnTo>
                <a:lnTo>
                  <a:pt x="154526" y="205715"/>
                </a:lnTo>
                <a:lnTo>
                  <a:pt x="154453" y="211027"/>
                </a:lnTo>
                <a:lnTo>
                  <a:pt x="153451" y="216474"/>
                </a:lnTo>
                <a:lnTo>
                  <a:pt x="151831" y="222011"/>
                </a:lnTo>
                <a:lnTo>
                  <a:pt x="149798" y="227606"/>
                </a:lnTo>
                <a:lnTo>
                  <a:pt x="148443" y="232289"/>
                </a:lnTo>
                <a:lnTo>
                  <a:pt x="146937" y="240033"/>
                </a:lnTo>
                <a:lnTo>
                  <a:pt x="146268" y="246649"/>
                </a:lnTo>
                <a:lnTo>
                  <a:pt x="145838" y="254107"/>
                </a:lnTo>
                <a:lnTo>
                  <a:pt x="145753" y="262424"/>
                </a:lnTo>
                <a:lnTo>
                  <a:pt x="145732" y="2730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278"/>
          <p:cNvSpPr/>
          <p:nvPr/>
        </p:nvSpPr>
        <p:spPr>
          <a:xfrm>
            <a:off x="3084018" y="3891915"/>
            <a:ext cx="219253" cy="188596"/>
          </a:xfrm>
          <a:custGeom>
            <a:avLst/>
            <a:gdLst/>
            <a:ahLst/>
            <a:cxnLst/>
            <a:rect l="0" t="0" r="0" b="0"/>
            <a:pathLst>
              <a:path w="219253" h="188596">
                <a:moveTo>
                  <a:pt x="4939" y="0"/>
                </a:moveTo>
                <a:lnTo>
                  <a:pt x="0" y="0"/>
                </a:lnTo>
                <a:lnTo>
                  <a:pt x="9416" y="0"/>
                </a:lnTo>
                <a:lnTo>
                  <a:pt x="11734" y="952"/>
                </a:lnTo>
                <a:lnTo>
                  <a:pt x="16849" y="4551"/>
                </a:lnTo>
                <a:lnTo>
                  <a:pt x="22298" y="6785"/>
                </a:lnTo>
                <a:lnTo>
                  <a:pt x="25084" y="7381"/>
                </a:lnTo>
                <a:lnTo>
                  <a:pt x="30720" y="10583"/>
                </a:lnTo>
                <a:lnTo>
                  <a:pt x="36400" y="15181"/>
                </a:lnTo>
                <a:lnTo>
                  <a:pt x="42099" y="20399"/>
                </a:lnTo>
                <a:lnTo>
                  <a:pt x="45905" y="23125"/>
                </a:lnTo>
                <a:lnTo>
                  <a:pt x="50347" y="25894"/>
                </a:lnTo>
                <a:lnTo>
                  <a:pt x="55214" y="28692"/>
                </a:lnTo>
                <a:lnTo>
                  <a:pt x="59410" y="31511"/>
                </a:lnTo>
                <a:lnTo>
                  <a:pt x="63161" y="34342"/>
                </a:lnTo>
                <a:lnTo>
                  <a:pt x="69868" y="40028"/>
                </a:lnTo>
                <a:lnTo>
                  <a:pt x="76024" y="45730"/>
                </a:lnTo>
                <a:lnTo>
                  <a:pt x="100872" y="70247"/>
                </a:lnTo>
                <a:lnTo>
                  <a:pt x="126513" y="95859"/>
                </a:lnTo>
                <a:lnTo>
                  <a:pt x="129803" y="100101"/>
                </a:lnTo>
                <a:lnTo>
                  <a:pt x="132949" y="104834"/>
                </a:lnTo>
                <a:lnTo>
                  <a:pt x="135999" y="109894"/>
                </a:lnTo>
                <a:lnTo>
                  <a:pt x="139937" y="114220"/>
                </a:lnTo>
                <a:lnTo>
                  <a:pt x="144468" y="118057"/>
                </a:lnTo>
                <a:lnTo>
                  <a:pt x="149393" y="121567"/>
                </a:lnTo>
                <a:lnTo>
                  <a:pt x="153629" y="124859"/>
                </a:lnTo>
                <a:lnTo>
                  <a:pt x="157406" y="128007"/>
                </a:lnTo>
                <a:lnTo>
                  <a:pt x="160876" y="131058"/>
                </a:lnTo>
                <a:lnTo>
                  <a:pt x="164142" y="134997"/>
                </a:lnTo>
                <a:lnTo>
                  <a:pt x="167272" y="139528"/>
                </a:lnTo>
                <a:lnTo>
                  <a:pt x="170311" y="144453"/>
                </a:lnTo>
                <a:lnTo>
                  <a:pt x="172337" y="148689"/>
                </a:lnTo>
                <a:lnTo>
                  <a:pt x="173688" y="152466"/>
                </a:lnTo>
                <a:lnTo>
                  <a:pt x="174588" y="155937"/>
                </a:lnTo>
                <a:lnTo>
                  <a:pt x="176141" y="158250"/>
                </a:lnTo>
                <a:lnTo>
                  <a:pt x="178129" y="159792"/>
                </a:lnTo>
                <a:lnTo>
                  <a:pt x="180407" y="160820"/>
                </a:lnTo>
                <a:lnTo>
                  <a:pt x="185477" y="164503"/>
                </a:lnTo>
                <a:lnTo>
                  <a:pt x="190906" y="169315"/>
                </a:lnTo>
                <a:lnTo>
                  <a:pt x="196494" y="174629"/>
                </a:lnTo>
                <a:lnTo>
                  <a:pt x="199317" y="176426"/>
                </a:lnTo>
                <a:lnTo>
                  <a:pt x="204994" y="178424"/>
                </a:lnTo>
                <a:lnTo>
                  <a:pt x="210692" y="181852"/>
                </a:lnTo>
                <a:lnTo>
                  <a:pt x="219252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279"/>
          <p:cNvSpPr/>
          <p:nvPr/>
        </p:nvSpPr>
        <p:spPr>
          <a:xfrm>
            <a:off x="3097529" y="3891915"/>
            <a:ext cx="188597" cy="188596"/>
          </a:xfrm>
          <a:custGeom>
            <a:avLst/>
            <a:gdLst/>
            <a:ahLst/>
            <a:cxnLst/>
            <a:rect l="0" t="0" r="0" b="0"/>
            <a:pathLst>
              <a:path w="188597" h="188596">
                <a:moveTo>
                  <a:pt x="188596" y="0"/>
                </a:moveTo>
                <a:lnTo>
                  <a:pt x="175825" y="0"/>
                </a:lnTo>
                <a:lnTo>
                  <a:pt x="174367" y="952"/>
                </a:lnTo>
                <a:lnTo>
                  <a:pt x="173395" y="2539"/>
                </a:lnTo>
                <a:lnTo>
                  <a:pt x="172747" y="4551"/>
                </a:lnTo>
                <a:lnTo>
                  <a:pt x="171362" y="5891"/>
                </a:lnTo>
                <a:lnTo>
                  <a:pt x="169487" y="6785"/>
                </a:lnTo>
                <a:lnTo>
                  <a:pt x="167284" y="7381"/>
                </a:lnTo>
                <a:lnTo>
                  <a:pt x="162296" y="10583"/>
                </a:lnTo>
                <a:lnTo>
                  <a:pt x="159633" y="12770"/>
                </a:lnTo>
                <a:lnTo>
                  <a:pt x="156904" y="16133"/>
                </a:lnTo>
                <a:lnTo>
                  <a:pt x="154133" y="20280"/>
                </a:lnTo>
                <a:lnTo>
                  <a:pt x="151333" y="24950"/>
                </a:lnTo>
                <a:lnTo>
                  <a:pt x="148514" y="29968"/>
                </a:lnTo>
                <a:lnTo>
                  <a:pt x="142841" y="40624"/>
                </a:lnTo>
                <a:lnTo>
                  <a:pt x="139043" y="46132"/>
                </a:lnTo>
                <a:lnTo>
                  <a:pt x="134605" y="51710"/>
                </a:lnTo>
                <a:lnTo>
                  <a:pt x="129742" y="57333"/>
                </a:lnTo>
                <a:lnTo>
                  <a:pt x="124595" y="62987"/>
                </a:lnTo>
                <a:lnTo>
                  <a:pt x="113796" y="74349"/>
                </a:lnTo>
                <a:lnTo>
                  <a:pt x="109202" y="80998"/>
                </a:lnTo>
                <a:lnTo>
                  <a:pt x="105186" y="88288"/>
                </a:lnTo>
                <a:lnTo>
                  <a:pt x="101557" y="96007"/>
                </a:lnTo>
                <a:lnTo>
                  <a:pt x="97232" y="102104"/>
                </a:lnTo>
                <a:lnTo>
                  <a:pt x="92444" y="107122"/>
                </a:lnTo>
                <a:lnTo>
                  <a:pt x="87347" y="111420"/>
                </a:lnTo>
                <a:lnTo>
                  <a:pt x="82044" y="116189"/>
                </a:lnTo>
                <a:lnTo>
                  <a:pt x="71072" y="126569"/>
                </a:lnTo>
                <a:lnTo>
                  <a:pt x="66431" y="132004"/>
                </a:lnTo>
                <a:lnTo>
                  <a:pt x="62385" y="137533"/>
                </a:lnTo>
                <a:lnTo>
                  <a:pt x="58735" y="143123"/>
                </a:lnTo>
                <a:lnTo>
                  <a:pt x="55349" y="147803"/>
                </a:lnTo>
                <a:lnTo>
                  <a:pt x="52140" y="151875"/>
                </a:lnTo>
                <a:lnTo>
                  <a:pt x="49047" y="155543"/>
                </a:lnTo>
                <a:lnTo>
                  <a:pt x="45081" y="158940"/>
                </a:lnTo>
                <a:lnTo>
                  <a:pt x="40532" y="162157"/>
                </a:lnTo>
                <a:lnTo>
                  <a:pt x="35594" y="165255"/>
                </a:lnTo>
                <a:lnTo>
                  <a:pt x="31349" y="168272"/>
                </a:lnTo>
                <a:lnTo>
                  <a:pt x="27567" y="171236"/>
                </a:lnTo>
                <a:lnTo>
                  <a:pt x="24093" y="174165"/>
                </a:lnTo>
                <a:lnTo>
                  <a:pt x="20825" y="176118"/>
                </a:lnTo>
                <a:lnTo>
                  <a:pt x="17694" y="177419"/>
                </a:lnTo>
                <a:lnTo>
                  <a:pt x="10374" y="179508"/>
                </a:lnTo>
                <a:lnTo>
                  <a:pt x="4556" y="184421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280"/>
          <p:cNvSpPr/>
          <p:nvPr/>
        </p:nvSpPr>
        <p:spPr>
          <a:xfrm>
            <a:off x="3543300" y="3952027"/>
            <a:ext cx="171451" cy="25614"/>
          </a:xfrm>
          <a:custGeom>
            <a:avLst/>
            <a:gdLst/>
            <a:ahLst/>
            <a:cxnLst/>
            <a:rect l="0" t="0" r="0" b="0"/>
            <a:pathLst>
              <a:path w="171451" h="25614">
                <a:moveTo>
                  <a:pt x="0" y="8468"/>
                </a:moveTo>
                <a:lnTo>
                  <a:pt x="4550" y="8468"/>
                </a:lnTo>
                <a:lnTo>
                  <a:pt x="6843" y="7515"/>
                </a:lnTo>
                <a:lnTo>
                  <a:pt x="9325" y="5927"/>
                </a:lnTo>
                <a:lnTo>
                  <a:pt x="11931" y="3917"/>
                </a:lnTo>
                <a:lnTo>
                  <a:pt x="14621" y="2576"/>
                </a:lnTo>
                <a:lnTo>
                  <a:pt x="17367" y="1683"/>
                </a:lnTo>
                <a:lnTo>
                  <a:pt x="20150" y="1087"/>
                </a:lnTo>
                <a:lnTo>
                  <a:pt x="23911" y="690"/>
                </a:lnTo>
                <a:lnTo>
                  <a:pt x="28323" y="425"/>
                </a:lnTo>
                <a:lnTo>
                  <a:pt x="38305" y="130"/>
                </a:lnTo>
                <a:lnTo>
                  <a:pt x="49091" y="0"/>
                </a:lnTo>
                <a:lnTo>
                  <a:pt x="54635" y="917"/>
                </a:lnTo>
                <a:lnTo>
                  <a:pt x="60236" y="2482"/>
                </a:lnTo>
                <a:lnTo>
                  <a:pt x="65875" y="4477"/>
                </a:lnTo>
                <a:lnTo>
                  <a:pt x="71539" y="5807"/>
                </a:lnTo>
                <a:lnTo>
                  <a:pt x="77220" y="6694"/>
                </a:lnTo>
                <a:lnTo>
                  <a:pt x="82912" y="7285"/>
                </a:lnTo>
                <a:lnTo>
                  <a:pt x="87660" y="7679"/>
                </a:lnTo>
                <a:lnTo>
                  <a:pt x="91777" y="7942"/>
                </a:lnTo>
                <a:lnTo>
                  <a:pt x="95475" y="8117"/>
                </a:lnTo>
                <a:lnTo>
                  <a:pt x="98892" y="9187"/>
                </a:lnTo>
                <a:lnTo>
                  <a:pt x="102123" y="10852"/>
                </a:lnTo>
                <a:lnTo>
                  <a:pt x="105229" y="12915"/>
                </a:lnTo>
                <a:lnTo>
                  <a:pt x="109205" y="14290"/>
                </a:lnTo>
                <a:lnTo>
                  <a:pt x="113761" y="15207"/>
                </a:lnTo>
                <a:lnTo>
                  <a:pt x="118703" y="15818"/>
                </a:lnTo>
                <a:lnTo>
                  <a:pt x="122950" y="16225"/>
                </a:lnTo>
                <a:lnTo>
                  <a:pt x="126734" y="16497"/>
                </a:lnTo>
                <a:lnTo>
                  <a:pt x="130209" y="16678"/>
                </a:lnTo>
                <a:lnTo>
                  <a:pt x="136611" y="16879"/>
                </a:lnTo>
                <a:lnTo>
                  <a:pt x="139651" y="16933"/>
                </a:lnTo>
                <a:lnTo>
                  <a:pt x="142631" y="17921"/>
                </a:lnTo>
                <a:lnTo>
                  <a:pt x="145569" y="19532"/>
                </a:lnTo>
                <a:lnTo>
                  <a:pt x="148481" y="21559"/>
                </a:lnTo>
                <a:lnTo>
                  <a:pt x="151374" y="22910"/>
                </a:lnTo>
                <a:lnTo>
                  <a:pt x="154256" y="23811"/>
                </a:lnTo>
                <a:lnTo>
                  <a:pt x="157130" y="24412"/>
                </a:lnTo>
                <a:lnTo>
                  <a:pt x="159998" y="24812"/>
                </a:lnTo>
                <a:lnTo>
                  <a:pt x="162863" y="25079"/>
                </a:lnTo>
                <a:lnTo>
                  <a:pt x="171450" y="256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281"/>
          <p:cNvSpPr/>
          <p:nvPr/>
        </p:nvSpPr>
        <p:spPr>
          <a:xfrm>
            <a:off x="3791947" y="3814762"/>
            <a:ext cx="137116" cy="222839"/>
          </a:xfrm>
          <a:custGeom>
            <a:avLst/>
            <a:gdLst/>
            <a:ahLst/>
            <a:cxnLst/>
            <a:rect l="0" t="0" r="0" b="0"/>
            <a:pathLst>
              <a:path w="137116" h="222839">
                <a:moveTo>
                  <a:pt x="119970" y="17145"/>
                </a:moveTo>
                <a:lnTo>
                  <a:pt x="112589" y="9764"/>
                </a:lnTo>
                <a:lnTo>
                  <a:pt x="109387" y="9102"/>
                </a:lnTo>
                <a:lnTo>
                  <a:pt x="107200" y="8925"/>
                </a:lnTo>
                <a:lnTo>
                  <a:pt x="105741" y="7855"/>
                </a:lnTo>
                <a:lnTo>
                  <a:pt x="104769" y="6190"/>
                </a:lnTo>
                <a:lnTo>
                  <a:pt x="104122" y="4126"/>
                </a:lnTo>
                <a:lnTo>
                  <a:pt x="102736" y="2751"/>
                </a:lnTo>
                <a:lnTo>
                  <a:pt x="100861" y="1834"/>
                </a:lnTo>
                <a:lnTo>
                  <a:pt x="98658" y="1222"/>
                </a:lnTo>
                <a:lnTo>
                  <a:pt x="97190" y="1767"/>
                </a:lnTo>
                <a:lnTo>
                  <a:pt x="96211" y="3084"/>
                </a:lnTo>
                <a:lnTo>
                  <a:pt x="95558" y="4913"/>
                </a:lnTo>
                <a:lnTo>
                  <a:pt x="94170" y="6133"/>
                </a:lnTo>
                <a:lnTo>
                  <a:pt x="92293" y="6946"/>
                </a:lnTo>
                <a:lnTo>
                  <a:pt x="90089" y="7488"/>
                </a:lnTo>
                <a:lnTo>
                  <a:pt x="86714" y="8802"/>
                </a:lnTo>
                <a:lnTo>
                  <a:pt x="82559" y="10631"/>
                </a:lnTo>
                <a:lnTo>
                  <a:pt x="72863" y="15202"/>
                </a:lnTo>
                <a:lnTo>
                  <a:pt x="62203" y="20409"/>
                </a:lnTo>
                <a:lnTo>
                  <a:pt x="57647" y="24083"/>
                </a:lnTo>
                <a:lnTo>
                  <a:pt x="53656" y="28438"/>
                </a:lnTo>
                <a:lnTo>
                  <a:pt x="50043" y="33246"/>
                </a:lnTo>
                <a:lnTo>
                  <a:pt x="45730" y="37404"/>
                </a:lnTo>
                <a:lnTo>
                  <a:pt x="40949" y="41129"/>
                </a:lnTo>
                <a:lnTo>
                  <a:pt x="35856" y="44564"/>
                </a:lnTo>
                <a:lnTo>
                  <a:pt x="31509" y="46855"/>
                </a:lnTo>
                <a:lnTo>
                  <a:pt x="27659" y="48381"/>
                </a:lnTo>
                <a:lnTo>
                  <a:pt x="24139" y="49399"/>
                </a:lnTo>
                <a:lnTo>
                  <a:pt x="20840" y="51030"/>
                </a:lnTo>
                <a:lnTo>
                  <a:pt x="17689" y="53070"/>
                </a:lnTo>
                <a:lnTo>
                  <a:pt x="14635" y="55383"/>
                </a:lnTo>
                <a:lnTo>
                  <a:pt x="11647" y="57877"/>
                </a:lnTo>
                <a:lnTo>
                  <a:pt x="8702" y="60492"/>
                </a:lnTo>
                <a:lnTo>
                  <a:pt x="5786" y="63188"/>
                </a:lnTo>
                <a:lnTo>
                  <a:pt x="3843" y="65938"/>
                </a:lnTo>
                <a:lnTo>
                  <a:pt x="1683" y="71533"/>
                </a:lnTo>
                <a:lnTo>
                  <a:pt x="723" y="77195"/>
                </a:lnTo>
                <a:lnTo>
                  <a:pt x="296" y="82886"/>
                </a:lnTo>
                <a:lnTo>
                  <a:pt x="0" y="92607"/>
                </a:lnTo>
                <a:lnTo>
                  <a:pt x="2515" y="96086"/>
                </a:lnTo>
                <a:lnTo>
                  <a:pt x="7340" y="101530"/>
                </a:lnTo>
                <a:lnTo>
                  <a:pt x="12727" y="107024"/>
                </a:lnTo>
                <a:lnTo>
                  <a:pt x="16089" y="108497"/>
                </a:lnTo>
                <a:lnTo>
                  <a:pt x="20236" y="109479"/>
                </a:lnTo>
                <a:lnTo>
                  <a:pt x="24906" y="110134"/>
                </a:lnTo>
                <a:lnTo>
                  <a:pt x="29923" y="110570"/>
                </a:lnTo>
                <a:lnTo>
                  <a:pt x="35174" y="110861"/>
                </a:lnTo>
                <a:lnTo>
                  <a:pt x="40580" y="111054"/>
                </a:lnTo>
                <a:lnTo>
                  <a:pt x="45135" y="112137"/>
                </a:lnTo>
                <a:lnTo>
                  <a:pt x="49125" y="113810"/>
                </a:lnTo>
                <a:lnTo>
                  <a:pt x="52738" y="115879"/>
                </a:lnTo>
                <a:lnTo>
                  <a:pt x="56099" y="117258"/>
                </a:lnTo>
                <a:lnTo>
                  <a:pt x="59292" y="118177"/>
                </a:lnTo>
                <a:lnTo>
                  <a:pt x="62372" y="118789"/>
                </a:lnTo>
                <a:lnTo>
                  <a:pt x="66332" y="120150"/>
                </a:lnTo>
                <a:lnTo>
                  <a:pt x="70876" y="122010"/>
                </a:lnTo>
                <a:lnTo>
                  <a:pt x="75811" y="124203"/>
                </a:lnTo>
                <a:lnTo>
                  <a:pt x="80053" y="126617"/>
                </a:lnTo>
                <a:lnTo>
                  <a:pt x="83833" y="129179"/>
                </a:lnTo>
                <a:lnTo>
                  <a:pt x="87307" y="131839"/>
                </a:lnTo>
                <a:lnTo>
                  <a:pt x="91527" y="134565"/>
                </a:lnTo>
                <a:lnTo>
                  <a:pt x="96245" y="137335"/>
                </a:lnTo>
                <a:lnTo>
                  <a:pt x="101296" y="140134"/>
                </a:lnTo>
                <a:lnTo>
                  <a:pt x="105616" y="142953"/>
                </a:lnTo>
                <a:lnTo>
                  <a:pt x="109448" y="145785"/>
                </a:lnTo>
                <a:lnTo>
                  <a:pt x="112955" y="148625"/>
                </a:lnTo>
                <a:lnTo>
                  <a:pt x="116246" y="151471"/>
                </a:lnTo>
                <a:lnTo>
                  <a:pt x="119392" y="154320"/>
                </a:lnTo>
                <a:lnTo>
                  <a:pt x="125428" y="160027"/>
                </a:lnTo>
                <a:lnTo>
                  <a:pt x="131286" y="165738"/>
                </a:lnTo>
                <a:lnTo>
                  <a:pt x="133229" y="168595"/>
                </a:lnTo>
                <a:lnTo>
                  <a:pt x="135388" y="174308"/>
                </a:lnTo>
                <a:lnTo>
                  <a:pt x="136347" y="180023"/>
                </a:lnTo>
                <a:lnTo>
                  <a:pt x="136774" y="186690"/>
                </a:lnTo>
                <a:lnTo>
                  <a:pt x="137014" y="200202"/>
                </a:lnTo>
                <a:lnTo>
                  <a:pt x="137070" y="207406"/>
                </a:lnTo>
                <a:lnTo>
                  <a:pt x="136133" y="210661"/>
                </a:lnTo>
                <a:lnTo>
                  <a:pt x="132551" y="216817"/>
                </a:lnTo>
                <a:lnTo>
                  <a:pt x="130262" y="218840"/>
                </a:lnTo>
                <a:lnTo>
                  <a:pt x="127784" y="220188"/>
                </a:lnTo>
                <a:lnTo>
                  <a:pt x="125179" y="221087"/>
                </a:lnTo>
                <a:lnTo>
                  <a:pt x="122490" y="221686"/>
                </a:lnTo>
                <a:lnTo>
                  <a:pt x="119746" y="222086"/>
                </a:lnTo>
                <a:lnTo>
                  <a:pt x="116963" y="222352"/>
                </a:lnTo>
                <a:lnTo>
                  <a:pt x="114156" y="222530"/>
                </a:lnTo>
                <a:lnTo>
                  <a:pt x="108496" y="222727"/>
                </a:lnTo>
                <a:lnTo>
                  <a:pt x="99954" y="222838"/>
                </a:lnTo>
                <a:lnTo>
                  <a:pt x="98054" y="221902"/>
                </a:lnTo>
                <a:lnTo>
                  <a:pt x="96787" y="220325"/>
                </a:lnTo>
                <a:lnTo>
                  <a:pt x="95942" y="218320"/>
                </a:lnTo>
                <a:lnTo>
                  <a:pt x="94426" y="216984"/>
                </a:lnTo>
                <a:lnTo>
                  <a:pt x="92463" y="216094"/>
                </a:lnTo>
                <a:lnTo>
                  <a:pt x="90202" y="215500"/>
                </a:lnTo>
                <a:lnTo>
                  <a:pt x="88695" y="213199"/>
                </a:lnTo>
                <a:lnTo>
                  <a:pt x="87690" y="209760"/>
                </a:lnTo>
                <a:lnTo>
                  <a:pt x="87020" y="205563"/>
                </a:lnTo>
                <a:lnTo>
                  <a:pt x="85621" y="201812"/>
                </a:lnTo>
                <a:lnTo>
                  <a:pt x="81526" y="195104"/>
                </a:lnTo>
                <a:lnTo>
                  <a:pt x="79101" y="191982"/>
                </a:lnTo>
                <a:lnTo>
                  <a:pt x="76531" y="188948"/>
                </a:lnTo>
                <a:lnTo>
                  <a:pt x="73866" y="185973"/>
                </a:lnTo>
                <a:lnTo>
                  <a:pt x="72089" y="182085"/>
                </a:lnTo>
                <a:lnTo>
                  <a:pt x="70904" y="177587"/>
                </a:lnTo>
                <a:lnTo>
                  <a:pt x="70114" y="172684"/>
                </a:lnTo>
                <a:lnTo>
                  <a:pt x="69588" y="167510"/>
                </a:lnTo>
                <a:lnTo>
                  <a:pt x="69237" y="162156"/>
                </a:lnTo>
                <a:lnTo>
                  <a:pt x="69003" y="156682"/>
                </a:lnTo>
                <a:lnTo>
                  <a:pt x="68743" y="145519"/>
                </a:lnTo>
                <a:lnTo>
                  <a:pt x="68673" y="139875"/>
                </a:lnTo>
                <a:lnTo>
                  <a:pt x="69580" y="134208"/>
                </a:lnTo>
                <a:lnTo>
                  <a:pt x="71136" y="128524"/>
                </a:lnTo>
                <a:lnTo>
                  <a:pt x="73127" y="122830"/>
                </a:lnTo>
                <a:lnTo>
                  <a:pt x="75406" y="118082"/>
                </a:lnTo>
                <a:lnTo>
                  <a:pt x="77878" y="113964"/>
                </a:lnTo>
                <a:lnTo>
                  <a:pt x="80479" y="110266"/>
                </a:lnTo>
                <a:lnTo>
                  <a:pt x="82213" y="105895"/>
                </a:lnTo>
                <a:lnTo>
                  <a:pt x="83368" y="101077"/>
                </a:lnTo>
                <a:lnTo>
                  <a:pt x="84139" y="95960"/>
                </a:lnTo>
                <a:lnTo>
                  <a:pt x="85605" y="90643"/>
                </a:lnTo>
                <a:lnTo>
                  <a:pt x="87535" y="85194"/>
                </a:lnTo>
                <a:lnTo>
                  <a:pt x="89774" y="79656"/>
                </a:lnTo>
                <a:lnTo>
                  <a:pt x="91267" y="74059"/>
                </a:lnTo>
                <a:lnTo>
                  <a:pt x="92262" y="68423"/>
                </a:lnTo>
                <a:lnTo>
                  <a:pt x="92925" y="62760"/>
                </a:lnTo>
                <a:lnTo>
                  <a:pt x="94320" y="58033"/>
                </a:lnTo>
                <a:lnTo>
                  <a:pt x="96203" y="53928"/>
                </a:lnTo>
                <a:lnTo>
                  <a:pt x="98410" y="50240"/>
                </a:lnTo>
                <a:lnTo>
                  <a:pt x="100835" y="45876"/>
                </a:lnTo>
                <a:lnTo>
                  <a:pt x="106068" y="35947"/>
                </a:lnTo>
                <a:lnTo>
                  <a:pt x="108797" y="31585"/>
                </a:lnTo>
                <a:lnTo>
                  <a:pt x="111569" y="27724"/>
                </a:lnTo>
                <a:lnTo>
                  <a:pt x="114369" y="24198"/>
                </a:lnTo>
                <a:lnTo>
                  <a:pt x="117188" y="20894"/>
                </a:lnTo>
                <a:lnTo>
                  <a:pt x="120021" y="17740"/>
                </a:lnTo>
                <a:lnTo>
                  <a:pt x="122861" y="14684"/>
                </a:lnTo>
                <a:lnTo>
                  <a:pt x="125708" y="12647"/>
                </a:lnTo>
                <a:lnTo>
                  <a:pt x="128558" y="11289"/>
                </a:lnTo>
                <a:lnTo>
                  <a:pt x="131410" y="10383"/>
                </a:lnTo>
                <a:lnTo>
                  <a:pt x="133312" y="8827"/>
                </a:lnTo>
                <a:lnTo>
                  <a:pt x="134579" y="6837"/>
                </a:lnTo>
                <a:lnTo>
                  <a:pt x="13711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282"/>
          <p:cNvSpPr/>
          <p:nvPr/>
        </p:nvSpPr>
        <p:spPr>
          <a:xfrm>
            <a:off x="4057650" y="3789045"/>
            <a:ext cx="111443" cy="94266"/>
          </a:xfrm>
          <a:custGeom>
            <a:avLst/>
            <a:gdLst/>
            <a:ahLst/>
            <a:cxnLst/>
            <a:rect l="0" t="0" r="0" b="0"/>
            <a:pathLst>
              <a:path w="111443" h="94266">
                <a:moveTo>
                  <a:pt x="0" y="0"/>
                </a:moveTo>
                <a:lnTo>
                  <a:pt x="0" y="90160"/>
                </a:lnTo>
                <a:lnTo>
                  <a:pt x="952" y="91539"/>
                </a:lnTo>
                <a:lnTo>
                  <a:pt x="2540" y="92458"/>
                </a:lnTo>
                <a:lnTo>
                  <a:pt x="7380" y="93934"/>
                </a:lnTo>
                <a:lnTo>
                  <a:pt x="10583" y="94136"/>
                </a:lnTo>
                <a:lnTo>
                  <a:pt x="15849" y="94265"/>
                </a:lnTo>
                <a:lnTo>
                  <a:pt x="19109" y="91743"/>
                </a:lnTo>
                <a:lnTo>
                  <a:pt x="24412" y="86913"/>
                </a:lnTo>
                <a:lnTo>
                  <a:pt x="27677" y="86253"/>
                </a:lnTo>
                <a:lnTo>
                  <a:pt x="29881" y="86077"/>
                </a:lnTo>
                <a:lnTo>
                  <a:pt x="32303" y="85959"/>
                </a:lnTo>
                <a:lnTo>
                  <a:pt x="37534" y="85829"/>
                </a:lnTo>
                <a:lnTo>
                  <a:pt x="45834" y="85756"/>
                </a:lnTo>
                <a:lnTo>
                  <a:pt x="48654" y="84793"/>
                </a:lnTo>
                <a:lnTo>
                  <a:pt x="51486" y="83198"/>
                </a:lnTo>
                <a:lnTo>
                  <a:pt x="54326" y="81183"/>
                </a:lnTo>
                <a:lnTo>
                  <a:pt x="57172" y="79839"/>
                </a:lnTo>
                <a:lnTo>
                  <a:pt x="60022" y="78944"/>
                </a:lnTo>
                <a:lnTo>
                  <a:pt x="62875" y="78346"/>
                </a:lnTo>
                <a:lnTo>
                  <a:pt x="65729" y="77948"/>
                </a:lnTo>
                <a:lnTo>
                  <a:pt x="68584" y="77683"/>
                </a:lnTo>
                <a:lnTo>
                  <a:pt x="71440" y="77506"/>
                </a:lnTo>
                <a:lnTo>
                  <a:pt x="77154" y="77310"/>
                </a:lnTo>
                <a:lnTo>
                  <a:pt x="80011" y="77257"/>
                </a:lnTo>
                <a:lnTo>
                  <a:pt x="82868" y="76270"/>
                </a:lnTo>
                <a:lnTo>
                  <a:pt x="85725" y="74659"/>
                </a:lnTo>
                <a:lnTo>
                  <a:pt x="88582" y="72632"/>
                </a:lnTo>
                <a:lnTo>
                  <a:pt x="91440" y="71282"/>
                </a:lnTo>
                <a:lnTo>
                  <a:pt x="94297" y="70381"/>
                </a:lnTo>
                <a:lnTo>
                  <a:pt x="97154" y="69780"/>
                </a:lnTo>
                <a:lnTo>
                  <a:pt x="100012" y="69380"/>
                </a:lnTo>
                <a:lnTo>
                  <a:pt x="102870" y="69113"/>
                </a:lnTo>
                <a:lnTo>
                  <a:pt x="111442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283"/>
          <p:cNvSpPr/>
          <p:nvPr/>
        </p:nvSpPr>
        <p:spPr>
          <a:xfrm>
            <a:off x="4151947" y="3737610"/>
            <a:ext cx="25719" cy="265748"/>
          </a:xfrm>
          <a:custGeom>
            <a:avLst/>
            <a:gdLst/>
            <a:ahLst/>
            <a:cxnLst/>
            <a:rect l="0" t="0" r="0" b="0"/>
            <a:pathLst>
              <a:path w="25719" h="265748">
                <a:moveTo>
                  <a:pt x="25718" y="0"/>
                </a:moveTo>
                <a:lnTo>
                  <a:pt x="17498" y="0"/>
                </a:lnTo>
                <a:lnTo>
                  <a:pt x="17250" y="4551"/>
                </a:lnTo>
                <a:lnTo>
                  <a:pt x="16262" y="7796"/>
                </a:lnTo>
                <a:lnTo>
                  <a:pt x="14652" y="11865"/>
                </a:lnTo>
                <a:lnTo>
                  <a:pt x="12625" y="16482"/>
                </a:lnTo>
                <a:lnTo>
                  <a:pt x="11274" y="21465"/>
                </a:lnTo>
                <a:lnTo>
                  <a:pt x="10374" y="26693"/>
                </a:lnTo>
                <a:lnTo>
                  <a:pt x="9773" y="32082"/>
                </a:lnTo>
                <a:lnTo>
                  <a:pt x="9373" y="37581"/>
                </a:lnTo>
                <a:lnTo>
                  <a:pt x="9106" y="43151"/>
                </a:lnTo>
                <a:lnTo>
                  <a:pt x="8928" y="48770"/>
                </a:lnTo>
                <a:lnTo>
                  <a:pt x="7857" y="54420"/>
                </a:lnTo>
                <a:lnTo>
                  <a:pt x="6191" y="60093"/>
                </a:lnTo>
                <a:lnTo>
                  <a:pt x="4127" y="65779"/>
                </a:lnTo>
                <a:lnTo>
                  <a:pt x="2752" y="71475"/>
                </a:lnTo>
                <a:lnTo>
                  <a:pt x="1834" y="77178"/>
                </a:lnTo>
                <a:lnTo>
                  <a:pt x="1223" y="82884"/>
                </a:lnTo>
                <a:lnTo>
                  <a:pt x="815" y="88594"/>
                </a:lnTo>
                <a:lnTo>
                  <a:pt x="544" y="94305"/>
                </a:lnTo>
                <a:lnTo>
                  <a:pt x="242" y="106683"/>
                </a:lnTo>
                <a:lnTo>
                  <a:pt x="0" y="242490"/>
                </a:lnTo>
                <a:lnTo>
                  <a:pt x="953" y="245480"/>
                </a:lnTo>
                <a:lnTo>
                  <a:pt x="2540" y="248426"/>
                </a:lnTo>
                <a:lnTo>
                  <a:pt x="4551" y="251342"/>
                </a:lnTo>
                <a:lnTo>
                  <a:pt x="5891" y="254239"/>
                </a:lnTo>
                <a:lnTo>
                  <a:pt x="6785" y="257122"/>
                </a:lnTo>
                <a:lnTo>
                  <a:pt x="8573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284"/>
          <p:cNvSpPr/>
          <p:nvPr/>
        </p:nvSpPr>
        <p:spPr>
          <a:xfrm>
            <a:off x="4297679" y="3891915"/>
            <a:ext cx="205742" cy="34290"/>
          </a:xfrm>
          <a:custGeom>
            <a:avLst/>
            <a:gdLst/>
            <a:ahLst/>
            <a:cxnLst/>
            <a:rect l="0" t="0" r="0" b="0"/>
            <a:pathLst>
              <a:path w="205742" h="34290">
                <a:moveTo>
                  <a:pt x="0" y="34289"/>
                </a:moveTo>
                <a:lnTo>
                  <a:pt x="7382" y="34289"/>
                </a:lnTo>
                <a:lnTo>
                  <a:pt x="8731" y="33337"/>
                </a:lnTo>
                <a:lnTo>
                  <a:pt x="10584" y="31750"/>
                </a:lnTo>
                <a:lnTo>
                  <a:pt x="12771" y="29739"/>
                </a:lnTo>
                <a:lnTo>
                  <a:pt x="16134" y="28398"/>
                </a:lnTo>
                <a:lnTo>
                  <a:pt x="20281" y="27505"/>
                </a:lnTo>
                <a:lnTo>
                  <a:pt x="24951" y="26909"/>
                </a:lnTo>
                <a:lnTo>
                  <a:pt x="29969" y="25559"/>
                </a:lnTo>
                <a:lnTo>
                  <a:pt x="35220" y="23707"/>
                </a:lnTo>
                <a:lnTo>
                  <a:pt x="40625" y="21519"/>
                </a:lnTo>
                <a:lnTo>
                  <a:pt x="46134" y="20061"/>
                </a:lnTo>
                <a:lnTo>
                  <a:pt x="51711" y="19089"/>
                </a:lnTo>
                <a:lnTo>
                  <a:pt x="57334" y="18441"/>
                </a:lnTo>
                <a:lnTo>
                  <a:pt x="62988" y="18009"/>
                </a:lnTo>
                <a:lnTo>
                  <a:pt x="68662" y="17721"/>
                </a:lnTo>
                <a:lnTo>
                  <a:pt x="74349" y="17529"/>
                </a:lnTo>
                <a:lnTo>
                  <a:pt x="80047" y="16448"/>
                </a:lnTo>
                <a:lnTo>
                  <a:pt x="85749" y="14775"/>
                </a:lnTo>
                <a:lnTo>
                  <a:pt x="91457" y="12708"/>
                </a:lnTo>
                <a:lnTo>
                  <a:pt x="98118" y="11329"/>
                </a:lnTo>
                <a:lnTo>
                  <a:pt x="105418" y="10410"/>
                </a:lnTo>
                <a:lnTo>
                  <a:pt x="113141" y="9798"/>
                </a:lnTo>
                <a:lnTo>
                  <a:pt x="120195" y="9389"/>
                </a:lnTo>
                <a:lnTo>
                  <a:pt x="133113" y="8935"/>
                </a:lnTo>
                <a:lnTo>
                  <a:pt x="138272" y="7862"/>
                </a:lnTo>
                <a:lnTo>
                  <a:pt x="142664" y="6193"/>
                </a:lnTo>
                <a:lnTo>
                  <a:pt x="146545" y="4129"/>
                </a:lnTo>
                <a:lnTo>
                  <a:pt x="151037" y="2753"/>
                </a:lnTo>
                <a:lnTo>
                  <a:pt x="155936" y="1835"/>
                </a:lnTo>
                <a:lnTo>
                  <a:pt x="161107" y="1223"/>
                </a:lnTo>
                <a:lnTo>
                  <a:pt x="166460" y="815"/>
                </a:lnTo>
                <a:lnTo>
                  <a:pt x="171934" y="543"/>
                </a:lnTo>
                <a:lnTo>
                  <a:pt x="183095" y="241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285"/>
          <p:cNvSpPr/>
          <p:nvPr/>
        </p:nvSpPr>
        <p:spPr>
          <a:xfrm>
            <a:off x="4331970" y="3960495"/>
            <a:ext cx="205740" cy="17146"/>
          </a:xfrm>
          <a:custGeom>
            <a:avLst/>
            <a:gdLst/>
            <a:ahLst/>
            <a:cxnLst/>
            <a:rect l="0" t="0" r="0" b="0"/>
            <a:pathLst>
              <a:path w="205740" h="17146">
                <a:moveTo>
                  <a:pt x="0" y="17145"/>
                </a:moveTo>
                <a:lnTo>
                  <a:pt x="83016" y="17145"/>
                </a:lnTo>
                <a:lnTo>
                  <a:pt x="88681" y="16192"/>
                </a:lnTo>
                <a:lnTo>
                  <a:pt x="94364" y="14605"/>
                </a:lnTo>
                <a:lnTo>
                  <a:pt x="100056" y="12594"/>
                </a:lnTo>
                <a:lnTo>
                  <a:pt x="106709" y="11253"/>
                </a:lnTo>
                <a:lnTo>
                  <a:pt x="114002" y="10360"/>
                </a:lnTo>
                <a:lnTo>
                  <a:pt x="121721" y="9764"/>
                </a:lnTo>
                <a:lnTo>
                  <a:pt x="128772" y="9366"/>
                </a:lnTo>
                <a:lnTo>
                  <a:pt x="141687" y="8925"/>
                </a:lnTo>
                <a:lnTo>
                  <a:pt x="147798" y="7855"/>
                </a:lnTo>
                <a:lnTo>
                  <a:pt x="153777" y="6189"/>
                </a:lnTo>
                <a:lnTo>
                  <a:pt x="159667" y="4126"/>
                </a:lnTo>
                <a:lnTo>
                  <a:pt x="165500" y="2751"/>
                </a:lnTo>
                <a:lnTo>
                  <a:pt x="171293" y="1834"/>
                </a:lnTo>
                <a:lnTo>
                  <a:pt x="177060" y="1222"/>
                </a:lnTo>
                <a:lnTo>
                  <a:pt x="181857" y="815"/>
                </a:lnTo>
                <a:lnTo>
                  <a:pt x="186008" y="543"/>
                </a:lnTo>
                <a:lnTo>
                  <a:pt x="193160" y="241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286"/>
          <p:cNvSpPr/>
          <p:nvPr/>
        </p:nvSpPr>
        <p:spPr>
          <a:xfrm>
            <a:off x="4623446" y="3814762"/>
            <a:ext cx="188080" cy="205352"/>
          </a:xfrm>
          <a:custGeom>
            <a:avLst/>
            <a:gdLst/>
            <a:ahLst/>
            <a:cxnLst/>
            <a:rect l="0" t="0" r="0" b="0"/>
            <a:pathLst>
              <a:path w="188080" h="205352">
                <a:moveTo>
                  <a:pt x="59996" y="34290"/>
                </a:moveTo>
                <a:lnTo>
                  <a:pt x="55445" y="34290"/>
                </a:lnTo>
                <a:lnTo>
                  <a:pt x="54104" y="33338"/>
                </a:lnTo>
                <a:lnTo>
                  <a:pt x="53211" y="31750"/>
                </a:lnTo>
                <a:lnTo>
                  <a:pt x="51528" y="26071"/>
                </a:lnTo>
                <a:lnTo>
                  <a:pt x="46904" y="30373"/>
                </a:lnTo>
                <a:lnTo>
                  <a:pt x="45553" y="32631"/>
                </a:lnTo>
                <a:lnTo>
                  <a:pt x="44052" y="37680"/>
                </a:lnTo>
                <a:lnTo>
                  <a:pt x="42699" y="39408"/>
                </a:lnTo>
                <a:lnTo>
                  <a:pt x="40845" y="40559"/>
                </a:lnTo>
                <a:lnTo>
                  <a:pt x="38656" y="41327"/>
                </a:lnTo>
                <a:lnTo>
                  <a:pt x="33684" y="44720"/>
                </a:lnTo>
                <a:lnTo>
                  <a:pt x="31024" y="46958"/>
                </a:lnTo>
                <a:lnTo>
                  <a:pt x="28299" y="50356"/>
                </a:lnTo>
                <a:lnTo>
                  <a:pt x="25530" y="54525"/>
                </a:lnTo>
                <a:lnTo>
                  <a:pt x="22731" y="59210"/>
                </a:lnTo>
                <a:lnTo>
                  <a:pt x="20865" y="63286"/>
                </a:lnTo>
                <a:lnTo>
                  <a:pt x="19621" y="66956"/>
                </a:lnTo>
                <a:lnTo>
                  <a:pt x="18792" y="70355"/>
                </a:lnTo>
                <a:lnTo>
                  <a:pt x="15330" y="76671"/>
                </a:lnTo>
                <a:lnTo>
                  <a:pt x="13074" y="79689"/>
                </a:lnTo>
                <a:lnTo>
                  <a:pt x="10617" y="83606"/>
                </a:lnTo>
                <a:lnTo>
                  <a:pt x="8027" y="88123"/>
                </a:lnTo>
                <a:lnTo>
                  <a:pt x="5347" y="93039"/>
                </a:lnTo>
                <a:lnTo>
                  <a:pt x="3561" y="97268"/>
                </a:lnTo>
                <a:lnTo>
                  <a:pt x="2370" y="101041"/>
                </a:lnTo>
                <a:lnTo>
                  <a:pt x="1577" y="104508"/>
                </a:lnTo>
                <a:lnTo>
                  <a:pt x="1047" y="108724"/>
                </a:lnTo>
                <a:lnTo>
                  <a:pt x="694" y="113440"/>
                </a:lnTo>
                <a:lnTo>
                  <a:pt x="302" y="122808"/>
                </a:lnTo>
                <a:lnTo>
                  <a:pt x="128" y="130147"/>
                </a:lnTo>
                <a:lnTo>
                  <a:pt x="0" y="155857"/>
                </a:lnTo>
                <a:lnTo>
                  <a:pt x="949" y="160102"/>
                </a:lnTo>
                <a:lnTo>
                  <a:pt x="2534" y="164837"/>
                </a:lnTo>
                <a:lnTo>
                  <a:pt x="4543" y="169899"/>
                </a:lnTo>
                <a:lnTo>
                  <a:pt x="6835" y="174226"/>
                </a:lnTo>
                <a:lnTo>
                  <a:pt x="9315" y="178064"/>
                </a:lnTo>
                <a:lnTo>
                  <a:pt x="11922" y="181574"/>
                </a:lnTo>
                <a:lnTo>
                  <a:pt x="14611" y="183914"/>
                </a:lnTo>
                <a:lnTo>
                  <a:pt x="17357" y="185475"/>
                </a:lnTo>
                <a:lnTo>
                  <a:pt x="20140" y="186515"/>
                </a:lnTo>
                <a:lnTo>
                  <a:pt x="25772" y="190210"/>
                </a:lnTo>
                <a:lnTo>
                  <a:pt x="28608" y="192529"/>
                </a:lnTo>
                <a:lnTo>
                  <a:pt x="31450" y="194076"/>
                </a:lnTo>
                <a:lnTo>
                  <a:pt x="37149" y="195793"/>
                </a:lnTo>
                <a:lnTo>
                  <a:pt x="42857" y="199097"/>
                </a:lnTo>
                <a:lnTo>
                  <a:pt x="45712" y="201311"/>
                </a:lnTo>
                <a:lnTo>
                  <a:pt x="51426" y="203772"/>
                </a:lnTo>
                <a:lnTo>
                  <a:pt x="54282" y="204428"/>
                </a:lnTo>
                <a:lnTo>
                  <a:pt x="58092" y="204865"/>
                </a:lnTo>
                <a:lnTo>
                  <a:pt x="62537" y="205157"/>
                </a:lnTo>
                <a:lnTo>
                  <a:pt x="67405" y="205351"/>
                </a:lnTo>
                <a:lnTo>
                  <a:pt x="71603" y="204528"/>
                </a:lnTo>
                <a:lnTo>
                  <a:pt x="75354" y="203028"/>
                </a:lnTo>
                <a:lnTo>
                  <a:pt x="78807" y="201074"/>
                </a:lnTo>
                <a:lnTo>
                  <a:pt x="83014" y="199772"/>
                </a:lnTo>
                <a:lnTo>
                  <a:pt x="87724" y="198904"/>
                </a:lnTo>
                <a:lnTo>
                  <a:pt x="92769" y="198325"/>
                </a:lnTo>
                <a:lnTo>
                  <a:pt x="98037" y="196987"/>
                </a:lnTo>
                <a:lnTo>
                  <a:pt x="103455" y="195142"/>
                </a:lnTo>
                <a:lnTo>
                  <a:pt x="108971" y="192960"/>
                </a:lnTo>
                <a:lnTo>
                  <a:pt x="113601" y="190552"/>
                </a:lnTo>
                <a:lnTo>
                  <a:pt x="117640" y="187995"/>
                </a:lnTo>
                <a:lnTo>
                  <a:pt x="121285" y="185338"/>
                </a:lnTo>
                <a:lnTo>
                  <a:pt x="124668" y="181661"/>
                </a:lnTo>
                <a:lnTo>
                  <a:pt x="127876" y="177305"/>
                </a:lnTo>
                <a:lnTo>
                  <a:pt x="130966" y="172496"/>
                </a:lnTo>
                <a:lnTo>
                  <a:pt x="134932" y="168337"/>
                </a:lnTo>
                <a:lnTo>
                  <a:pt x="139481" y="164612"/>
                </a:lnTo>
                <a:lnTo>
                  <a:pt x="144419" y="161177"/>
                </a:lnTo>
                <a:lnTo>
                  <a:pt x="148663" y="156981"/>
                </a:lnTo>
                <a:lnTo>
                  <a:pt x="152445" y="152279"/>
                </a:lnTo>
                <a:lnTo>
                  <a:pt x="155919" y="147239"/>
                </a:lnTo>
                <a:lnTo>
                  <a:pt x="159187" y="141975"/>
                </a:lnTo>
                <a:lnTo>
                  <a:pt x="162318" y="136560"/>
                </a:lnTo>
                <a:lnTo>
                  <a:pt x="168337" y="125463"/>
                </a:lnTo>
                <a:lnTo>
                  <a:pt x="174188" y="114182"/>
                </a:lnTo>
                <a:lnTo>
                  <a:pt x="177081" y="109459"/>
                </a:lnTo>
                <a:lnTo>
                  <a:pt x="179963" y="105358"/>
                </a:lnTo>
                <a:lnTo>
                  <a:pt x="182836" y="101671"/>
                </a:lnTo>
                <a:lnTo>
                  <a:pt x="184752" y="97308"/>
                </a:lnTo>
                <a:lnTo>
                  <a:pt x="186030" y="92494"/>
                </a:lnTo>
                <a:lnTo>
                  <a:pt x="186881" y="87381"/>
                </a:lnTo>
                <a:lnTo>
                  <a:pt x="187448" y="83019"/>
                </a:lnTo>
                <a:lnTo>
                  <a:pt x="187827" y="79158"/>
                </a:lnTo>
                <a:lnTo>
                  <a:pt x="188079" y="75632"/>
                </a:lnTo>
                <a:lnTo>
                  <a:pt x="187295" y="72329"/>
                </a:lnTo>
                <a:lnTo>
                  <a:pt x="183883" y="66119"/>
                </a:lnTo>
                <a:lnTo>
                  <a:pt x="181732" y="60184"/>
                </a:lnTo>
                <a:lnTo>
                  <a:pt x="181158" y="57267"/>
                </a:lnTo>
                <a:lnTo>
                  <a:pt x="177981" y="51488"/>
                </a:lnTo>
                <a:lnTo>
                  <a:pt x="173394" y="45743"/>
                </a:lnTo>
                <a:lnTo>
                  <a:pt x="168180" y="40015"/>
                </a:lnTo>
                <a:lnTo>
                  <a:pt x="159890" y="31436"/>
                </a:lnTo>
                <a:lnTo>
                  <a:pt x="156120" y="28577"/>
                </a:lnTo>
                <a:lnTo>
                  <a:pt x="151701" y="25719"/>
                </a:lnTo>
                <a:lnTo>
                  <a:pt x="146850" y="22861"/>
                </a:lnTo>
                <a:lnTo>
                  <a:pt x="141711" y="20956"/>
                </a:lnTo>
                <a:lnTo>
                  <a:pt x="136380" y="19686"/>
                </a:lnTo>
                <a:lnTo>
                  <a:pt x="130921" y="18839"/>
                </a:lnTo>
                <a:lnTo>
                  <a:pt x="126330" y="17322"/>
                </a:lnTo>
                <a:lnTo>
                  <a:pt x="122316" y="15358"/>
                </a:lnTo>
                <a:lnTo>
                  <a:pt x="118688" y="13096"/>
                </a:lnTo>
                <a:lnTo>
                  <a:pt x="115317" y="11588"/>
                </a:lnTo>
                <a:lnTo>
                  <a:pt x="112116" y="10583"/>
                </a:lnTo>
                <a:lnTo>
                  <a:pt x="109031" y="9913"/>
                </a:lnTo>
                <a:lnTo>
                  <a:pt x="106973" y="8514"/>
                </a:lnTo>
                <a:lnTo>
                  <a:pt x="105602" y="6628"/>
                </a:lnTo>
                <a:lnTo>
                  <a:pt x="104687" y="4419"/>
                </a:lnTo>
                <a:lnTo>
                  <a:pt x="103125" y="2946"/>
                </a:lnTo>
                <a:lnTo>
                  <a:pt x="101131" y="1964"/>
                </a:lnTo>
                <a:lnTo>
                  <a:pt x="9428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287"/>
          <p:cNvSpPr/>
          <p:nvPr/>
        </p:nvSpPr>
        <p:spPr>
          <a:xfrm>
            <a:off x="2428875" y="3557587"/>
            <a:ext cx="111443" cy="1165861"/>
          </a:xfrm>
          <a:custGeom>
            <a:avLst/>
            <a:gdLst/>
            <a:ahLst/>
            <a:cxnLst/>
            <a:rect l="0" t="0" r="0" b="0"/>
            <a:pathLst>
              <a:path w="111443" h="1165861">
                <a:moveTo>
                  <a:pt x="111442" y="0"/>
                </a:moveTo>
                <a:lnTo>
                  <a:pt x="104061" y="0"/>
                </a:lnTo>
                <a:lnTo>
                  <a:pt x="103664" y="953"/>
                </a:lnTo>
                <a:lnTo>
                  <a:pt x="103222" y="4551"/>
                </a:lnTo>
                <a:lnTo>
                  <a:pt x="102152" y="6844"/>
                </a:lnTo>
                <a:lnTo>
                  <a:pt x="100486" y="9325"/>
                </a:lnTo>
                <a:lnTo>
                  <a:pt x="98423" y="11932"/>
                </a:lnTo>
                <a:lnTo>
                  <a:pt x="97048" y="14622"/>
                </a:lnTo>
                <a:lnTo>
                  <a:pt x="95519" y="20151"/>
                </a:lnTo>
                <a:lnTo>
                  <a:pt x="93416" y="55588"/>
                </a:lnTo>
                <a:lnTo>
                  <a:pt x="91805" y="62776"/>
                </a:lnTo>
                <a:lnTo>
                  <a:pt x="88427" y="77431"/>
                </a:lnTo>
                <a:lnTo>
                  <a:pt x="86080" y="112796"/>
                </a:lnTo>
                <a:lnTo>
                  <a:pt x="85738" y="182615"/>
                </a:lnTo>
                <a:lnTo>
                  <a:pt x="83189" y="217621"/>
                </a:lnTo>
                <a:lnTo>
                  <a:pt x="81176" y="230806"/>
                </a:lnTo>
                <a:lnTo>
                  <a:pt x="78882" y="243405"/>
                </a:lnTo>
                <a:lnTo>
                  <a:pt x="76401" y="255615"/>
                </a:lnTo>
                <a:lnTo>
                  <a:pt x="73794" y="267565"/>
                </a:lnTo>
                <a:lnTo>
                  <a:pt x="70897" y="293543"/>
                </a:lnTo>
                <a:lnTo>
                  <a:pt x="68657" y="321916"/>
                </a:lnTo>
                <a:lnTo>
                  <a:pt x="66726" y="337483"/>
                </a:lnTo>
                <a:lnTo>
                  <a:pt x="64486" y="353576"/>
                </a:lnTo>
                <a:lnTo>
                  <a:pt x="61998" y="384158"/>
                </a:lnTo>
                <a:lnTo>
                  <a:pt x="60892" y="414577"/>
                </a:lnTo>
                <a:lnTo>
                  <a:pt x="60182" y="478132"/>
                </a:lnTo>
                <a:lnTo>
                  <a:pt x="59132" y="508731"/>
                </a:lnTo>
                <a:lnTo>
                  <a:pt x="57519" y="524891"/>
                </a:lnTo>
                <a:lnTo>
                  <a:pt x="54138" y="558088"/>
                </a:lnTo>
                <a:lnTo>
                  <a:pt x="52636" y="591891"/>
                </a:lnTo>
                <a:lnTo>
                  <a:pt x="49429" y="625966"/>
                </a:lnTo>
                <a:lnTo>
                  <a:pt x="47240" y="643053"/>
                </a:lnTo>
                <a:lnTo>
                  <a:pt x="44808" y="677279"/>
                </a:lnTo>
                <a:lnTo>
                  <a:pt x="42774" y="711540"/>
                </a:lnTo>
                <a:lnTo>
                  <a:pt x="40899" y="728678"/>
                </a:lnTo>
                <a:lnTo>
                  <a:pt x="38696" y="745818"/>
                </a:lnTo>
                <a:lnTo>
                  <a:pt x="36248" y="780102"/>
                </a:lnTo>
                <a:lnTo>
                  <a:pt x="35160" y="814390"/>
                </a:lnTo>
                <a:lnTo>
                  <a:pt x="34404" y="895562"/>
                </a:lnTo>
                <a:lnTo>
                  <a:pt x="31800" y="922538"/>
                </a:lnTo>
                <a:lnTo>
                  <a:pt x="28421" y="948180"/>
                </a:lnTo>
                <a:lnTo>
                  <a:pt x="26919" y="975451"/>
                </a:lnTo>
                <a:lnTo>
                  <a:pt x="23711" y="998366"/>
                </a:lnTo>
                <a:lnTo>
                  <a:pt x="21522" y="1008478"/>
                </a:lnTo>
                <a:lnTo>
                  <a:pt x="18442" y="1040912"/>
                </a:lnTo>
                <a:lnTo>
                  <a:pt x="16448" y="1073269"/>
                </a:lnTo>
                <a:lnTo>
                  <a:pt x="14775" y="1081273"/>
                </a:lnTo>
                <a:lnTo>
                  <a:pt x="11329" y="1096833"/>
                </a:lnTo>
                <a:lnTo>
                  <a:pt x="8814" y="1133185"/>
                </a:lnTo>
                <a:lnTo>
                  <a:pt x="8581" y="1155435"/>
                </a:lnTo>
                <a:lnTo>
                  <a:pt x="6036" y="1159004"/>
                </a:lnTo>
                <a:lnTo>
                  <a:pt x="0" y="11658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288"/>
          <p:cNvSpPr/>
          <p:nvPr/>
        </p:nvSpPr>
        <p:spPr>
          <a:xfrm>
            <a:off x="868784" y="3137535"/>
            <a:ext cx="1042036" cy="488633"/>
          </a:xfrm>
          <a:custGeom>
            <a:avLst/>
            <a:gdLst/>
            <a:ahLst/>
            <a:cxnLst/>
            <a:rect l="0" t="0" r="0" b="0"/>
            <a:pathLst>
              <a:path w="1042036" h="488633">
                <a:moveTo>
                  <a:pt x="77048" y="77152"/>
                </a:moveTo>
                <a:lnTo>
                  <a:pt x="66018" y="77152"/>
                </a:lnTo>
                <a:lnTo>
                  <a:pt x="68472" y="77152"/>
                </a:lnTo>
                <a:lnTo>
                  <a:pt x="59904" y="77152"/>
                </a:lnTo>
                <a:lnTo>
                  <a:pt x="59903" y="122037"/>
                </a:lnTo>
                <a:lnTo>
                  <a:pt x="58950" y="125173"/>
                </a:lnTo>
                <a:lnTo>
                  <a:pt x="54011" y="134137"/>
                </a:lnTo>
                <a:lnTo>
                  <a:pt x="49320" y="148240"/>
                </a:lnTo>
                <a:lnTo>
                  <a:pt x="45675" y="157324"/>
                </a:lnTo>
                <a:lnTo>
                  <a:pt x="44054" y="164537"/>
                </a:lnTo>
                <a:lnTo>
                  <a:pt x="43142" y="178503"/>
                </a:lnTo>
                <a:lnTo>
                  <a:pt x="42872" y="194706"/>
                </a:lnTo>
                <a:lnTo>
                  <a:pt x="41881" y="199336"/>
                </a:lnTo>
                <a:lnTo>
                  <a:pt x="36889" y="211357"/>
                </a:lnTo>
                <a:lnTo>
                  <a:pt x="34986" y="225607"/>
                </a:lnTo>
                <a:lnTo>
                  <a:pt x="34541" y="232985"/>
                </a:lnTo>
                <a:lnTo>
                  <a:pt x="33470" y="236285"/>
                </a:lnTo>
                <a:lnTo>
                  <a:pt x="29740" y="242493"/>
                </a:lnTo>
                <a:lnTo>
                  <a:pt x="27447" y="250967"/>
                </a:lnTo>
                <a:lnTo>
                  <a:pt x="25476" y="261083"/>
                </a:lnTo>
                <a:lnTo>
                  <a:pt x="21424" y="271929"/>
                </a:lnTo>
                <a:lnTo>
                  <a:pt x="18339" y="284195"/>
                </a:lnTo>
                <a:lnTo>
                  <a:pt x="17425" y="298412"/>
                </a:lnTo>
                <a:lnTo>
                  <a:pt x="17116" y="313439"/>
                </a:lnTo>
                <a:lnTo>
                  <a:pt x="17074" y="319646"/>
                </a:lnTo>
                <a:lnTo>
                  <a:pt x="14515" y="328120"/>
                </a:lnTo>
                <a:lnTo>
                  <a:pt x="11156" y="337283"/>
                </a:lnTo>
                <a:lnTo>
                  <a:pt x="9264" y="347797"/>
                </a:lnTo>
                <a:lnTo>
                  <a:pt x="8573" y="362795"/>
                </a:lnTo>
                <a:lnTo>
                  <a:pt x="8499" y="375993"/>
                </a:lnTo>
                <a:lnTo>
                  <a:pt x="7536" y="380202"/>
                </a:lnTo>
                <a:lnTo>
                  <a:pt x="1687" y="393801"/>
                </a:lnTo>
                <a:lnTo>
                  <a:pt x="249" y="405659"/>
                </a:lnTo>
                <a:lnTo>
                  <a:pt x="0" y="414306"/>
                </a:lnTo>
                <a:lnTo>
                  <a:pt x="918" y="416221"/>
                </a:lnTo>
                <a:lnTo>
                  <a:pt x="2482" y="417498"/>
                </a:lnTo>
                <a:lnTo>
                  <a:pt x="4477" y="418349"/>
                </a:lnTo>
                <a:lnTo>
                  <a:pt x="15498" y="427284"/>
                </a:lnTo>
                <a:lnTo>
                  <a:pt x="16013" y="428683"/>
                </a:lnTo>
                <a:lnTo>
                  <a:pt x="16583" y="432778"/>
                </a:lnTo>
                <a:lnTo>
                  <a:pt x="17688" y="435203"/>
                </a:lnTo>
                <a:lnTo>
                  <a:pt x="21456" y="440439"/>
                </a:lnTo>
                <a:lnTo>
                  <a:pt x="23794" y="442215"/>
                </a:lnTo>
                <a:lnTo>
                  <a:pt x="26305" y="443401"/>
                </a:lnTo>
                <a:lnTo>
                  <a:pt x="28932" y="444190"/>
                </a:lnTo>
                <a:lnTo>
                  <a:pt x="30683" y="445669"/>
                </a:lnTo>
                <a:lnTo>
                  <a:pt x="31851" y="447608"/>
                </a:lnTo>
                <a:lnTo>
                  <a:pt x="32629" y="449853"/>
                </a:lnTo>
                <a:lnTo>
                  <a:pt x="34100" y="451349"/>
                </a:lnTo>
                <a:lnTo>
                  <a:pt x="36034" y="452347"/>
                </a:lnTo>
                <a:lnTo>
                  <a:pt x="45846" y="456291"/>
                </a:lnTo>
                <a:lnTo>
                  <a:pt x="72090" y="468547"/>
                </a:lnTo>
                <a:lnTo>
                  <a:pt x="78972" y="470181"/>
                </a:lnTo>
                <a:lnTo>
                  <a:pt x="97042" y="472182"/>
                </a:lnTo>
                <a:lnTo>
                  <a:pt x="110772" y="478221"/>
                </a:lnTo>
                <a:lnTo>
                  <a:pt x="122283" y="479515"/>
                </a:lnTo>
                <a:lnTo>
                  <a:pt x="148798" y="480941"/>
                </a:lnTo>
                <a:lnTo>
                  <a:pt x="171407" y="486830"/>
                </a:lnTo>
                <a:lnTo>
                  <a:pt x="199929" y="488395"/>
                </a:lnTo>
                <a:lnTo>
                  <a:pt x="335532" y="488632"/>
                </a:lnTo>
                <a:lnTo>
                  <a:pt x="360328" y="484081"/>
                </a:lnTo>
                <a:lnTo>
                  <a:pt x="385773" y="481251"/>
                </a:lnTo>
                <a:lnTo>
                  <a:pt x="414079" y="480295"/>
                </a:lnTo>
                <a:lnTo>
                  <a:pt x="513085" y="480062"/>
                </a:lnTo>
                <a:lnTo>
                  <a:pt x="528335" y="477521"/>
                </a:lnTo>
                <a:lnTo>
                  <a:pt x="542415" y="474169"/>
                </a:lnTo>
                <a:lnTo>
                  <a:pt x="567359" y="472282"/>
                </a:lnTo>
                <a:lnTo>
                  <a:pt x="597504" y="471722"/>
                </a:lnTo>
                <a:lnTo>
                  <a:pt x="952606" y="471487"/>
                </a:lnTo>
                <a:lnTo>
                  <a:pt x="956029" y="470535"/>
                </a:lnTo>
                <a:lnTo>
                  <a:pt x="965396" y="465596"/>
                </a:lnTo>
                <a:lnTo>
                  <a:pt x="971297" y="464106"/>
                </a:lnTo>
                <a:lnTo>
                  <a:pt x="997159" y="462946"/>
                </a:lnTo>
                <a:lnTo>
                  <a:pt x="999065" y="461983"/>
                </a:lnTo>
                <a:lnTo>
                  <a:pt x="1000336" y="460388"/>
                </a:lnTo>
                <a:lnTo>
                  <a:pt x="1001184" y="458373"/>
                </a:lnTo>
                <a:lnTo>
                  <a:pt x="1002701" y="457029"/>
                </a:lnTo>
                <a:lnTo>
                  <a:pt x="1004665" y="456134"/>
                </a:lnTo>
                <a:lnTo>
                  <a:pt x="1006927" y="455536"/>
                </a:lnTo>
                <a:lnTo>
                  <a:pt x="1008435" y="454186"/>
                </a:lnTo>
                <a:lnTo>
                  <a:pt x="1009440" y="452333"/>
                </a:lnTo>
                <a:lnTo>
                  <a:pt x="1010110" y="450145"/>
                </a:lnTo>
                <a:lnTo>
                  <a:pt x="1013395" y="445174"/>
                </a:lnTo>
                <a:lnTo>
                  <a:pt x="1024186" y="433113"/>
                </a:lnTo>
                <a:lnTo>
                  <a:pt x="1025656" y="430665"/>
                </a:lnTo>
                <a:lnTo>
                  <a:pt x="1027289" y="425404"/>
                </a:lnTo>
                <a:lnTo>
                  <a:pt x="1028208" y="417087"/>
                </a:lnTo>
                <a:lnTo>
                  <a:pt x="1029290" y="414266"/>
                </a:lnTo>
                <a:lnTo>
                  <a:pt x="1033032" y="408590"/>
                </a:lnTo>
                <a:lnTo>
                  <a:pt x="1035330" y="400353"/>
                </a:lnTo>
                <a:lnTo>
                  <a:pt x="1036623" y="387545"/>
                </a:lnTo>
                <a:lnTo>
                  <a:pt x="1036805" y="384093"/>
                </a:lnTo>
                <a:lnTo>
                  <a:pt x="1041611" y="370133"/>
                </a:lnTo>
                <a:lnTo>
                  <a:pt x="1042035" y="365818"/>
                </a:lnTo>
                <a:lnTo>
                  <a:pt x="1041365" y="361988"/>
                </a:lnTo>
                <a:lnTo>
                  <a:pt x="1039034" y="355194"/>
                </a:lnTo>
                <a:lnTo>
                  <a:pt x="1037721" y="345060"/>
                </a:lnTo>
                <a:lnTo>
                  <a:pt x="1037332" y="331369"/>
                </a:lnTo>
                <a:lnTo>
                  <a:pt x="1037241" y="324122"/>
                </a:lnTo>
                <a:lnTo>
                  <a:pt x="1034660" y="315187"/>
                </a:lnTo>
                <a:lnTo>
                  <a:pt x="1031291" y="305817"/>
                </a:lnTo>
                <a:lnTo>
                  <a:pt x="1029394" y="294236"/>
                </a:lnTo>
                <a:lnTo>
                  <a:pt x="1028832" y="280115"/>
                </a:lnTo>
                <a:lnTo>
                  <a:pt x="1028701" y="272768"/>
                </a:lnTo>
                <a:lnTo>
                  <a:pt x="1026102" y="263788"/>
                </a:lnTo>
                <a:lnTo>
                  <a:pt x="1022725" y="254399"/>
                </a:lnTo>
                <a:lnTo>
                  <a:pt x="1020823" y="242805"/>
                </a:lnTo>
                <a:lnTo>
                  <a:pt x="1020260" y="228682"/>
                </a:lnTo>
                <a:lnTo>
                  <a:pt x="1020093" y="217088"/>
                </a:lnTo>
                <a:lnTo>
                  <a:pt x="1020054" y="207291"/>
                </a:lnTo>
                <a:lnTo>
                  <a:pt x="1019091" y="202964"/>
                </a:lnTo>
                <a:lnTo>
                  <a:pt x="1014138" y="191371"/>
                </a:lnTo>
                <a:lnTo>
                  <a:pt x="1011294" y="177246"/>
                </a:lnTo>
                <a:lnTo>
                  <a:pt x="1005795" y="166605"/>
                </a:lnTo>
                <a:lnTo>
                  <a:pt x="1000914" y="151937"/>
                </a:lnTo>
                <a:lnTo>
                  <a:pt x="997242" y="142774"/>
                </a:lnTo>
                <a:lnTo>
                  <a:pt x="995176" y="132262"/>
                </a:lnTo>
                <a:lnTo>
                  <a:pt x="994692" y="126093"/>
                </a:lnTo>
                <a:lnTo>
                  <a:pt x="989869" y="112714"/>
                </a:lnTo>
                <a:lnTo>
                  <a:pt x="985598" y="97970"/>
                </a:lnTo>
                <a:lnTo>
                  <a:pt x="979131" y="88824"/>
                </a:lnTo>
                <a:lnTo>
                  <a:pt x="973909" y="82975"/>
                </a:lnTo>
                <a:lnTo>
                  <a:pt x="972135" y="80081"/>
                </a:lnTo>
                <a:lnTo>
                  <a:pt x="968686" y="71458"/>
                </a:lnTo>
                <a:lnTo>
                  <a:pt x="961345" y="61703"/>
                </a:lnTo>
                <a:lnTo>
                  <a:pt x="948201" y="48224"/>
                </a:lnTo>
                <a:lnTo>
                  <a:pt x="945471" y="46437"/>
                </a:lnTo>
                <a:lnTo>
                  <a:pt x="920028" y="35621"/>
                </a:lnTo>
                <a:lnTo>
                  <a:pt x="889030" y="33415"/>
                </a:lnTo>
                <a:lnTo>
                  <a:pt x="877176" y="28421"/>
                </a:lnTo>
                <a:lnTo>
                  <a:pt x="861070" y="26518"/>
                </a:lnTo>
                <a:lnTo>
                  <a:pt x="831345" y="25823"/>
                </a:lnTo>
                <a:lnTo>
                  <a:pt x="816269" y="25748"/>
                </a:lnTo>
                <a:lnTo>
                  <a:pt x="805323" y="23191"/>
                </a:lnTo>
                <a:lnTo>
                  <a:pt x="793156" y="19832"/>
                </a:lnTo>
                <a:lnTo>
                  <a:pt x="764601" y="17675"/>
                </a:lnTo>
                <a:lnTo>
                  <a:pt x="734504" y="16262"/>
                </a:lnTo>
                <a:lnTo>
                  <a:pt x="716244" y="11274"/>
                </a:lnTo>
                <a:lnTo>
                  <a:pt x="687496" y="9106"/>
                </a:lnTo>
                <a:lnTo>
                  <a:pt x="656405" y="7690"/>
                </a:lnTo>
                <a:lnTo>
                  <a:pt x="627522" y="1801"/>
                </a:lnTo>
                <a:lnTo>
                  <a:pt x="597355" y="237"/>
                </a:lnTo>
                <a:lnTo>
                  <a:pt x="354342" y="0"/>
                </a:lnTo>
                <a:lnTo>
                  <a:pt x="318881" y="6785"/>
                </a:lnTo>
                <a:lnTo>
                  <a:pt x="297927" y="10583"/>
                </a:lnTo>
                <a:lnTo>
                  <a:pt x="276161" y="15200"/>
                </a:lnTo>
                <a:lnTo>
                  <a:pt x="255107" y="19108"/>
                </a:lnTo>
                <a:lnTo>
                  <a:pt x="233311" y="23759"/>
                </a:lnTo>
                <a:lnTo>
                  <a:pt x="203036" y="26412"/>
                </a:lnTo>
                <a:lnTo>
                  <a:pt x="178788" y="33064"/>
                </a:lnTo>
                <a:lnTo>
                  <a:pt x="148429" y="34218"/>
                </a:lnTo>
                <a:lnTo>
                  <a:pt x="138618" y="34258"/>
                </a:lnTo>
                <a:lnTo>
                  <a:pt x="127907" y="36816"/>
                </a:lnTo>
                <a:lnTo>
                  <a:pt x="113707" y="41070"/>
                </a:lnTo>
                <a:lnTo>
                  <a:pt x="91474" y="42757"/>
                </a:lnTo>
                <a:lnTo>
                  <a:pt x="68475" y="428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289"/>
          <p:cNvSpPr/>
          <p:nvPr/>
        </p:nvSpPr>
        <p:spPr>
          <a:xfrm>
            <a:off x="945832" y="318039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290"/>
          <p:cNvSpPr/>
          <p:nvPr/>
        </p:nvSpPr>
        <p:spPr>
          <a:xfrm>
            <a:off x="1211579" y="3669029"/>
            <a:ext cx="2263141" cy="539539"/>
          </a:xfrm>
          <a:custGeom>
            <a:avLst/>
            <a:gdLst/>
            <a:ahLst/>
            <a:cxnLst/>
            <a:rect l="0" t="0" r="0" b="0"/>
            <a:pathLst>
              <a:path w="2263141" h="539539">
                <a:moveTo>
                  <a:pt x="25718" y="102871"/>
                </a:moveTo>
                <a:lnTo>
                  <a:pt x="21167" y="102871"/>
                </a:lnTo>
                <a:lnTo>
                  <a:pt x="19827" y="103823"/>
                </a:lnTo>
                <a:lnTo>
                  <a:pt x="18933" y="105411"/>
                </a:lnTo>
                <a:lnTo>
                  <a:pt x="17498" y="110251"/>
                </a:lnTo>
                <a:lnTo>
                  <a:pt x="17166" y="125995"/>
                </a:lnTo>
                <a:lnTo>
                  <a:pt x="17146" y="155982"/>
                </a:lnTo>
                <a:lnTo>
                  <a:pt x="14606" y="164893"/>
                </a:lnTo>
                <a:lnTo>
                  <a:pt x="11254" y="175204"/>
                </a:lnTo>
                <a:lnTo>
                  <a:pt x="9367" y="191719"/>
                </a:lnTo>
                <a:lnTo>
                  <a:pt x="8808" y="207725"/>
                </a:lnTo>
                <a:lnTo>
                  <a:pt x="8643" y="219875"/>
                </a:lnTo>
                <a:lnTo>
                  <a:pt x="8573" y="327282"/>
                </a:lnTo>
                <a:lnTo>
                  <a:pt x="11113" y="336276"/>
                </a:lnTo>
                <a:lnTo>
                  <a:pt x="14464" y="345672"/>
                </a:lnTo>
                <a:lnTo>
                  <a:pt x="16616" y="359464"/>
                </a:lnTo>
                <a:lnTo>
                  <a:pt x="17076" y="374257"/>
                </a:lnTo>
                <a:lnTo>
                  <a:pt x="17145" y="449829"/>
                </a:lnTo>
                <a:lnTo>
                  <a:pt x="18098" y="451333"/>
                </a:lnTo>
                <a:lnTo>
                  <a:pt x="19685" y="452337"/>
                </a:lnTo>
                <a:lnTo>
                  <a:pt x="21696" y="453005"/>
                </a:lnTo>
                <a:lnTo>
                  <a:pt x="23037" y="454404"/>
                </a:lnTo>
                <a:lnTo>
                  <a:pt x="23931" y="456289"/>
                </a:lnTo>
                <a:lnTo>
                  <a:pt x="24526" y="458498"/>
                </a:lnTo>
                <a:lnTo>
                  <a:pt x="25876" y="459970"/>
                </a:lnTo>
                <a:lnTo>
                  <a:pt x="27728" y="460952"/>
                </a:lnTo>
                <a:lnTo>
                  <a:pt x="29916" y="461606"/>
                </a:lnTo>
                <a:lnTo>
                  <a:pt x="34886" y="464874"/>
                </a:lnTo>
                <a:lnTo>
                  <a:pt x="41287" y="470181"/>
                </a:lnTo>
                <a:lnTo>
                  <a:pt x="44703" y="470908"/>
                </a:lnTo>
                <a:lnTo>
                  <a:pt x="46947" y="471101"/>
                </a:lnTo>
                <a:lnTo>
                  <a:pt x="49395" y="472182"/>
                </a:lnTo>
                <a:lnTo>
                  <a:pt x="58422" y="478835"/>
                </a:lnTo>
                <a:lnTo>
                  <a:pt x="61843" y="479516"/>
                </a:lnTo>
                <a:lnTo>
                  <a:pt x="71800" y="479953"/>
                </a:lnTo>
                <a:lnTo>
                  <a:pt x="99240" y="487833"/>
                </a:lnTo>
                <a:lnTo>
                  <a:pt x="105384" y="488278"/>
                </a:lnTo>
                <a:lnTo>
                  <a:pt x="129295" y="495371"/>
                </a:lnTo>
                <a:lnTo>
                  <a:pt x="183124" y="498137"/>
                </a:lnTo>
                <a:lnTo>
                  <a:pt x="205789" y="503987"/>
                </a:lnTo>
                <a:lnTo>
                  <a:pt x="271445" y="505758"/>
                </a:lnTo>
                <a:lnTo>
                  <a:pt x="311792" y="506729"/>
                </a:lnTo>
                <a:lnTo>
                  <a:pt x="347341" y="513159"/>
                </a:lnTo>
                <a:lnTo>
                  <a:pt x="415618" y="514320"/>
                </a:lnTo>
                <a:lnTo>
                  <a:pt x="540077" y="514350"/>
                </a:lnTo>
                <a:lnTo>
                  <a:pt x="608648" y="522394"/>
                </a:lnTo>
                <a:lnTo>
                  <a:pt x="677228" y="522902"/>
                </a:lnTo>
                <a:lnTo>
                  <a:pt x="702946" y="523869"/>
                </a:lnTo>
                <a:lnTo>
                  <a:pt x="754380" y="530701"/>
                </a:lnTo>
                <a:lnTo>
                  <a:pt x="816928" y="531449"/>
                </a:lnTo>
                <a:lnTo>
                  <a:pt x="959273" y="531496"/>
                </a:lnTo>
                <a:lnTo>
                  <a:pt x="1028667" y="539538"/>
                </a:lnTo>
                <a:lnTo>
                  <a:pt x="1046783" y="538880"/>
                </a:lnTo>
                <a:lnTo>
                  <a:pt x="1113895" y="532011"/>
                </a:lnTo>
                <a:lnTo>
                  <a:pt x="1181783" y="531526"/>
                </a:lnTo>
                <a:lnTo>
                  <a:pt x="1413238" y="531496"/>
                </a:lnTo>
                <a:lnTo>
                  <a:pt x="1475351" y="523718"/>
                </a:lnTo>
                <a:lnTo>
                  <a:pt x="1542517" y="522970"/>
                </a:lnTo>
                <a:lnTo>
                  <a:pt x="1560911" y="521991"/>
                </a:lnTo>
                <a:lnTo>
                  <a:pt x="1628232" y="514881"/>
                </a:lnTo>
                <a:lnTo>
                  <a:pt x="1689488" y="514397"/>
                </a:lnTo>
                <a:lnTo>
                  <a:pt x="1954423" y="514350"/>
                </a:lnTo>
                <a:lnTo>
                  <a:pt x="2023106" y="506308"/>
                </a:lnTo>
                <a:lnTo>
                  <a:pt x="2089680" y="505792"/>
                </a:lnTo>
                <a:lnTo>
                  <a:pt x="2222736" y="505778"/>
                </a:lnTo>
                <a:lnTo>
                  <a:pt x="2225726" y="504825"/>
                </a:lnTo>
                <a:lnTo>
                  <a:pt x="2234487" y="499887"/>
                </a:lnTo>
                <a:lnTo>
                  <a:pt x="2240245" y="498397"/>
                </a:lnTo>
                <a:lnTo>
                  <a:pt x="2248843" y="497559"/>
                </a:lnTo>
                <a:lnTo>
                  <a:pt x="2250751" y="496488"/>
                </a:lnTo>
                <a:lnTo>
                  <a:pt x="2252023" y="494823"/>
                </a:lnTo>
                <a:lnTo>
                  <a:pt x="2252872" y="492759"/>
                </a:lnTo>
                <a:lnTo>
                  <a:pt x="2254390" y="491384"/>
                </a:lnTo>
                <a:lnTo>
                  <a:pt x="2256354" y="490467"/>
                </a:lnTo>
                <a:lnTo>
                  <a:pt x="2258616" y="489855"/>
                </a:lnTo>
                <a:lnTo>
                  <a:pt x="2260124" y="488496"/>
                </a:lnTo>
                <a:lnTo>
                  <a:pt x="2261130" y="486637"/>
                </a:lnTo>
                <a:lnTo>
                  <a:pt x="2262247" y="482031"/>
                </a:lnTo>
                <a:lnTo>
                  <a:pt x="2263062" y="465695"/>
                </a:lnTo>
                <a:lnTo>
                  <a:pt x="2263140" y="418387"/>
                </a:lnTo>
                <a:lnTo>
                  <a:pt x="2260600" y="409470"/>
                </a:lnTo>
                <a:lnTo>
                  <a:pt x="2257249" y="400110"/>
                </a:lnTo>
                <a:lnTo>
                  <a:pt x="2252558" y="383799"/>
                </a:lnTo>
                <a:lnTo>
                  <a:pt x="2248912" y="373461"/>
                </a:lnTo>
                <a:lnTo>
                  <a:pt x="2245907" y="357882"/>
                </a:lnTo>
                <a:lnTo>
                  <a:pt x="2240360" y="345858"/>
                </a:lnTo>
                <a:lnTo>
                  <a:pt x="2237341" y="330653"/>
                </a:lnTo>
                <a:lnTo>
                  <a:pt x="2230837" y="314084"/>
                </a:lnTo>
                <a:lnTo>
                  <a:pt x="2225606" y="302788"/>
                </a:lnTo>
                <a:lnTo>
                  <a:pt x="2222646" y="291418"/>
                </a:lnTo>
                <a:lnTo>
                  <a:pt x="2220378" y="280014"/>
                </a:lnTo>
                <a:lnTo>
                  <a:pt x="2216195" y="268596"/>
                </a:lnTo>
                <a:lnTo>
                  <a:pt x="2213701" y="257172"/>
                </a:lnTo>
                <a:lnTo>
                  <a:pt x="2211640" y="245744"/>
                </a:lnTo>
                <a:lnTo>
                  <a:pt x="2207549" y="234315"/>
                </a:lnTo>
                <a:lnTo>
                  <a:pt x="2202556" y="222885"/>
                </a:lnTo>
                <a:lnTo>
                  <a:pt x="2198114" y="211455"/>
                </a:lnTo>
                <a:lnTo>
                  <a:pt x="2194661" y="195263"/>
                </a:lnTo>
                <a:lnTo>
                  <a:pt x="2188981" y="183057"/>
                </a:lnTo>
                <a:lnTo>
                  <a:pt x="2185922" y="167799"/>
                </a:lnTo>
                <a:lnTo>
                  <a:pt x="2180359" y="151213"/>
                </a:lnTo>
                <a:lnTo>
                  <a:pt x="2177335" y="135186"/>
                </a:lnTo>
                <a:lnTo>
                  <a:pt x="2170803" y="120754"/>
                </a:lnTo>
                <a:lnTo>
                  <a:pt x="2168761" y="113676"/>
                </a:lnTo>
                <a:lnTo>
                  <a:pt x="2162257" y="99934"/>
                </a:lnTo>
                <a:lnTo>
                  <a:pt x="2155250" y="89406"/>
                </a:lnTo>
                <a:lnTo>
                  <a:pt x="2151798" y="80254"/>
                </a:lnTo>
                <a:lnTo>
                  <a:pt x="2142581" y="66089"/>
                </a:lnTo>
                <a:lnTo>
                  <a:pt x="2134391" y="53237"/>
                </a:lnTo>
                <a:lnTo>
                  <a:pt x="2131588" y="49779"/>
                </a:lnTo>
                <a:lnTo>
                  <a:pt x="2127814" y="47474"/>
                </a:lnTo>
                <a:lnTo>
                  <a:pt x="2114353" y="43277"/>
                </a:lnTo>
                <a:lnTo>
                  <a:pt x="2088890" y="29314"/>
                </a:lnTo>
                <a:lnTo>
                  <a:pt x="2056819" y="19143"/>
                </a:lnTo>
                <a:lnTo>
                  <a:pt x="2028749" y="16456"/>
                </a:lnTo>
                <a:lnTo>
                  <a:pt x="2005950" y="10413"/>
                </a:lnTo>
                <a:lnTo>
                  <a:pt x="1941434" y="8605"/>
                </a:lnTo>
                <a:lnTo>
                  <a:pt x="1654410" y="8573"/>
                </a:lnTo>
                <a:lnTo>
                  <a:pt x="1585910" y="530"/>
                </a:lnTo>
                <a:lnTo>
                  <a:pt x="1517333" y="21"/>
                </a:lnTo>
                <a:lnTo>
                  <a:pt x="1174538" y="0"/>
                </a:lnTo>
                <a:lnTo>
                  <a:pt x="1113479" y="7779"/>
                </a:lnTo>
                <a:lnTo>
                  <a:pt x="1046376" y="8527"/>
                </a:lnTo>
                <a:lnTo>
                  <a:pt x="711871" y="8573"/>
                </a:lnTo>
                <a:lnTo>
                  <a:pt x="642952" y="16616"/>
                </a:lnTo>
                <a:lnTo>
                  <a:pt x="573829" y="17132"/>
                </a:lnTo>
                <a:lnTo>
                  <a:pt x="393070" y="17146"/>
                </a:lnTo>
                <a:lnTo>
                  <a:pt x="379168" y="19686"/>
                </a:lnTo>
                <a:lnTo>
                  <a:pt x="366639" y="23037"/>
                </a:lnTo>
                <a:lnTo>
                  <a:pt x="300583" y="25671"/>
                </a:lnTo>
                <a:lnTo>
                  <a:pt x="131092" y="25718"/>
                </a:lnTo>
                <a:lnTo>
                  <a:pt x="126448" y="26671"/>
                </a:lnTo>
                <a:lnTo>
                  <a:pt x="112149" y="32503"/>
                </a:lnTo>
                <a:lnTo>
                  <a:pt x="100540" y="33761"/>
                </a:lnTo>
                <a:lnTo>
                  <a:pt x="63001" y="34281"/>
                </a:lnTo>
                <a:lnTo>
                  <a:pt x="40958" y="41671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291"/>
          <p:cNvSpPr/>
          <p:nvPr/>
        </p:nvSpPr>
        <p:spPr>
          <a:xfrm>
            <a:off x="388724" y="4329112"/>
            <a:ext cx="201996" cy="274321"/>
          </a:xfrm>
          <a:custGeom>
            <a:avLst/>
            <a:gdLst/>
            <a:ahLst/>
            <a:cxnLst/>
            <a:rect l="0" t="0" r="0" b="0"/>
            <a:pathLst>
              <a:path w="201996" h="274321">
                <a:moveTo>
                  <a:pt x="8468" y="0"/>
                </a:moveTo>
                <a:lnTo>
                  <a:pt x="0" y="0"/>
                </a:lnTo>
                <a:lnTo>
                  <a:pt x="5807" y="5892"/>
                </a:lnTo>
                <a:lnTo>
                  <a:pt x="7286" y="7381"/>
                </a:lnTo>
                <a:lnTo>
                  <a:pt x="10482" y="8043"/>
                </a:lnTo>
                <a:lnTo>
                  <a:pt x="12668" y="8219"/>
                </a:lnTo>
                <a:lnTo>
                  <a:pt x="14126" y="9290"/>
                </a:lnTo>
                <a:lnTo>
                  <a:pt x="15097" y="10956"/>
                </a:lnTo>
                <a:lnTo>
                  <a:pt x="15745" y="13019"/>
                </a:lnTo>
                <a:lnTo>
                  <a:pt x="19005" y="17851"/>
                </a:lnTo>
                <a:lnTo>
                  <a:pt x="21208" y="20473"/>
                </a:lnTo>
                <a:lnTo>
                  <a:pt x="22676" y="23174"/>
                </a:lnTo>
                <a:lnTo>
                  <a:pt x="25695" y="31526"/>
                </a:lnTo>
                <a:lnTo>
                  <a:pt x="31246" y="40033"/>
                </a:lnTo>
                <a:lnTo>
                  <a:pt x="32879" y="45732"/>
                </a:lnTo>
                <a:lnTo>
                  <a:pt x="36145" y="53980"/>
                </a:lnTo>
                <a:lnTo>
                  <a:pt x="38349" y="58847"/>
                </a:lnTo>
                <a:lnTo>
                  <a:pt x="43339" y="66794"/>
                </a:lnTo>
                <a:lnTo>
                  <a:pt x="48731" y="73502"/>
                </a:lnTo>
                <a:lnTo>
                  <a:pt x="54303" y="79657"/>
                </a:lnTo>
                <a:lnTo>
                  <a:pt x="59954" y="85568"/>
                </a:lnTo>
                <a:lnTo>
                  <a:pt x="65641" y="92323"/>
                </a:lnTo>
                <a:lnTo>
                  <a:pt x="68491" y="96791"/>
                </a:lnTo>
                <a:lnTo>
                  <a:pt x="71343" y="101675"/>
                </a:lnTo>
                <a:lnTo>
                  <a:pt x="74512" y="109642"/>
                </a:lnTo>
                <a:lnTo>
                  <a:pt x="75357" y="113099"/>
                </a:lnTo>
                <a:lnTo>
                  <a:pt x="77826" y="117310"/>
                </a:lnTo>
                <a:lnTo>
                  <a:pt x="81377" y="122022"/>
                </a:lnTo>
                <a:lnTo>
                  <a:pt x="85649" y="127067"/>
                </a:lnTo>
                <a:lnTo>
                  <a:pt x="90395" y="135215"/>
                </a:lnTo>
                <a:lnTo>
                  <a:pt x="91661" y="138721"/>
                </a:lnTo>
                <a:lnTo>
                  <a:pt x="95608" y="145156"/>
                </a:lnTo>
                <a:lnTo>
                  <a:pt x="100537" y="152144"/>
                </a:lnTo>
                <a:lnTo>
                  <a:pt x="103185" y="156674"/>
                </a:lnTo>
                <a:lnTo>
                  <a:pt x="105902" y="161599"/>
                </a:lnTo>
                <a:lnTo>
                  <a:pt x="111462" y="169612"/>
                </a:lnTo>
                <a:lnTo>
                  <a:pt x="114278" y="173082"/>
                </a:lnTo>
                <a:lnTo>
                  <a:pt x="118061" y="176348"/>
                </a:lnTo>
                <a:lnTo>
                  <a:pt x="122487" y="179478"/>
                </a:lnTo>
                <a:lnTo>
                  <a:pt x="127343" y="182517"/>
                </a:lnTo>
                <a:lnTo>
                  <a:pt x="131533" y="186448"/>
                </a:lnTo>
                <a:lnTo>
                  <a:pt x="135279" y="190974"/>
                </a:lnTo>
                <a:lnTo>
                  <a:pt x="138729" y="195896"/>
                </a:lnTo>
                <a:lnTo>
                  <a:pt x="141981" y="200130"/>
                </a:lnTo>
                <a:lnTo>
                  <a:pt x="148135" y="207374"/>
                </a:lnTo>
                <a:lnTo>
                  <a:pt x="154045" y="213769"/>
                </a:lnTo>
                <a:lnTo>
                  <a:pt x="162727" y="222724"/>
                </a:lnTo>
                <a:lnTo>
                  <a:pt x="165600" y="225635"/>
                </a:lnTo>
                <a:lnTo>
                  <a:pt x="168467" y="227576"/>
                </a:lnTo>
                <a:lnTo>
                  <a:pt x="174194" y="229732"/>
                </a:lnTo>
                <a:lnTo>
                  <a:pt x="176102" y="231260"/>
                </a:lnTo>
                <a:lnTo>
                  <a:pt x="177374" y="233231"/>
                </a:lnTo>
                <a:lnTo>
                  <a:pt x="178222" y="235497"/>
                </a:lnTo>
                <a:lnTo>
                  <a:pt x="181704" y="240555"/>
                </a:lnTo>
                <a:lnTo>
                  <a:pt x="187150" y="247013"/>
                </a:lnTo>
                <a:lnTo>
                  <a:pt x="192644" y="252683"/>
                </a:lnTo>
                <a:lnTo>
                  <a:pt x="196675" y="256780"/>
                </a:lnTo>
                <a:lnTo>
                  <a:pt x="197029" y="264521"/>
                </a:lnTo>
                <a:lnTo>
                  <a:pt x="197993" y="264930"/>
                </a:lnTo>
                <a:lnTo>
                  <a:pt x="201995" y="265505"/>
                </a:lnTo>
                <a:lnTo>
                  <a:pt x="199890" y="265640"/>
                </a:lnTo>
                <a:lnTo>
                  <a:pt x="198948" y="266628"/>
                </a:lnTo>
                <a:lnTo>
                  <a:pt x="198319" y="268240"/>
                </a:lnTo>
                <a:lnTo>
                  <a:pt x="197063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292"/>
          <p:cNvSpPr/>
          <p:nvPr/>
        </p:nvSpPr>
        <p:spPr>
          <a:xfrm>
            <a:off x="380047" y="4337694"/>
            <a:ext cx="222886" cy="265624"/>
          </a:xfrm>
          <a:custGeom>
            <a:avLst/>
            <a:gdLst/>
            <a:ahLst/>
            <a:cxnLst/>
            <a:rect l="0" t="0" r="0" b="0"/>
            <a:pathLst>
              <a:path w="222886" h="265624">
                <a:moveTo>
                  <a:pt x="222885" y="8563"/>
                </a:moveTo>
                <a:lnTo>
                  <a:pt x="215504" y="1182"/>
                </a:lnTo>
                <a:lnTo>
                  <a:pt x="212302" y="520"/>
                </a:lnTo>
                <a:lnTo>
                  <a:pt x="206124" y="22"/>
                </a:lnTo>
                <a:lnTo>
                  <a:pt x="201303" y="0"/>
                </a:lnTo>
                <a:lnTo>
                  <a:pt x="198972" y="949"/>
                </a:lnTo>
                <a:lnTo>
                  <a:pt x="193842" y="4544"/>
                </a:lnTo>
                <a:lnTo>
                  <a:pt x="188387" y="9317"/>
                </a:lnTo>
                <a:lnTo>
                  <a:pt x="182788" y="14613"/>
                </a:lnTo>
                <a:lnTo>
                  <a:pt x="168580" y="28610"/>
                </a:lnTo>
                <a:lnTo>
                  <a:pt x="162872" y="36840"/>
                </a:lnTo>
                <a:lnTo>
                  <a:pt x="160016" y="41702"/>
                </a:lnTo>
                <a:lnTo>
                  <a:pt x="156207" y="46848"/>
                </a:lnTo>
                <a:lnTo>
                  <a:pt x="151763" y="52184"/>
                </a:lnTo>
                <a:lnTo>
                  <a:pt x="146896" y="57646"/>
                </a:lnTo>
                <a:lnTo>
                  <a:pt x="142698" y="63193"/>
                </a:lnTo>
                <a:lnTo>
                  <a:pt x="138947" y="68795"/>
                </a:lnTo>
                <a:lnTo>
                  <a:pt x="135494" y="74435"/>
                </a:lnTo>
                <a:lnTo>
                  <a:pt x="131287" y="80100"/>
                </a:lnTo>
                <a:lnTo>
                  <a:pt x="126577" y="85782"/>
                </a:lnTo>
                <a:lnTo>
                  <a:pt x="121532" y="91475"/>
                </a:lnTo>
                <a:lnTo>
                  <a:pt x="117216" y="97175"/>
                </a:lnTo>
                <a:lnTo>
                  <a:pt x="113387" y="102881"/>
                </a:lnTo>
                <a:lnTo>
                  <a:pt x="109881" y="108589"/>
                </a:lnTo>
                <a:lnTo>
                  <a:pt x="106592" y="114299"/>
                </a:lnTo>
                <a:lnTo>
                  <a:pt x="100396" y="125725"/>
                </a:lnTo>
                <a:lnTo>
                  <a:pt x="96458" y="131439"/>
                </a:lnTo>
                <a:lnTo>
                  <a:pt x="91928" y="137153"/>
                </a:lnTo>
                <a:lnTo>
                  <a:pt x="87003" y="142867"/>
                </a:lnTo>
                <a:lnTo>
                  <a:pt x="82767" y="148581"/>
                </a:lnTo>
                <a:lnTo>
                  <a:pt x="78990" y="154296"/>
                </a:lnTo>
                <a:lnTo>
                  <a:pt x="75520" y="160011"/>
                </a:lnTo>
                <a:lnTo>
                  <a:pt x="72254" y="165726"/>
                </a:lnTo>
                <a:lnTo>
                  <a:pt x="66085" y="177156"/>
                </a:lnTo>
                <a:lnTo>
                  <a:pt x="63107" y="181918"/>
                </a:lnTo>
                <a:lnTo>
                  <a:pt x="57257" y="189750"/>
                </a:lnTo>
                <a:lnTo>
                  <a:pt x="54364" y="194125"/>
                </a:lnTo>
                <a:lnTo>
                  <a:pt x="51483" y="198945"/>
                </a:lnTo>
                <a:lnTo>
                  <a:pt x="48609" y="204065"/>
                </a:lnTo>
                <a:lnTo>
                  <a:pt x="42877" y="212293"/>
                </a:lnTo>
                <a:lnTo>
                  <a:pt x="37154" y="219125"/>
                </a:lnTo>
                <a:lnTo>
                  <a:pt x="31435" y="225336"/>
                </a:lnTo>
                <a:lnTo>
                  <a:pt x="22861" y="234188"/>
                </a:lnTo>
                <a:lnTo>
                  <a:pt x="20956" y="237085"/>
                </a:lnTo>
                <a:lnTo>
                  <a:pt x="18274" y="244760"/>
                </a:lnTo>
                <a:lnTo>
                  <a:pt x="17647" y="246890"/>
                </a:lnTo>
                <a:lnTo>
                  <a:pt x="11353" y="254148"/>
                </a:lnTo>
                <a:lnTo>
                  <a:pt x="9808" y="255825"/>
                </a:lnTo>
                <a:lnTo>
                  <a:pt x="9122" y="259110"/>
                </a:lnTo>
                <a:lnTo>
                  <a:pt x="8939" y="261319"/>
                </a:lnTo>
                <a:lnTo>
                  <a:pt x="7864" y="262793"/>
                </a:lnTo>
                <a:lnTo>
                  <a:pt x="6195" y="263774"/>
                </a:lnTo>
                <a:lnTo>
                  <a:pt x="362" y="265623"/>
                </a:lnTo>
                <a:lnTo>
                  <a:pt x="48" y="258938"/>
                </a:lnTo>
                <a:lnTo>
                  <a:pt x="0" y="2571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293"/>
          <p:cNvSpPr/>
          <p:nvPr/>
        </p:nvSpPr>
        <p:spPr>
          <a:xfrm>
            <a:off x="774964" y="4226242"/>
            <a:ext cx="213731" cy="480061"/>
          </a:xfrm>
          <a:custGeom>
            <a:avLst/>
            <a:gdLst/>
            <a:ahLst/>
            <a:cxnLst/>
            <a:rect l="0" t="0" r="0" b="0"/>
            <a:pathLst>
              <a:path w="213731" h="480061">
                <a:moveTo>
                  <a:pt x="213730" y="8573"/>
                </a:moveTo>
                <a:lnTo>
                  <a:pt x="213730" y="1192"/>
                </a:lnTo>
                <a:lnTo>
                  <a:pt x="212778" y="794"/>
                </a:lnTo>
                <a:lnTo>
                  <a:pt x="206350" y="105"/>
                </a:lnTo>
                <a:lnTo>
                  <a:pt x="200960" y="31"/>
                </a:lnTo>
                <a:lnTo>
                  <a:pt x="176437" y="0"/>
                </a:lnTo>
                <a:lnTo>
                  <a:pt x="174581" y="953"/>
                </a:lnTo>
                <a:lnTo>
                  <a:pt x="173343" y="2540"/>
                </a:lnTo>
                <a:lnTo>
                  <a:pt x="172518" y="4551"/>
                </a:lnTo>
                <a:lnTo>
                  <a:pt x="166806" y="11932"/>
                </a:lnTo>
                <a:lnTo>
                  <a:pt x="164350" y="13670"/>
                </a:lnTo>
                <a:lnTo>
                  <a:pt x="159081" y="15601"/>
                </a:lnTo>
                <a:lnTo>
                  <a:pt x="153564" y="18999"/>
                </a:lnTo>
                <a:lnTo>
                  <a:pt x="147938" y="23684"/>
                </a:lnTo>
                <a:lnTo>
                  <a:pt x="142262" y="28941"/>
                </a:lnTo>
                <a:lnTo>
                  <a:pt x="133711" y="37256"/>
                </a:lnTo>
                <a:lnTo>
                  <a:pt x="128001" y="45451"/>
                </a:lnTo>
                <a:lnTo>
                  <a:pt x="122289" y="54490"/>
                </a:lnTo>
                <a:lnTo>
                  <a:pt x="116575" y="61683"/>
                </a:lnTo>
                <a:lnTo>
                  <a:pt x="110860" y="68055"/>
                </a:lnTo>
                <a:lnTo>
                  <a:pt x="104193" y="75014"/>
                </a:lnTo>
                <a:lnTo>
                  <a:pt x="78926" y="100484"/>
                </a:lnTo>
                <a:lnTo>
                  <a:pt x="75283" y="106042"/>
                </a:lnTo>
                <a:lnTo>
                  <a:pt x="69204" y="122013"/>
                </a:lnTo>
                <a:lnTo>
                  <a:pt x="64406" y="129793"/>
                </a:lnTo>
                <a:lnTo>
                  <a:pt x="59099" y="138966"/>
                </a:lnTo>
                <a:lnTo>
                  <a:pt x="53565" y="149393"/>
                </a:lnTo>
                <a:lnTo>
                  <a:pt x="47931" y="160377"/>
                </a:lnTo>
                <a:lnTo>
                  <a:pt x="44792" y="171608"/>
                </a:lnTo>
                <a:lnTo>
                  <a:pt x="42444" y="183903"/>
                </a:lnTo>
                <a:lnTo>
                  <a:pt x="38226" y="198892"/>
                </a:lnTo>
                <a:lnTo>
                  <a:pt x="33176" y="212539"/>
                </a:lnTo>
                <a:lnTo>
                  <a:pt x="27757" y="224954"/>
                </a:lnTo>
                <a:lnTo>
                  <a:pt x="22173" y="236822"/>
                </a:lnTo>
                <a:lnTo>
                  <a:pt x="19056" y="250987"/>
                </a:lnTo>
                <a:lnTo>
                  <a:pt x="16719" y="265855"/>
                </a:lnTo>
                <a:lnTo>
                  <a:pt x="12505" y="278813"/>
                </a:lnTo>
                <a:lnTo>
                  <a:pt x="9997" y="293462"/>
                </a:lnTo>
                <a:lnTo>
                  <a:pt x="9328" y="301369"/>
                </a:lnTo>
                <a:lnTo>
                  <a:pt x="6045" y="315234"/>
                </a:lnTo>
                <a:lnTo>
                  <a:pt x="2363" y="327747"/>
                </a:lnTo>
                <a:lnTo>
                  <a:pt x="727" y="339657"/>
                </a:lnTo>
                <a:lnTo>
                  <a:pt x="0" y="353842"/>
                </a:lnTo>
                <a:lnTo>
                  <a:pt x="629" y="368718"/>
                </a:lnTo>
                <a:lnTo>
                  <a:pt x="4084" y="381680"/>
                </a:lnTo>
                <a:lnTo>
                  <a:pt x="6833" y="395136"/>
                </a:lnTo>
                <a:lnTo>
                  <a:pt x="7647" y="409706"/>
                </a:lnTo>
                <a:lnTo>
                  <a:pt x="10378" y="420534"/>
                </a:lnTo>
                <a:lnTo>
                  <a:pt x="14730" y="434800"/>
                </a:lnTo>
                <a:lnTo>
                  <a:pt x="15341" y="438457"/>
                </a:lnTo>
                <a:lnTo>
                  <a:pt x="18560" y="445060"/>
                </a:lnTo>
                <a:lnTo>
                  <a:pt x="20752" y="448154"/>
                </a:lnTo>
                <a:lnTo>
                  <a:pt x="23187" y="454132"/>
                </a:lnTo>
                <a:lnTo>
                  <a:pt x="23837" y="457060"/>
                </a:lnTo>
                <a:lnTo>
                  <a:pt x="27098" y="462853"/>
                </a:lnTo>
                <a:lnTo>
                  <a:pt x="29301" y="465731"/>
                </a:lnTo>
                <a:lnTo>
                  <a:pt x="31723" y="467650"/>
                </a:lnTo>
                <a:lnTo>
                  <a:pt x="34289" y="468929"/>
                </a:lnTo>
                <a:lnTo>
                  <a:pt x="39681" y="470351"/>
                </a:lnTo>
                <a:lnTo>
                  <a:pt x="45253" y="470982"/>
                </a:lnTo>
                <a:lnTo>
                  <a:pt x="47119" y="472103"/>
                </a:lnTo>
                <a:lnTo>
                  <a:pt x="48364" y="473803"/>
                </a:lnTo>
                <a:lnTo>
                  <a:pt x="49194" y="475888"/>
                </a:lnTo>
                <a:lnTo>
                  <a:pt x="50699" y="477279"/>
                </a:lnTo>
                <a:lnTo>
                  <a:pt x="52655" y="478206"/>
                </a:lnTo>
                <a:lnTo>
                  <a:pt x="57369" y="479236"/>
                </a:lnTo>
                <a:lnTo>
                  <a:pt x="62639" y="479694"/>
                </a:lnTo>
                <a:lnTo>
                  <a:pt x="68858" y="480054"/>
                </a:lnTo>
                <a:lnTo>
                  <a:pt x="76570" y="480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294"/>
          <p:cNvSpPr/>
          <p:nvPr/>
        </p:nvSpPr>
        <p:spPr>
          <a:xfrm>
            <a:off x="997270" y="4371975"/>
            <a:ext cx="154303" cy="317183"/>
          </a:xfrm>
          <a:custGeom>
            <a:avLst/>
            <a:gdLst/>
            <a:ahLst/>
            <a:cxnLst/>
            <a:rect l="0" t="0" r="0" b="0"/>
            <a:pathLst>
              <a:path w="154303" h="317183">
                <a:moveTo>
                  <a:pt x="8569" y="0"/>
                </a:moveTo>
                <a:lnTo>
                  <a:pt x="6" y="0"/>
                </a:lnTo>
                <a:lnTo>
                  <a:pt x="0" y="4550"/>
                </a:lnTo>
                <a:lnTo>
                  <a:pt x="951" y="6843"/>
                </a:lnTo>
                <a:lnTo>
                  <a:pt x="4549" y="11931"/>
                </a:lnTo>
                <a:lnTo>
                  <a:pt x="5889" y="14621"/>
                </a:lnTo>
                <a:lnTo>
                  <a:pt x="8728" y="22959"/>
                </a:lnTo>
                <a:lnTo>
                  <a:pt x="12767" y="28619"/>
                </a:lnTo>
                <a:lnTo>
                  <a:pt x="15198" y="34309"/>
                </a:lnTo>
                <a:lnTo>
                  <a:pt x="15846" y="37160"/>
                </a:lnTo>
                <a:lnTo>
                  <a:pt x="19106" y="42868"/>
                </a:lnTo>
                <a:lnTo>
                  <a:pt x="21309" y="45723"/>
                </a:lnTo>
                <a:lnTo>
                  <a:pt x="22777" y="49532"/>
                </a:lnTo>
                <a:lnTo>
                  <a:pt x="24409" y="58844"/>
                </a:lnTo>
                <a:lnTo>
                  <a:pt x="25797" y="63994"/>
                </a:lnTo>
                <a:lnTo>
                  <a:pt x="27674" y="69332"/>
                </a:lnTo>
                <a:lnTo>
                  <a:pt x="29879" y="74796"/>
                </a:lnTo>
                <a:lnTo>
                  <a:pt x="32328" y="83408"/>
                </a:lnTo>
                <a:lnTo>
                  <a:pt x="34369" y="91362"/>
                </a:lnTo>
                <a:lnTo>
                  <a:pt x="38451" y="101248"/>
                </a:lnTo>
                <a:lnTo>
                  <a:pt x="43440" y="111992"/>
                </a:lnTo>
                <a:lnTo>
                  <a:pt x="65742" y="157183"/>
                </a:lnTo>
                <a:lnTo>
                  <a:pt x="105725" y="237172"/>
                </a:lnTo>
                <a:lnTo>
                  <a:pt x="108582" y="241935"/>
                </a:lnTo>
                <a:lnTo>
                  <a:pt x="111440" y="246062"/>
                </a:lnTo>
                <a:lnTo>
                  <a:pt x="114297" y="249766"/>
                </a:lnTo>
                <a:lnTo>
                  <a:pt x="117155" y="254141"/>
                </a:lnTo>
                <a:lnTo>
                  <a:pt x="120012" y="258962"/>
                </a:lnTo>
                <a:lnTo>
                  <a:pt x="122869" y="264081"/>
                </a:lnTo>
                <a:lnTo>
                  <a:pt x="125727" y="268446"/>
                </a:lnTo>
                <a:lnTo>
                  <a:pt x="128584" y="272309"/>
                </a:lnTo>
                <a:lnTo>
                  <a:pt x="131442" y="275837"/>
                </a:lnTo>
                <a:lnTo>
                  <a:pt x="134617" y="282297"/>
                </a:lnTo>
                <a:lnTo>
                  <a:pt x="135463" y="285352"/>
                </a:lnTo>
                <a:lnTo>
                  <a:pt x="138944" y="291288"/>
                </a:lnTo>
                <a:lnTo>
                  <a:pt x="141206" y="294205"/>
                </a:lnTo>
                <a:lnTo>
                  <a:pt x="143719" y="299985"/>
                </a:lnTo>
                <a:lnTo>
                  <a:pt x="145465" y="308426"/>
                </a:lnTo>
                <a:lnTo>
                  <a:pt x="145612" y="312656"/>
                </a:lnTo>
                <a:lnTo>
                  <a:pt x="146603" y="314165"/>
                </a:lnTo>
                <a:lnTo>
                  <a:pt x="148217" y="315170"/>
                </a:lnTo>
                <a:lnTo>
                  <a:pt x="154302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295"/>
          <p:cNvSpPr/>
          <p:nvPr/>
        </p:nvSpPr>
        <p:spPr>
          <a:xfrm>
            <a:off x="962977" y="4389129"/>
            <a:ext cx="188596" cy="240022"/>
          </a:xfrm>
          <a:custGeom>
            <a:avLst/>
            <a:gdLst/>
            <a:ahLst/>
            <a:cxnLst/>
            <a:rect l="0" t="0" r="0" b="0"/>
            <a:pathLst>
              <a:path w="188596" h="240022">
                <a:moveTo>
                  <a:pt x="188595" y="8563"/>
                </a:moveTo>
                <a:lnTo>
                  <a:pt x="180127" y="95"/>
                </a:lnTo>
                <a:lnTo>
                  <a:pt x="175503" y="22"/>
                </a:lnTo>
                <a:lnTo>
                  <a:pt x="172651" y="0"/>
                </a:lnTo>
                <a:lnTo>
                  <a:pt x="172250" y="949"/>
                </a:lnTo>
                <a:lnTo>
                  <a:pt x="171555" y="7372"/>
                </a:lnTo>
                <a:lnTo>
                  <a:pt x="166930" y="12761"/>
                </a:lnTo>
                <a:lnTo>
                  <a:pt x="165579" y="15172"/>
                </a:lnTo>
                <a:lnTo>
                  <a:pt x="164078" y="20390"/>
                </a:lnTo>
                <a:lnTo>
                  <a:pt x="161773" y="24068"/>
                </a:lnTo>
                <a:lnTo>
                  <a:pt x="158331" y="28425"/>
                </a:lnTo>
                <a:lnTo>
                  <a:pt x="154132" y="33234"/>
                </a:lnTo>
                <a:lnTo>
                  <a:pt x="146925" y="41118"/>
                </a:lnTo>
                <a:lnTo>
                  <a:pt x="143670" y="44554"/>
                </a:lnTo>
                <a:lnTo>
                  <a:pt x="141500" y="48749"/>
                </a:lnTo>
                <a:lnTo>
                  <a:pt x="140053" y="53452"/>
                </a:lnTo>
                <a:lnTo>
                  <a:pt x="139089" y="58491"/>
                </a:lnTo>
                <a:lnTo>
                  <a:pt x="136541" y="63756"/>
                </a:lnTo>
                <a:lnTo>
                  <a:pt x="132937" y="69171"/>
                </a:lnTo>
                <a:lnTo>
                  <a:pt x="128630" y="74686"/>
                </a:lnTo>
                <a:lnTo>
                  <a:pt x="124806" y="80267"/>
                </a:lnTo>
                <a:lnTo>
                  <a:pt x="121304" y="85893"/>
                </a:lnTo>
                <a:lnTo>
                  <a:pt x="118017" y="91550"/>
                </a:lnTo>
                <a:lnTo>
                  <a:pt x="111824" y="102913"/>
                </a:lnTo>
                <a:lnTo>
                  <a:pt x="108840" y="108611"/>
                </a:lnTo>
                <a:lnTo>
                  <a:pt x="104945" y="114314"/>
                </a:lnTo>
                <a:lnTo>
                  <a:pt x="100443" y="120021"/>
                </a:lnTo>
                <a:lnTo>
                  <a:pt x="95537" y="125731"/>
                </a:lnTo>
                <a:lnTo>
                  <a:pt x="91314" y="131443"/>
                </a:lnTo>
                <a:lnTo>
                  <a:pt x="87546" y="137155"/>
                </a:lnTo>
                <a:lnTo>
                  <a:pt x="84081" y="142869"/>
                </a:lnTo>
                <a:lnTo>
                  <a:pt x="79867" y="148583"/>
                </a:lnTo>
                <a:lnTo>
                  <a:pt x="75152" y="154297"/>
                </a:lnTo>
                <a:lnTo>
                  <a:pt x="70104" y="160012"/>
                </a:lnTo>
                <a:lnTo>
                  <a:pt x="65786" y="165727"/>
                </a:lnTo>
                <a:lnTo>
                  <a:pt x="61955" y="171441"/>
                </a:lnTo>
                <a:lnTo>
                  <a:pt x="58448" y="177156"/>
                </a:lnTo>
                <a:lnTo>
                  <a:pt x="55158" y="181918"/>
                </a:lnTo>
                <a:lnTo>
                  <a:pt x="52012" y="186046"/>
                </a:lnTo>
                <a:lnTo>
                  <a:pt x="48962" y="189750"/>
                </a:lnTo>
                <a:lnTo>
                  <a:pt x="45024" y="194124"/>
                </a:lnTo>
                <a:lnTo>
                  <a:pt x="35568" y="204065"/>
                </a:lnTo>
                <a:lnTo>
                  <a:pt x="10373" y="229637"/>
                </a:lnTo>
                <a:lnTo>
                  <a:pt x="9773" y="231193"/>
                </a:lnTo>
                <a:lnTo>
                  <a:pt x="8731" y="238670"/>
                </a:lnTo>
                <a:lnTo>
                  <a:pt x="7725" y="239120"/>
                </a:lnTo>
                <a:lnTo>
                  <a:pt x="2712" y="239754"/>
                </a:lnTo>
                <a:lnTo>
                  <a:pt x="0" y="2400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296"/>
          <p:cNvSpPr/>
          <p:nvPr/>
        </p:nvSpPr>
        <p:spPr>
          <a:xfrm>
            <a:off x="1332786" y="4483417"/>
            <a:ext cx="255984" cy="17041"/>
          </a:xfrm>
          <a:custGeom>
            <a:avLst/>
            <a:gdLst/>
            <a:ahLst/>
            <a:cxnLst/>
            <a:rect l="0" t="0" r="0" b="0"/>
            <a:pathLst>
              <a:path w="255984" h="17041">
                <a:moveTo>
                  <a:pt x="7381" y="8573"/>
                </a:moveTo>
                <a:lnTo>
                  <a:pt x="0" y="8573"/>
                </a:lnTo>
                <a:lnTo>
                  <a:pt x="14733" y="8573"/>
                </a:lnTo>
                <a:lnTo>
                  <a:pt x="16093" y="9525"/>
                </a:lnTo>
                <a:lnTo>
                  <a:pt x="17951" y="11113"/>
                </a:lnTo>
                <a:lnTo>
                  <a:pt x="20143" y="13124"/>
                </a:lnTo>
                <a:lnTo>
                  <a:pt x="22556" y="14464"/>
                </a:lnTo>
                <a:lnTo>
                  <a:pt x="25118" y="15358"/>
                </a:lnTo>
                <a:lnTo>
                  <a:pt x="27778" y="15954"/>
                </a:lnTo>
                <a:lnTo>
                  <a:pt x="31457" y="16351"/>
                </a:lnTo>
                <a:lnTo>
                  <a:pt x="35814" y="16616"/>
                </a:lnTo>
                <a:lnTo>
                  <a:pt x="44783" y="16910"/>
                </a:lnTo>
                <a:lnTo>
                  <a:pt x="51944" y="17040"/>
                </a:lnTo>
                <a:lnTo>
                  <a:pt x="56140" y="16123"/>
                </a:lnTo>
                <a:lnTo>
                  <a:pt x="60842" y="14559"/>
                </a:lnTo>
                <a:lnTo>
                  <a:pt x="65881" y="12563"/>
                </a:lnTo>
                <a:lnTo>
                  <a:pt x="71146" y="11233"/>
                </a:lnTo>
                <a:lnTo>
                  <a:pt x="76561" y="10346"/>
                </a:lnTo>
                <a:lnTo>
                  <a:pt x="82076" y="9755"/>
                </a:lnTo>
                <a:lnTo>
                  <a:pt x="87658" y="9361"/>
                </a:lnTo>
                <a:lnTo>
                  <a:pt x="93284" y="9099"/>
                </a:lnTo>
                <a:lnTo>
                  <a:pt x="104615" y="8806"/>
                </a:lnTo>
                <a:lnTo>
                  <a:pt x="150259" y="8582"/>
                </a:lnTo>
                <a:lnTo>
                  <a:pt x="155973" y="7626"/>
                </a:lnTo>
                <a:lnTo>
                  <a:pt x="161687" y="6036"/>
                </a:lnTo>
                <a:lnTo>
                  <a:pt x="167402" y="4024"/>
                </a:lnTo>
                <a:lnTo>
                  <a:pt x="172164" y="2683"/>
                </a:lnTo>
                <a:lnTo>
                  <a:pt x="176291" y="1789"/>
                </a:lnTo>
                <a:lnTo>
                  <a:pt x="179995" y="1192"/>
                </a:lnTo>
                <a:lnTo>
                  <a:pt x="184370" y="795"/>
                </a:lnTo>
                <a:lnTo>
                  <a:pt x="189191" y="530"/>
                </a:lnTo>
                <a:lnTo>
                  <a:pt x="199628" y="236"/>
                </a:lnTo>
                <a:lnTo>
                  <a:pt x="241557" y="3"/>
                </a:lnTo>
                <a:lnTo>
                  <a:pt x="25598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297"/>
          <p:cNvSpPr/>
          <p:nvPr/>
        </p:nvSpPr>
        <p:spPr>
          <a:xfrm>
            <a:off x="1717357" y="4354829"/>
            <a:ext cx="25719" cy="300039"/>
          </a:xfrm>
          <a:custGeom>
            <a:avLst/>
            <a:gdLst/>
            <a:ahLst/>
            <a:cxnLst/>
            <a:rect l="0" t="0" r="0" b="0"/>
            <a:pathLst>
              <a:path w="25719" h="300039">
                <a:moveTo>
                  <a:pt x="0" y="0"/>
                </a:moveTo>
                <a:lnTo>
                  <a:pt x="0" y="11932"/>
                </a:lnTo>
                <a:lnTo>
                  <a:pt x="953" y="15575"/>
                </a:lnTo>
                <a:lnTo>
                  <a:pt x="2540" y="19909"/>
                </a:lnTo>
                <a:lnTo>
                  <a:pt x="4551" y="24703"/>
                </a:lnTo>
                <a:lnTo>
                  <a:pt x="5891" y="28851"/>
                </a:lnTo>
                <a:lnTo>
                  <a:pt x="6785" y="32569"/>
                </a:lnTo>
                <a:lnTo>
                  <a:pt x="7381" y="36001"/>
                </a:lnTo>
                <a:lnTo>
                  <a:pt x="8043" y="44893"/>
                </a:lnTo>
                <a:lnTo>
                  <a:pt x="8337" y="55196"/>
                </a:lnTo>
                <a:lnTo>
                  <a:pt x="8569" y="104673"/>
                </a:lnTo>
                <a:lnTo>
                  <a:pt x="8572" y="160052"/>
                </a:lnTo>
                <a:lnTo>
                  <a:pt x="9525" y="165756"/>
                </a:lnTo>
                <a:lnTo>
                  <a:pt x="11112" y="171465"/>
                </a:lnTo>
                <a:lnTo>
                  <a:pt x="13124" y="177175"/>
                </a:lnTo>
                <a:lnTo>
                  <a:pt x="14464" y="182887"/>
                </a:lnTo>
                <a:lnTo>
                  <a:pt x="15358" y="188600"/>
                </a:lnTo>
                <a:lnTo>
                  <a:pt x="15953" y="194313"/>
                </a:lnTo>
                <a:lnTo>
                  <a:pt x="16351" y="200027"/>
                </a:lnTo>
                <a:lnTo>
                  <a:pt x="16615" y="205742"/>
                </a:lnTo>
                <a:lnTo>
                  <a:pt x="16910" y="217171"/>
                </a:lnTo>
                <a:lnTo>
                  <a:pt x="17145" y="299557"/>
                </a:lnTo>
                <a:lnTo>
                  <a:pt x="18097" y="299717"/>
                </a:lnTo>
                <a:lnTo>
                  <a:pt x="19685" y="299825"/>
                </a:lnTo>
                <a:lnTo>
                  <a:pt x="25718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298"/>
          <p:cNvSpPr/>
          <p:nvPr/>
        </p:nvSpPr>
        <p:spPr>
          <a:xfrm>
            <a:off x="1854622" y="4347493"/>
            <a:ext cx="257071" cy="213077"/>
          </a:xfrm>
          <a:custGeom>
            <a:avLst/>
            <a:gdLst/>
            <a:ahLst/>
            <a:cxnLst/>
            <a:rect l="0" t="0" r="0" b="0"/>
            <a:pathLst>
              <a:path w="257071" h="213077">
                <a:moveTo>
                  <a:pt x="8467" y="67344"/>
                </a:moveTo>
                <a:lnTo>
                  <a:pt x="248" y="67344"/>
                </a:lnTo>
                <a:lnTo>
                  <a:pt x="0" y="62794"/>
                </a:lnTo>
                <a:lnTo>
                  <a:pt x="917" y="61452"/>
                </a:lnTo>
                <a:lnTo>
                  <a:pt x="2481" y="60559"/>
                </a:lnTo>
                <a:lnTo>
                  <a:pt x="4477" y="59963"/>
                </a:lnTo>
                <a:lnTo>
                  <a:pt x="9234" y="56761"/>
                </a:lnTo>
                <a:lnTo>
                  <a:pt x="11836" y="54574"/>
                </a:lnTo>
                <a:lnTo>
                  <a:pt x="13571" y="52163"/>
                </a:lnTo>
                <a:lnTo>
                  <a:pt x="15498" y="46944"/>
                </a:lnTo>
                <a:lnTo>
                  <a:pt x="18895" y="41450"/>
                </a:lnTo>
                <a:lnTo>
                  <a:pt x="21134" y="38652"/>
                </a:lnTo>
                <a:lnTo>
                  <a:pt x="28702" y="33002"/>
                </a:lnTo>
                <a:lnTo>
                  <a:pt x="33387" y="30162"/>
                </a:lnTo>
                <a:lnTo>
                  <a:pt x="41133" y="24466"/>
                </a:lnTo>
                <a:lnTo>
                  <a:pt x="48703" y="18760"/>
                </a:lnTo>
                <a:lnTo>
                  <a:pt x="53389" y="15905"/>
                </a:lnTo>
                <a:lnTo>
                  <a:pt x="58418" y="13048"/>
                </a:lnTo>
                <a:lnTo>
                  <a:pt x="63675" y="11145"/>
                </a:lnTo>
                <a:lnTo>
                  <a:pt x="69085" y="9875"/>
                </a:lnTo>
                <a:lnTo>
                  <a:pt x="74597" y="9029"/>
                </a:lnTo>
                <a:lnTo>
                  <a:pt x="80176" y="8465"/>
                </a:lnTo>
                <a:lnTo>
                  <a:pt x="85801" y="8089"/>
                </a:lnTo>
                <a:lnTo>
                  <a:pt x="91455" y="7838"/>
                </a:lnTo>
                <a:lnTo>
                  <a:pt x="97130" y="6718"/>
                </a:lnTo>
                <a:lnTo>
                  <a:pt x="102818" y="5020"/>
                </a:lnTo>
                <a:lnTo>
                  <a:pt x="108516" y="2934"/>
                </a:lnTo>
                <a:lnTo>
                  <a:pt x="113266" y="1544"/>
                </a:lnTo>
                <a:lnTo>
                  <a:pt x="121085" y="0"/>
                </a:lnTo>
                <a:lnTo>
                  <a:pt x="125456" y="540"/>
                </a:lnTo>
                <a:lnTo>
                  <a:pt x="130275" y="1853"/>
                </a:lnTo>
                <a:lnTo>
                  <a:pt x="142595" y="6254"/>
                </a:lnTo>
                <a:lnTo>
                  <a:pt x="149280" y="11566"/>
                </a:lnTo>
                <a:lnTo>
                  <a:pt x="154553" y="16519"/>
                </a:lnTo>
                <a:lnTo>
                  <a:pt x="157293" y="19173"/>
                </a:lnTo>
                <a:lnTo>
                  <a:pt x="159120" y="21895"/>
                </a:lnTo>
                <a:lnTo>
                  <a:pt x="161149" y="27460"/>
                </a:lnTo>
                <a:lnTo>
                  <a:pt x="164591" y="33108"/>
                </a:lnTo>
                <a:lnTo>
                  <a:pt x="166842" y="35947"/>
                </a:lnTo>
                <a:lnTo>
                  <a:pt x="168343" y="39745"/>
                </a:lnTo>
                <a:lnTo>
                  <a:pt x="169344" y="44183"/>
                </a:lnTo>
                <a:lnTo>
                  <a:pt x="170011" y="49046"/>
                </a:lnTo>
                <a:lnTo>
                  <a:pt x="169503" y="54192"/>
                </a:lnTo>
                <a:lnTo>
                  <a:pt x="168212" y="59529"/>
                </a:lnTo>
                <a:lnTo>
                  <a:pt x="166399" y="64991"/>
                </a:lnTo>
                <a:lnTo>
                  <a:pt x="164237" y="69586"/>
                </a:lnTo>
                <a:lnTo>
                  <a:pt x="161844" y="73601"/>
                </a:lnTo>
                <a:lnTo>
                  <a:pt x="159296" y="77230"/>
                </a:lnTo>
                <a:lnTo>
                  <a:pt x="156645" y="81555"/>
                </a:lnTo>
                <a:lnTo>
                  <a:pt x="153925" y="86343"/>
                </a:lnTo>
                <a:lnTo>
                  <a:pt x="148363" y="96743"/>
                </a:lnTo>
                <a:lnTo>
                  <a:pt x="134181" y="124603"/>
                </a:lnTo>
                <a:lnTo>
                  <a:pt x="130377" y="129329"/>
                </a:lnTo>
                <a:lnTo>
                  <a:pt x="125935" y="133433"/>
                </a:lnTo>
                <a:lnTo>
                  <a:pt x="121069" y="137120"/>
                </a:lnTo>
                <a:lnTo>
                  <a:pt x="116873" y="141484"/>
                </a:lnTo>
                <a:lnTo>
                  <a:pt x="113123" y="146298"/>
                </a:lnTo>
                <a:lnTo>
                  <a:pt x="109670" y="151413"/>
                </a:lnTo>
                <a:lnTo>
                  <a:pt x="106416" y="155775"/>
                </a:lnTo>
                <a:lnTo>
                  <a:pt x="103294" y="159636"/>
                </a:lnTo>
                <a:lnTo>
                  <a:pt x="100260" y="163162"/>
                </a:lnTo>
                <a:lnTo>
                  <a:pt x="94349" y="169620"/>
                </a:lnTo>
                <a:lnTo>
                  <a:pt x="91440" y="172675"/>
                </a:lnTo>
                <a:lnTo>
                  <a:pt x="87595" y="175665"/>
                </a:lnTo>
                <a:lnTo>
                  <a:pt x="83126" y="178611"/>
                </a:lnTo>
                <a:lnTo>
                  <a:pt x="78242" y="181527"/>
                </a:lnTo>
                <a:lnTo>
                  <a:pt x="70276" y="187307"/>
                </a:lnTo>
                <a:lnTo>
                  <a:pt x="66818" y="190182"/>
                </a:lnTo>
                <a:lnTo>
                  <a:pt x="64513" y="193051"/>
                </a:lnTo>
                <a:lnTo>
                  <a:pt x="62976" y="195916"/>
                </a:lnTo>
                <a:lnTo>
                  <a:pt x="60510" y="202808"/>
                </a:lnTo>
                <a:lnTo>
                  <a:pt x="59355" y="203373"/>
                </a:lnTo>
                <a:lnTo>
                  <a:pt x="51362" y="204500"/>
                </a:lnTo>
                <a:lnTo>
                  <a:pt x="51340" y="209054"/>
                </a:lnTo>
                <a:lnTo>
                  <a:pt x="52289" y="210395"/>
                </a:lnTo>
                <a:lnTo>
                  <a:pt x="53874" y="211289"/>
                </a:lnTo>
                <a:lnTo>
                  <a:pt x="59549" y="212972"/>
                </a:lnTo>
                <a:lnTo>
                  <a:pt x="66677" y="213056"/>
                </a:lnTo>
                <a:lnTo>
                  <a:pt x="105282" y="213076"/>
                </a:lnTo>
                <a:lnTo>
                  <a:pt x="109205" y="212124"/>
                </a:lnTo>
                <a:lnTo>
                  <a:pt x="113726" y="210536"/>
                </a:lnTo>
                <a:lnTo>
                  <a:pt x="118645" y="208526"/>
                </a:lnTo>
                <a:lnTo>
                  <a:pt x="126650" y="206291"/>
                </a:lnTo>
                <a:lnTo>
                  <a:pt x="134336" y="205298"/>
                </a:lnTo>
                <a:lnTo>
                  <a:pt x="139052" y="205034"/>
                </a:lnTo>
                <a:lnTo>
                  <a:pt x="148420" y="204739"/>
                </a:lnTo>
                <a:lnTo>
                  <a:pt x="162195" y="204551"/>
                </a:lnTo>
                <a:lnTo>
                  <a:pt x="257070" y="2045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299"/>
          <p:cNvSpPr/>
          <p:nvPr/>
        </p:nvSpPr>
        <p:spPr>
          <a:xfrm>
            <a:off x="2128846" y="4251960"/>
            <a:ext cx="180001" cy="385763"/>
          </a:xfrm>
          <a:custGeom>
            <a:avLst/>
            <a:gdLst/>
            <a:ahLst/>
            <a:cxnLst/>
            <a:rect l="0" t="0" r="0" b="0"/>
            <a:pathLst>
              <a:path w="180001" h="385763">
                <a:moveTo>
                  <a:pt x="8563" y="0"/>
                </a:moveTo>
                <a:lnTo>
                  <a:pt x="0" y="0"/>
                </a:lnTo>
                <a:lnTo>
                  <a:pt x="4545" y="4550"/>
                </a:lnTo>
                <a:lnTo>
                  <a:pt x="6837" y="5891"/>
                </a:lnTo>
                <a:lnTo>
                  <a:pt x="15566" y="8730"/>
                </a:lnTo>
                <a:lnTo>
                  <a:pt x="19899" y="10582"/>
                </a:lnTo>
                <a:lnTo>
                  <a:pt x="24693" y="12770"/>
                </a:lnTo>
                <a:lnTo>
                  <a:pt x="28842" y="14228"/>
                </a:lnTo>
                <a:lnTo>
                  <a:pt x="32560" y="15200"/>
                </a:lnTo>
                <a:lnTo>
                  <a:pt x="35991" y="15848"/>
                </a:lnTo>
                <a:lnTo>
                  <a:pt x="39231" y="17233"/>
                </a:lnTo>
                <a:lnTo>
                  <a:pt x="42343" y="19109"/>
                </a:lnTo>
                <a:lnTo>
                  <a:pt x="45371" y="21312"/>
                </a:lnTo>
                <a:lnTo>
                  <a:pt x="49294" y="23732"/>
                </a:lnTo>
                <a:lnTo>
                  <a:pt x="53815" y="26299"/>
                </a:lnTo>
                <a:lnTo>
                  <a:pt x="63918" y="31691"/>
                </a:lnTo>
                <a:lnTo>
                  <a:pt x="108618" y="54302"/>
                </a:lnTo>
                <a:lnTo>
                  <a:pt x="113366" y="58109"/>
                </a:lnTo>
                <a:lnTo>
                  <a:pt x="117484" y="62552"/>
                </a:lnTo>
                <a:lnTo>
                  <a:pt x="121182" y="67418"/>
                </a:lnTo>
                <a:lnTo>
                  <a:pt x="125553" y="72568"/>
                </a:lnTo>
                <a:lnTo>
                  <a:pt x="130371" y="77906"/>
                </a:lnTo>
                <a:lnTo>
                  <a:pt x="143715" y="91981"/>
                </a:lnTo>
                <a:lnTo>
                  <a:pt x="147242" y="95610"/>
                </a:lnTo>
                <a:lnTo>
                  <a:pt x="150546" y="99935"/>
                </a:lnTo>
                <a:lnTo>
                  <a:pt x="153701" y="104723"/>
                </a:lnTo>
                <a:lnTo>
                  <a:pt x="156757" y="109821"/>
                </a:lnTo>
                <a:lnTo>
                  <a:pt x="159746" y="115123"/>
                </a:lnTo>
                <a:lnTo>
                  <a:pt x="165609" y="126096"/>
                </a:lnTo>
                <a:lnTo>
                  <a:pt x="174264" y="142983"/>
                </a:lnTo>
                <a:lnTo>
                  <a:pt x="177458" y="154353"/>
                </a:lnTo>
                <a:lnTo>
                  <a:pt x="178310" y="160052"/>
                </a:lnTo>
                <a:lnTo>
                  <a:pt x="178878" y="166709"/>
                </a:lnTo>
                <a:lnTo>
                  <a:pt x="179256" y="174004"/>
                </a:lnTo>
                <a:lnTo>
                  <a:pt x="179677" y="188777"/>
                </a:lnTo>
                <a:lnTo>
                  <a:pt x="179947" y="216324"/>
                </a:lnTo>
                <a:lnTo>
                  <a:pt x="180000" y="244449"/>
                </a:lnTo>
                <a:lnTo>
                  <a:pt x="179052" y="250596"/>
                </a:lnTo>
                <a:lnTo>
                  <a:pt x="175459" y="262506"/>
                </a:lnTo>
                <a:lnTo>
                  <a:pt x="173227" y="274149"/>
                </a:lnTo>
                <a:lnTo>
                  <a:pt x="172631" y="279921"/>
                </a:lnTo>
                <a:lnTo>
                  <a:pt x="170330" y="286626"/>
                </a:lnTo>
                <a:lnTo>
                  <a:pt x="166890" y="293954"/>
                </a:lnTo>
                <a:lnTo>
                  <a:pt x="162692" y="301697"/>
                </a:lnTo>
                <a:lnTo>
                  <a:pt x="158941" y="307811"/>
                </a:lnTo>
                <a:lnTo>
                  <a:pt x="155488" y="312840"/>
                </a:lnTo>
                <a:lnTo>
                  <a:pt x="152233" y="317144"/>
                </a:lnTo>
                <a:lnTo>
                  <a:pt x="149111" y="321919"/>
                </a:lnTo>
                <a:lnTo>
                  <a:pt x="146077" y="327008"/>
                </a:lnTo>
                <a:lnTo>
                  <a:pt x="141118" y="336789"/>
                </a:lnTo>
                <a:lnTo>
                  <a:pt x="137374" y="347651"/>
                </a:lnTo>
                <a:lnTo>
                  <a:pt x="133123" y="353901"/>
                </a:lnTo>
                <a:lnTo>
                  <a:pt x="128058" y="359854"/>
                </a:lnTo>
                <a:lnTo>
                  <a:pt x="125374" y="362775"/>
                </a:lnTo>
                <a:lnTo>
                  <a:pt x="123584" y="365675"/>
                </a:lnTo>
                <a:lnTo>
                  <a:pt x="121597" y="371437"/>
                </a:lnTo>
                <a:lnTo>
                  <a:pt x="120114" y="373354"/>
                </a:lnTo>
                <a:lnTo>
                  <a:pt x="118173" y="374633"/>
                </a:lnTo>
                <a:lnTo>
                  <a:pt x="115926" y="375485"/>
                </a:lnTo>
                <a:lnTo>
                  <a:pt x="114429" y="377006"/>
                </a:lnTo>
                <a:lnTo>
                  <a:pt x="113430" y="378972"/>
                </a:lnTo>
                <a:lnTo>
                  <a:pt x="112765" y="381236"/>
                </a:lnTo>
                <a:lnTo>
                  <a:pt x="111369" y="382745"/>
                </a:lnTo>
                <a:lnTo>
                  <a:pt x="109485" y="383750"/>
                </a:lnTo>
                <a:lnTo>
                  <a:pt x="104853" y="384868"/>
                </a:lnTo>
                <a:lnTo>
                  <a:pt x="99619" y="385365"/>
                </a:lnTo>
                <a:lnTo>
                  <a:pt x="94389" y="385684"/>
                </a:lnTo>
                <a:lnTo>
                  <a:pt x="85716" y="385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300"/>
          <p:cNvSpPr/>
          <p:nvPr/>
        </p:nvSpPr>
        <p:spPr>
          <a:xfrm>
            <a:off x="2703194" y="4389120"/>
            <a:ext cx="25719" cy="180023"/>
          </a:xfrm>
          <a:custGeom>
            <a:avLst/>
            <a:gdLst/>
            <a:ahLst/>
            <a:cxnLst/>
            <a:rect l="0" t="0" r="0" b="0"/>
            <a:pathLst>
              <a:path w="25719" h="180023">
                <a:moveTo>
                  <a:pt x="8573" y="0"/>
                </a:moveTo>
                <a:lnTo>
                  <a:pt x="1" y="0"/>
                </a:lnTo>
                <a:lnTo>
                  <a:pt x="0" y="28693"/>
                </a:lnTo>
                <a:lnTo>
                  <a:pt x="953" y="32463"/>
                </a:lnTo>
                <a:lnTo>
                  <a:pt x="2540" y="36882"/>
                </a:lnTo>
                <a:lnTo>
                  <a:pt x="4551" y="41733"/>
                </a:lnTo>
                <a:lnTo>
                  <a:pt x="5892" y="46872"/>
                </a:lnTo>
                <a:lnTo>
                  <a:pt x="6786" y="52203"/>
                </a:lnTo>
                <a:lnTo>
                  <a:pt x="7381" y="57662"/>
                </a:lnTo>
                <a:lnTo>
                  <a:pt x="7779" y="63206"/>
                </a:lnTo>
                <a:lnTo>
                  <a:pt x="8043" y="68807"/>
                </a:lnTo>
                <a:lnTo>
                  <a:pt x="8416" y="83252"/>
                </a:lnTo>
                <a:lnTo>
                  <a:pt x="8542" y="101217"/>
                </a:lnTo>
                <a:lnTo>
                  <a:pt x="9505" y="105578"/>
                </a:lnTo>
                <a:lnTo>
                  <a:pt x="11099" y="109437"/>
                </a:lnTo>
                <a:lnTo>
                  <a:pt x="13115" y="112963"/>
                </a:lnTo>
                <a:lnTo>
                  <a:pt x="14458" y="117218"/>
                </a:lnTo>
                <a:lnTo>
                  <a:pt x="15354" y="121961"/>
                </a:lnTo>
                <a:lnTo>
                  <a:pt x="15951" y="127027"/>
                </a:lnTo>
                <a:lnTo>
                  <a:pt x="16349" y="131357"/>
                </a:lnTo>
                <a:lnTo>
                  <a:pt x="16615" y="135196"/>
                </a:lnTo>
                <a:lnTo>
                  <a:pt x="16791" y="138708"/>
                </a:lnTo>
                <a:lnTo>
                  <a:pt x="16988" y="145150"/>
                </a:lnTo>
                <a:lnTo>
                  <a:pt x="17125" y="159943"/>
                </a:lnTo>
                <a:lnTo>
                  <a:pt x="17145" y="178326"/>
                </a:lnTo>
                <a:lnTo>
                  <a:pt x="18098" y="178891"/>
                </a:lnTo>
                <a:lnTo>
                  <a:pt x="19685" y="179268"/>
                </a:lnTo>
                <a:lnTo>
                  <a:pt x="25718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301"/>
          <p:cNvSpPr/>
          <p:nvPr/>
        </p:nvSpPr>
        <p:spPr>
          <a:xfrm>
            <a:off x="2591857" y="4457804"/>
            <a:ext cx="265644" cy="25614"/>
          </a:xfrm>
          <a:custGeom>
            <a:avLst/>
            <a:gdLst/>
            <a:ahLst/>
            <a:cxnLst/>
            <a:rect l="0" t="0" r="0" b="0"/>
            <a:pathLst>
              <a:path w="265644" h="25614">
                <a:moveTo>
                  <a:pt x="8468" y="25613"/>
                </a:moveTo>
                <a:lnTo>
                  <a:pt x="0" y="25613"/>
                </a:lnTo>
                <a:lnTo>
                  <a:pt x="12668" y="25613"/>
                </a:lnTo>
                <a:lnTo>
                  <a:pt x="14125" y="24661"/>
                </a:lnTo>
                <a:lnTo>
                  <a:pt x="15097" y="23074"/>
                </a:lnTo>
                <a:lnTo>
                  <a:pt x="15744" y="21062"/>
                </a:lnTo>
                <a:lnTo>
                  <a:pt x="18081" y="19721"/>
                </a:lnTo>
                <a:lnTo>
                  <a:pt x="21544" y="18828"/>
                </a:lnTo>
                <a:lnTo>
                  <a:pt x="25758" y="18232"/>
                </a:lnTo>
                <a:lnTo>
                  <a:pt x="32980" y="17570"/>
                </a:lnTo>
                <a:lnTo>
                  <a:pt x="36239" y="17394"/>
                </a:lnTo>
                <a:lnTo>
                  <a:pt x="39364" y="16324"/>
                </a:lnTo>
                <a:lnTo>
                  <a:pt x="42400" y="14658"/>
                </a:lnTo>
                <a:lnTo>
                  <a:pt x="45377" y="12594"/>
                </a:lnTo>
                <a:lnTo>
                  <a:pt x="49266" y="11219"/>
                </a:lnTo>
                <a:lnTo>
                  <a:pt x="53764" y="10302"/>
                </a:lnTo>
                <a:lnTo>
                  <a:pt x="58668" y="9691"/>
                </a:lnTo>
                <a:lnTo>
                  <a:pt x="66656" y="9012"/>
                </a:lnTo>
                <a:lnTo>
                  <a:pt x="74334" y="8709"/>
                </a:lnTo>
                <a:lnTo>
                  <a:pt x="100303" y="8500"/>
                </a:lnTo>
                <a:lnTo>
                  <a:pt x="105886" y="7537"/>
                </a:lnTo>
                <a:lnTo>
                  <a:pt x="111513" y="5942"/>
                </a:lnTo>
                <a:lnTo>
                  <a:pt x="117170" y="3927"/>
                </a:lnTo>
                <a:lnTo>
                  <a:pt x="122845" y="2583"/>
                </a:lnTo>
                <a:lnTo>
                  <a:pt x="128535" y="1687"/>
                </a:lnTo>
                <a:lnTo>
                  <a:pt x="134232" y="1090"/>
                </a:lnTo>
                <a:lnTo>
                  <a:pt x="139936" y="692"/>
                </a:lnTo>
                <a:lnTo>
                  <a:pt x="145643" y="426"/>
                </a:lnTo>
                <a:lnTo>
                  <a:pt x="157064" y="132"/>
                </a:lnTo>
                <a:lnTo>
                  <a:pt x="168490" y="0"/>
                </a:lnTo>
                <a:lnTo>
                  <a:pt x="173252" y="918"/>
                </a:lnTo>
                <a:lnTo>
                  <a:pt x="177379" y="2483"/>
                </a:lnTo>
                <a:lnTo>
                  <a:pt x="181082" y="4477"/>
                </a:lnTo>
                <a:lnTo>
                  <a:pt x="185457" y="5808"/>
                </a:lnTo>
                <a:lnTo>
                  <a:pt x="190278" y="6694"/>
                </a:lnTo>
                <a:lnTo>
                  <a:pt x="195397" y="7286"/>
                </a:lnTo>
                <a:lnTo>
                  <a:pt x="203625" y="7943"/>
                </a:lnTo>
                <a:lnTo>
                  <a:pt x="210457" y="8235"/>
                </a:lnTo>
                <a:lnTo>
                  <a:pt x="220969" y="8437"/>
                </a:lnTo>
                <a:lnTo>
                  <a:pt x="241934" y="8466"/>
                </a:lnTo>
                <a:lnTo>
                  <a:pt x="244122" y="9419"/>
                </a:lnTo>
                <a:lnTo>
                  <a:pt x="245580" y="11007"/>
                </a:lnTo>
                <a:lnTo>
                  <a:pt x="246553" y="13018"/>
                </a:lnTo>
                <a:lnTo>
                  <a:pt x="248153" y="14359"/>
                </a:lnTo>
                <a:lnTo>
                  <a:pt x="250173" y="15253"/>
                </a:lnTo>
                <a:lnTo>
                  <a:pt x="252472" y="15849"/>
                </a:lnTo>
                <a:lnTo>
                  <a:pt x="257566" y="16511"/>
                </a:lnTo>
                <a:lnTo>
                  <a:pt x="265643" y="170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302"/>
          <p:cNvSpPr/>
          <p:nvPr/>
        </p:nvSpPr>
        <p:spPr>
          <a:xfrm>
            <a:off x="2900362" y="4329113"/>
            <a:ext cx="240018" cy="240030"/>
          </a:xfrm>
          <a:custGeom>
            <a:avLst/>
            <a:gdLst/>
            <a:ahLst/>
            <a:cxnLst/>
            <a:rect l="0" t="0" r="0" b="0"/>
            <a:pathLst>
              <a:path w="240018" h="240030">
                <a:moveTo>
                  <a:pt x="0" y="17144"/>
                </a:moveTo>
                <a:lnTo>
                  <a:pt x="66227" y="17144"/>
                </a:lnTo>
                <a:lnTo>
                  <a:pt x="70821" y="16191"/>
                </a:lnTo>
                <a:lnTo>
                  <a:pt x="74837" y="14604"/>
                </a:lnTo>
                <a:lnTo>
                  <a:pt x="78466" y="12593"/>
                </a:lnTo>
                <a:lnTo>
                  <a:pt x="82791" y="11253"/>
                </a:lnTo>
                <a:lnTo>
                  <a:pt x="87579" y="10359"/>
                </a:lnTo>
                <a:lnTo>
                  <a:pt x="92676" y="9763"/>
                </a:lnTo>
                <a:lnTo>
                  <a:pt x="97979" y="9366"/>
                </a:lnTo>
                <a:lnTo>
                  <a:pt x="103419" y="9101"/>
                </a:lnTo>
                <a:lnTo>
                  <a:pt x="114544" y="8807"/>
                </a:lnTo>
                <a:lnTo>
                  <a:pt x="125838" y="8676"/>
                </a:lnTo>
                <a:lnTo>
                  <a:pt x="131517" y="7689"/>
                </a:lnTo>
                <a:lnTo>
                  <a:pt x="137208" y="6078"/>
                </a:lnTo>
                <a:lnTo>
                  <a:pt x="142907" y="4052"/>
                </a:lnTo>
                <a:lnTo>
                  <a:pt x="148611" y="2701"/>
                </a:lnTo>
                <a:lnTo>
                  <a:pt x="154319" y="1800"/>
                </a:lnTo>
                <a:lnTo>
                  <a:pt x="160030" y="1200"/>
                </a:lnTo>
                <a:lnTo>
                  <a:pt x="164789" y="800"/>
                </a:lnTo>
                <a:lnTo>
                  <a:pt x="168914" y="533"/>
                </a:lnTo>
                <a:lnTo>
                  <a:pt x="172617" y="355"/>
                </a:lnTo>
                <a:lnTo>
                  <a:pt x="181811" y="158"/>
                </a:lnTo>
                <a:lnTo>
                  <a:pt x="225708" y="0"/>
                </a:lnTo>
                <a:lnTo>
                  <a:pt x="228577" y="952"/>
                </a:lnTo>
                <a:lnTo>
                  <a:pt x="234305" y="4550"/>
                </a:lnTo>
                <a:lnTo>
                  <a:pt x="236213" y="6843"/>
                </a:lnTo>
                <a:lnTo>
                  <a:pt x="237486" y="9324"/>
                </a:lnTo>
                <a:lnTo>
                  <a:pt x="238899" y="14621"/>
                </a:lnTo>
                <a:lnTo>
                  <a:pt x="239527" y="20150"/>
                </a:lnTo>
                <a:lnTo>
                  <a:pt x="239806" y="25783"/>
                </a:lnTo>
                <a:lnTo>
                  <a:pt x="239931" y="32414"/>
                </a:lnTo>
                <a:lnTo>
                  <a:pt x="240017" y="53104"/>
                </a:lnTo>
                <a:lnTo>
                  <a:pt x="239069" y="57309"/>
                </a:lnTo>
                <a:lnTo>
                  <a:pt x="237484" y="62019"/>
                </a:lnTo>
                <a:lnTo>
                  <a:pt x="235475" y="67063"/>
                </a:lnTo>
                <a:lnTo>
                  <a:pt x="233184" y="72331"/>
                </a:lnTo>
                <a:lnTo>
                  <a:pt x="228097" y="83264"/>
                </a:lnTo>
                <a:lnTo>
                  <a:pt x="202870" y="134312"/>
                </a:lnTo>
                <a:lnTo>
                  <a:pt x="194306" y="151450"/>
                </a:lnTo>
                <a:lnTo>
                  <a:pt x="191450" y="156211"/>
                </a:lnTo>
                <a:lnTo>
                  <a:pt x="188593" y="160338"/>
                </a:lnTo>
                <a:lnTo>
                  <a:pt x="185737" y="164042"/>
                </a:lnTo>
                <a:lnTo>
                  <a:pt x="182879" y="168416"/>
                </a:lnTo>
                <a:lnTo>
                  <a:pt x="180022" y="173237"/>
                </a:lnTo>
                <a:lnTo>
                  <a:pt x="177165" y="178356"/>
                </a:lnTo>
                <a:lnTo>
                  <a:pt x="175260" y="182722"/>
                </a:lnTo>
                <a:lnTo>
                  <a:pt x="173143" y="190111"/>
                </a:lnTo>
                <a:lnTo>
                  <a:pt x="169663" y="196571"/>
                </a:lnTo>
                <a:lnTo>
                  <a:pt x="167401" y="199627"/>
                </a:lnTo>
                <a:lnTo>
                  <a:pt x="164888" y="205563"/>
                </a:lnTo>
                <a:lnTo>
                  <a:pt x="164218" y="208479"/>
                </a:lnTo>
                <a:lnTo>
                  <a:pt x="160933" y="214259"/>
                </a:lnTo>
                <a:lnTo>
                  <a:pt x="158724" y="217134"/>
                </a:lnTo>
                <a:lnTo>
                  <a:pt x="156269" y="222869"/>
                </a:lnTo>
                <a:lnTo>
                  <a:pt x="154693" y="229760"/>
                </a:lnTo>
                <a:lnTo>
                  <a:pt x="148490" y="237013"/>
                </a:lnTo>
                <a:lnTo>
                  <a:pt x="146096" y="239632"/>
                </a:lnTo>
                <a:lnTo>
                  <a:pt x="153532" y="240006"/>
                </a:lnTo>
                <a:lnTo>
                  <a:pt x="154305" y="240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303"/>
          <p:cNvSpPr/>
          <p:nvPr/>
        </p:nvSpPr>
        <p:spPr>
          <a:xfrm>
            <a:off x="3286512" y="4226242"/>
            <a:ext cx="205353" cy="420054"/>
          </a:xfrm>
          <a:custGeom>
            <a:avLst/>
            <a:gdLst/>
            <a:ahLst/>
            <a:cxnLst/>
            <a:rect l="0" t="0" r="0" b="0"/>
            <a:pathLst>
              <a:path w="205353" h="420054">
                <a:moveTo>
                  <a:pt x="205352" y="0"/>
                </a:moveTo>
                <a:lnTo>
                  <a:pt x="192260" y="0"/>
                </a:lnTo>
                <a:lnTo>
                  <a:pt x="190909" y="953"/>
                </a:lnTo>
                <a:lnTo>
                  <a:pt x="190009" y="2540"/>
                </a:lnTo>
                <a:lnTo>
                  <a:pt x="189408" y="4551"/>
                </a:lnTo>
                <a:lnTo>
                  <a:pt x="188056" y="5891"/>
                </a:lnTo>
                <a:lnTo>
                  <a:pt x="186201" y="6785"/>
                </a:lnTo>
                <a:lnTo>
                  <a:pt x="184012" y="7381"/>
                </a:lnTo>
                <a:lnTo>
                  <a:pt x="179041" y="10583"/>
                </a:lnTo>
                <a:lnTo>
                  <a:pt x="173656" y="15181"/>
                </a:lnTo>
                <a:lnTo>
                  <a:pt x="168087" y="20400"/>
                </a:lnTo>
                <a:lnTo>
                  <a:pt x="153902" y="34342"/>
                </a:lnTo>
                <a:lnTo>
                  <a:pt x="142484" y="45730"/>
                </a:lnTo>
                <a:lnTo>
                  <a:pt x="138675" y="48585"/>
                </a:lnTo>
                <a:lnTo>
                  <a:pt x="134231" y="51440"/>
                </a:lnTo>
                <a:lnTo>
                  <a:pt x="129363" y="54296"/>
                </a:lnTo>
                <a:lnTo>
                  <a:pt x="125166" y="57152"/>
                </a:lnTo>
                <a:lnTo>
                  <a:pt x="121414" y="60009"/>
                </a:lnTo>
                <a:lnTo>
                  <a:pt x="117961" y="62866"/>
                </a:lnTo>
                <a:lnTo>
                  <a:pt x="111584" y="68581"/>
                </a:lnTo>
                <a:lnTo>
                  <a:pt x="108550" y="71438"/>
                </a:lnTo>
                <a:lnTo>
                  <a:pt x="95179" y="84561"/>
                </a:lnTo>
                <a:lnTo>
                  <a:pt x="90946" y="89712"/>
                </a:lnTo>
                <a:lnTo>
                  <a:pt x="87171" y="95050"/>
                </a:lnTo>
                <a:lnTo>
                  <a:pt x="83703" y="100514"/>
                </a:lnTo>
                <a:lnTo>
                  <a:pt x="77308" y="109125"/>
                </a:lnTo>
                <a:lnTo>
                  <a:pt x="74270" y="112755"/>
                </a:lnTo>
                <a:lnTo>
                  <a:pt x="70339" y="117080"/>
                </a:lnTo>
                <a:lnTo>
                  <a:pt x="60892" y="126965"/>
                </a:lnTo>
                <a:lnTo>
                  <a:pt x="49413" y="138690"/>
                </a:lnTo>
                <a:lnTo>
                  <a:pt x="43019" y="147683"/>
                </a:lnTo>
                <a:lnTo>
                  <a:pt x="37002" y="158029"/>
                </a:lnTo>
                <a:lnTo>
                  <a:pt x="31152" y="168978"/>
                </a:lnTo>
                <a:lnTo>
                  <a:pt x="22505" y="185852"/>
                </a:lnTo>
                <a:lnTo>
                  <a:pt x="19312" y="197219"/>
                </a:lnTo>
                <a:lnTo>
                  <a:pt x="16940" y="208620"/>
                </a:lnTo>
                <a:lnTo>
                  <a:pt x="12711" y="220038"/>
                </a:lnTo>
                <a:lnTo>
                  <a:pt x="10197" y="231462"/>
                </a:lnTo>
                <a:lnTo>
                  <a:pt x="8127" y="242889"/>
                </a:lnTo>
                <a:lnTo>
                  <a:pt x="4031" y="254319"/>
                </a:lnTo>
                <a:lnTo>
                  <a:pt x="1576" y="265748"/>
                </a:lnTo>
                <a:lnTo>
                  <a:pt x="485" y="276225"/>
                </a:lnTo>
                <a:lnTo>
                  <a:pt x="0" y="284057"/>
                </a:lnTo>
                <a:lnTo>
                  <a:pt x="2325" y="293253"/>
                </a:lnTo>
                <a:lnTo>
                  <a:pt x="5581" y="303690"/>
                </a:lnTo>
                <a:lnTo>
                  <a:pt x="7028" y="314678"/>
                </a:lnTo>
                <a:lnTo>
                  <a:pt x="10211" y="325912"/>
                </a:lnTo>
                <a:lnTo>
                  <a:pt x="14800" y="336302"/>
                </a:lnTo>
                <a:lnTo>
                  <a:pt x="20015" y="344096"/>
                </a:lnTo>
                <a:lnTo>
                  <a:pt x="25508" y="350734"/>
                </a:lnTo>
                <a:lnTo>
                  <a:pt x="31124" y="357812"/>
                </a:lnTo>
                <a:lnTo>
                  <a:pt x="36795" y="367307"/>
                </a:lnTo>
                <a:lnTo>
                  <a:pt x="42491" y="375338"/>
                </a:lnTo>
                <a:lnTo>
                  <a:pt x="48197" y="382082"/>
                </a:lnTo>
                <a:lnTo>
                  <a:pt x="53908" y="388254"/>
                </a:lnTo>
                <a:lnTo>
                  <a:pt x="55812" y="391234"/>
                </a:lnTo>
                <a:lnTo>
                  <a:pt x="59445" y="399977"/>
                </a:lnTo>
                <a:lnTo>
                  <a:pt x="63669" y="405733"/>
                </a:lnTo>
                <a:lnTo>
                  <a:pt x="67082" y="407649"/>
                </a:lnTo>
                <a:lnTo>
                  <a:pt x="71262" y="408926"/>
                </a:lnTo>
                <a:lnTo>
                  <a:pt x="82557" y="410976"/>
                </a:lnTo>
                <a:lnTo>
                  <a:pt x="86642" y="413796"/>
                </a:lnTo>
                <a:lnTo>
                  <a:pt x="89065" y="415882"/>
                </a:lnTo>
                <a:lnTo>
                  <a:pt x="91632" y="417272"/>
                </a:lnTo>
                <a:lnTo>
                  <a:pt x="97025" y="418817"/>
                </a:lnTo>
                <a:lnTo>
                  <a:pt x="102597" y="419503"/>
                </a:lnTo>
                <a:lnTo>
                  <a:pt x="110560" y="420020"/>
                </a:lnTo>
                <a:lnTo>
                  <a:pt x="128200" y="4200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304"/>
          <p:cNvSpPr/>
          <p:nvPr/>
        </p:nvSpPr>
        <p:spPr>
          <a:xfrm>
            <a:off x="3431962" y="4380547"/>
            <a:ext cx="171346" cy="222886"/>
          </a:xfrm>
          <a:custGeom>
            <a:avLst/>
            <a:gdLst/>
            <a:ahLst/>
            <a:cxnLst/>
            <a:rect l="0" t="0" r="0" b="0"/>
            <a:pathLst>
              <a:path w="171346" h="222886">
                <a:moveTo>
                  <a:pt x="8467" y="0"/>
                </a:moveTo>
                <a:lnTo>
                  <a:pt x="0" y="0"/>
                </a:lnTo>
                <a:lnTo>
                  <a:pt x="8117" y="0"/>
                </a:lnTo>
                <a:lnTo>
                  <a:pt x="12914" y="4551"/>
                </a:lnTo>
                <a:lnTo>
                  <a:pt x="15242" y="5891"/>
                </a:lnTo>
                <a:lnTo>
                  <a:pt x="20369" y="7381"/>
                </a:lnTo>
                <a:lnTo>
                  <a:pt x="23069" y="8731"/>
                </a:lnTo>
                <a:lnTo>
                  <a:pt x="25822" y="10583"/>
                </a:lnTo>
                <a:lnTo>
                  <a:pt x="28610" y="12770"/>
                </a:lnTo>
                <a:lnTo>
                  <a:pt x="31421" y="16134"/>
                </a:lnTo>
                <a:lnTo>
                  <a:pt x="34247" y="20281"/>
                </a:lnTo>
                <a:lnTo>
                  <a:pt x="37084" y="24951"/>
                </a:lnTo>
                <a:lnTo>
                  <a:pt x="39928" y="29016"/>
                </a:lnTo>
                <a:lnTo>
                  <a:pt x="42776" y="32679"/>
                </a:lnTo>
                <a:lnTo>
                  <a:pt x="45627" y="36074"/>
                </a:lnTo>
                <a:lnTo>
                  <a:pt x="49433" y="39289"/>
                </a:lnTo>
                <a:lnTo>
                  <a:pt x="53876" y="42385"/>
                </a:lnTo>
                <a:lnTo>
                  <a:pt x="58742" y="45402"/>
                </a:lnTo>
                <a:lnTo>
                  <a:pt x="62939" y="49318"/>
                </a:lnTo>
                <a:lnTo>
                  <a:pt x="66689" y="53833"/>
                </a:lnTo>
                <a:lnTo>
                  <a:pt x="70142" y="58749"/>
                </a:lnTo>
                <a:lnTo>
                  <a:pt x="73396" y="63931"/>
                </a:lnTo>
                <a:lnTo>
                  <a:pt x="76518" y="69291"/>
                </a:lnTo>
                <a:lnTo>
                  <a:pt x="79552" y="74769"/>
                </a:lnTo>
                <a:lnTo>
                  <a:pt x="83480" y="79374"/>
                </a:lnTo>
                <a:lnTo>
                  <a:pt x="88003" y="83396"/>
                </a:lnTo>
                <a:lnTo>
                  <a:pt x="92924" y="87029"/>
                </a:lnTo>
                <a:lnTo>
                  <a:pt x="97157" y="91357"/>
                </a:lnTo>
                <a:lnTo>
                  <a:pt x="100931" y="96147"/>
                </a:lnTo>
                <a:lnTo>
                  <a:pt x="104400" y="101246"/>
                </a:lnTo>
                <a:lnTo>
                  <a:pt x="107665" y="106550"/>
                </a:lnTo>
                <a:lnTo>
                  <a:pt x="110795" y="111991"/>
                </a:lnTo>
                <a:lnTo>
                  <a:pt x="113833" y="117523"/>
                </a:lnTo>
                <a:lnTo>
                  <a:pt x="116811" y="122163"/>
                </a:lnTo>
                <a:lnTo>
                  <a:pt x="119749" y="126210"/>
                </a:lnTo>
                <a:lnTo>
                  <a:pt x="122660" y="129860"/>
                </a:lnTo>
                <a:lnTo>
                  <a:pt x="125553" y="134199"/>
                </a:lnTo>
                <a:lnTo>
                  <a:pt x="128435" y="138996"/>
                </a:lnTo>
                <a:lnTo>
                  <a:pt x="131308" y="144099"/>
                </a:lnTo>
                <a:lnTo>
                  <a:pt x="134176" y="148453"/>
                </a:lnTo>
                <a:lnTo>
                  <a:pt x="137041" y="152309"/>
                </a:lnTo>
                <a:lnTo>
                  <a:pt x="139903" y="155832"/>
                </a:lnTo>
                <a:lnTo>
                  <a:pt x="141811" y="160086"/>
                </a:lnTo>
                <a:lnTo>
                  <a:pt x="143084" y="164826"/>
                </a:lnTo>
                <a:lnTo>
                  <a:pt x="143932" y="169892"/>
                </a:lnTo>
                <a:lnTo>
                  <a:pt x="145449" y="174221"/>
                </a:lnTo>
                <a:lnTo>
                  <a:pt x="147414" y="178060"/>
                </a:lnTo>
                <a:lnTo>
                  <a:pt x="152136" y="184866"/>
                </a:lnTo>
                <a:lnTo>
                  <a:pt x="157410" y="191065"/>
                </a:lnTo>
                <a:lnTo>
                  <a:pt x="159198" y="194052"/>
                </a:lnTo>
                <a:lnTo>
                  <a:pt x="161184" y="199911"/>
                </a:lnTo>
                <a:lnTo>
                  <a:pt x="164606" y="205689"/>
                </a:lnTo>
                <a:lnTo>
                  <a:pt x="170951" y="213808"/>
                </a:lnTo>
                <a:lnTo>
                  <a:pt x="171170" y="216628"/>
                </a:lnTo>
                <a:lnTo>
                  <a:pt x="171345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305"/>
          <p:cNvSpPr/>
          <p:nvPr/>
        </p:nvSpPr>
        <p:spPr>
          <a:xfrm>
            <a:off x="3457575" y="4372006"/>
            <a:ext cx="154305" cy="205710"/>
          </a:xfrm>
          <a:custGeom>
            <a:avLst/>
            <a:gdLst/>
            <a:ahLst/>
            <a:cxnLst/>
            <a:rect l="0" t="0" r="0" b="0"/>
            <a:pathLst>
              <a:path w="154305" h="205710">
                <a:moveTo>
                  <a:pt x="154304" y="8541"/>
                </a:moveTo>
                <a:lnTo>
                  <a:pt x="154304" y="322"/>
                </a:lnTo>
                <a:lnTo>
                  <a:pt x="149754" y="74"/>
                </a:lnTo>
                <a:lnTo>
                  <a:pt x="146923" y="0"/>
                </a:lnTo>
                <a:lnTo>
                  <a:pt x="146526" y="942"/>
                </a:lnTo>
                <a:lnTo>
                  <a:pt x="146085" y="4529"/>
                </a:lnTo>
                <a:lnTo>
                  <a:pt x="145015" y="5866"/>
                </a:lnTo>
                <a:lnTo>
                  <a:pt x="143349" y="6758"/>
                </a:lnTo>
                <a:lnTo>
                  <a:pt x="141285" y="7352"/>
                </a:lnTo>
                <a:lnTo>
                  <a:pt x="139911" y="8701"/>
                </a:lnTo>
                <a:lnTo>
                  <a:pt x="138993" y="10553"/>
                </a:lnTo>
                <a:lnTo>
                  <a:pt x="138382" y="12740"/>
                </a:lnTo>
                <a:lnTo>
                  <a:pt x="135163" y="17710"/>
                </a:lnTo>
                <a:lnTo>
                  <a:pt x="132971" y="20368"/>
                </a:lnTo>
                <a:lnTo>
                  <a:pt x="131510" y="23093"/>
                </a:lnTo>
                <a:lnTo>
                  <a:pt x="128501" y="32432"/>
                </a:lnTo>
                <a:lnTo>
                  <a:pt x="126624" y="36851"/>
                </a:lnTo>
                <a:lnTo>
                  <a:pt x="124421" y="41702"/>
                </a:lnTo>
                <a:lnTo>
                  <a:pt x="121999" y="45888"/>
                </a:lnTo>
                <a:lnTo>
                  <a:pt x="119433" y="49632"/>
                </a:lnTo>
                <a:lnTo>
                  <a:pt x="116770" y="53080"/>
                </a:lnTo>
                <a:lnTo>
                  <a:pt x="113089" y="57284"/>
                </a:lnTo>
                <a:lnTo>
                  <a:pt x="108730" y="61991"/>
                </a:lnTo>
                <a:lnTo>
                  <a:pt x="103918" y="67035"/>
                </a:lnTo>
                <a:lnTo>
                  <a:pt x="99759" y="72302"/>
                </a:lnTo>
                <a:lnTo>
                  <a:pt x="96034" y="77718"/>
                </a:lnTo>
                <a:lnTo>
                  <a:pt x="92597" y="83234"/>
                </a:lnTo>
                <a:lnTo>
                  <a:pt x="89353" y="88817"/>
                </a:lnTo>
                <a:lnTo>
                  <a:pt x="83210" y="100100"/>
                </a:lnTo>
                <a:lnTo>
                  <a:pt x="80238" y="104822"/>
                </a:lnTo>
                <a:lnTo>
                  <a:pt x="77304" y="108924"/>
                </a:lnTo>
                <a:lnTo>
                  <a:pt x="74396" y="112610"/>
                </a:lnTo>
                <a:lnTo>
                  <a:pt x="71505" y="116973"/>
                </a:lnTo>
                <a:lnTo>
                  <a:pt x="68625" y="121787"/>
                </a:lnTo>
                <a:lnTo>
                  <a:pt x="65752" y="126901"/>
                </a:lnTo>
                <a:lnTo>
                  <a:pt x="61932" y="132215"/>
                </a:lnTo>
                <a:lnTo>
                  <a:pt x="57480" y="137663"/>
                </a:lnTo>
                <a:lnTo>
                  <a:pt x="48407" y="147844"/>
                </a:lnTo>
                <a:lnTo>
                  <a:pt x="41199" y="155544"/>
                </a:lnTo>
                <a:lnTo>
                  <a:pt x="28810" y="168247"/>
                </a:lnTo>
                <a:lnTo>
                  <a:pt x="22964" y="174137"/>
                </a:lnTo>
                <a:lnTo>
                  <a:pt x="21024" y="177041"/>
                </a:lnTo>
                <a:lnTo>
                  <a:pt x="18869" y="182808"/>
                </a:lnTo>
                <a:lnTo>
                  <a:pt x="15371" y="188545"/>
                </a:lnTo>
                <a:lnTo>
                  <a:pt x="9915" y="195439"/>
                </a:lnTo>
                <a:lnTo>
                  <a:pt x="8515" y="196005"/>
                </a:lnTo>
                <a:lnTo>
                  <a:pt x="4419" y="196633"/>
                </a:lnTo>
                <a:lnTo>
                  <a:pt x="387" y="197092"/>
                </a:lnTo>
                <a:lnTo>
                  <a:pt x="172" y="199656"/>
                </a:lnTo>
                <a:lnTo>
                  <a:pt x="0" y="2057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306"/>
          <p:cNvSpPr/>
          <p:nvPr/>
        </p:nvSpPr>
        <p:spPr>
          <a:xfrm>
            <a:off x="3680459" y="4474876"/>
            <a:ext cx="180024" cy="8542"/>
          </a:xfrm>
          <a:custGeom>
            <a:avLst/>
            <a:gdLst/>
            <a:ahLst/>
            <a:cxnLst/>
            <a:rect l="0" t="0" r="0" b="0"/>
            <a:pathLst>
              <a:path w="180024" h="8542">
                <a:moveTo>
                  <a:pt x="0" y="8541"/>
                </a:moveTo>
                <a:lnTo>
                  <a:pt x="67064" y="8541"/>
                </a:lnTo>
                <a:lnTo>
                  <a:pt x="72332" y="7589"/>
                </a:lnTo>
                <a:lnTo>
                  <a:pt x="77749" y="6002"/>
                </a:lnTo>
                <a:lnTo>
                  <a:pt x="83265" y="3990"/>
                </a:lnTo>
                <a:lnTo>
                  <a:pt x="88848" y="2649"/>
                </a:lnTo>
                <a:lnTo>
                  <a:pt x="94475" y="1756"/>
                </a:lnTo>
                <a:lnTo>
                  <a:pt x="100131" y="1160"/>
                </a:lnTo>
                <a:lnTo>
                  <a:pt x="105807" y="763"/>
                </a:lnTo>
                <a:lnTo>
                  <a:pt x="111495" y="498"/>
                </a:lnTo>
                <a:lnTo>
                  <a:pt x="126064" y="126"/>
                </a:lnTo>
                <a:lnTo>
                  <a:pt x="144070" y="0"/>
                </a:lnTo>
                <a:lnTo>
                  <a:pt x="148434" y="942"/>
                </a:lnTo>
                <a:lnTo>
                  <a:pt x="152296" y="2522"/>
                </a:lnTo>
                <a:lnTo>
                  <a:pt x="155823" y="4528"/>
                </a:lnTo>
                <a:lnTo>
                  <a:pt x="159127" y="5866"/>
                </a:lnTo>
                <a:lnTo>
                  <a:pt x="162283" y="6758"/>
                </a:lnTo>
                <a:lnTo>
                  <a:pt x="165339" y="7352"/>
                </a:lnTo>
                <a:lnTo>
                  <a:pt x="168328" y="7748"/>
                </a:lnTo>
                <a:lnTo>
                  <a:pt x="171274" y="8013"/>
                </a:lnTo>
                <a:lnTo>
                  <a:pt x="180023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307"/>
          <p:cNvSpPr/>
          <p:nvPr/>
        </p:nvSpPr>
        <p:spPr>
          <a:xfrm>
            <a:off x="3929062" y="4380547"/>
            <a:ext cx="34291" cy="197169"/>
          </a:xfrm>
          <a:custGeom>
            <a:avLst/>
            <a:gdLst/>
            <a:ahLst/>
            <a:cxnLst/>
            <a:rect l="0" t="0" r="0" b="0"/>
            <a:pathLst>
              <a:path w="34291" h="197169">
                <a:moveTo>
                  <a:pt x="0" y="0"/>
                </a:moveTo>
                <a:lnTo>
                  <a:pt x="0" y="118362"/>
                </a:lnTo>
                <a:lnTo>
                  <a:pt x="953" y="122723"/>
                </a:lnTo>
                <a:lnTo>
                  <a:pt x="2540" y="126583"/>
                </a:lnTo>
                <a:lnTo>
                  <a:pt x="4551" y="130109"/>
                </a:lnTo>
                <a:lnTo>
                  <a:pt x="4939" y="134364"/>
                </a:lnTo>
                <a:lnTo>
                  <a:pt x="4245" y="139106"/>
                </a:lnTo>
                <a:lnTo>
                  <a:pt x="2830" y="144172"/>
                </a:lnTo>
                <a:lnTo>
                  <a:pt x="2839" y="148502"/>
                </a:lnTo>
                <a:lnTo>
                  <a:pt x="3797" y="152342"/>
                </a:lnTo>
                <a:lnTo>
                  <a:pt x="5390" y="155853"/>
                </a:lnTo>
                <a:lnTo>
                  <a:pt x="6450" y="159147"/>
                </a:lnTo>
                <a:lnTo>
                  <a:pt x="7158" y="162296"/>
                </a:lnTo>
                <a:lnTo>
                  <a:pt x="7629" y="165347"/>
                </a:lnTo>
                <a:lnTo>
                  <a:pt x="8896" y="168334"/>
                </a:lnTo>
                <a:lnTo>
                  <a:pt x="10693" y="171278"/>
                </a:lnTo>
                <a:lnTo>
                  <a:pt x="12844" y="174193"/>
                </a:lnTo>
                <a:lnTo>
                  <a:pt x="15230" y="177088"/>
                </a:lnTo>
                <a:lnTo>
                  <a:pt x="17773" y="179971"/>
                </a:lnTo>
                <a:lnTo>
                  <a:pt x="24148" y="186892"/>
                </a:lnTo>
                <a:lnTo>
                  <a:pt x="24671" y="188412"/>
                </a:lnTo>
                <a:lnTo>
                  <a:pt x="25253" y="192641"/>
                </a:lnTo>
                <a:lnTo>
                  <a:pt x="26360" y="194150"/>
                </a:lnTo>
                <a:lnTo>
                  <a:pt x="28051" y="195156"/>
                </a:lnTo>
                <a:lnTo>
                  <a:pt x="34290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308"/>
          <p:cNvSpPr/>
          <p:nvPr/>
        </p:nvSpPr>
        <p:spPr>
          <a:xfrm>
            <a:off x="4031932" y="4380550"/>
            <a:ext cx="222886" cy="171416"/>
          </a:xfrm>
          <a:custGeom>
            <a:avLst/>
            <a:gdLst/>
            <a:ahLst/>
            <a:cxnLst/>
            <a:rect l="0" t="0" r="0" b="0"/>
            <a:pathLst>
              <a:path w="222886" h="171416">
                <a:moveTo>
                  <a:pt x="0" y="42860"/>
                </a:moveTo>
                <a:lnTo>
                  <a:pt x="7381" y="35478"/>
                </a:lnTo>
                <a:lnTo>
                  <a:pt x="13123" y="32277"/>
                </a:lnTo>
                <a:lnTo>
                  <a:pt x="17321" y="30089"/>
                </a:lnTo>
                <a:lnTo>
                  <a:pt x="20120" y="27679"/>
                </a:lnTo>
                <a:lnTo>
                  <a:pt x="21986" y="25119"/>
                </a:lnTo>
                <a:lnTo>
                  <a:pt x="23230" y="22460"/>
                </a:lnTo>
                <a:lnTo>
                  <a:pt x="25964" y="19735"/>
                </a:lnTo>
                <a:lnTo>
                  <a:pt x="29692" y="16966"/>
                </a:lnTo>
                <a:lnTo>
                  <a:pt x="34082" y="14167"/>
                </a:lnTo>
                <a:lnTo>
                  <a:pt x="38914" y="12301"/>
                </a:lnTo>
                <a:lnTo>
                  <a:pt x="44040" y="11057"/>
                </a:lnTo>
                <a:lnTo>
                  <a:pt x="49363" y="10228"/>
                </a:lnTo>
                <a:lnTo>
                  <a:pt x="53863" y="8723"/>
                </a:lnTo>
                <a:lnTo>
                  <a:pt x="57816" y="6767"/>
                </a:lnTo>
                <a:lnTo>
                  <a:pt x="61404" y="4511"/>
                </a:lnTo>
                <a:lnTo>
                  <a:pt x="65701" y="3006"/>
                </a:lnTo>
                <a:lnTo>
                  <a:pt x="70471" y="2003"/>
                </a:lnTo>
                <a:lnTo>
                  <a:pt x="75556" y="1334"/>
                </a:lnTo>
                <a:lnTo>
                  <a:pt x="80851" y="889"/>
                </a:lnTo>
                <a:lnTo>
                  <a:pt x="86286" y="591"/>
                </a:lnTo>
                <a:lnTo>
                  <a:pt x="100496" y="173"/>
                </a:lnTo>
                <a:lnTo>
                  <a:pt x="119807" y="12"/>
                </a:lnTo>
                <a:lnTo>
                  <a:pt x="131404" y="0"/>
                </a:lnTo>
                <a:lnTo>
                  <a:pt x="134275" y="952"/>
                </a:lnTo>
                <a:lnTo>
                  <a:pt x="140005" y="4549"/>
                </a:lnTo>
                <a:lnTo>
                  <a:pt x="141915" y="6842"/>
                </a:lnTo>
                <a:lnTo>
                  <a:pt x="143187" y="9323"/>
                </a:lnTo>
                <a:lnTo>
                  <a:pt x="144601" y="14619"/>
                </a:lnTo>
                <a:lnTo>
                  <a:pt x="144978" y="17366"/>
                </a:lnTo>
                <a:lnTo>
                  <a:pt x="145230" y="20149"/>
                </a:lnTo>
                <a:lnTo>
                  <a:pt x="145397" y="23909"/>
                </a:lnTo>
                <a:lnTo>
                  <a:pt x="145583" y="33167"/>
                </a:lnTo>
                <a:lnTo>
                  <a:pt x="144681" y="38303"/>
                </a:lnTo>
                <a:lnTo>
                  <a:pt x="143126" y="43632"/>
                </a:lnTo>
                <a:lnTo>
                  <a:pt x="141138" y="49090"/>
                </a:lnTo>
                <a:lnTo>
                  <a:pt x="138859" y="53680"/>
                </a:lnTo>
                <a:lnTo>
                  <a:pt x="136388" y="57693"/>
                </a:lnTo>
                <a:lnTo>
                  <a:pt x="133788" y="61321"/>
                </a:lnTo>
                <a:lnTo>
                  <a:pt x="131102" y="65645"/>
                </a:lnTo>
                <a:lnTo>
                  <a:pt x="128359" y="70432"/>
                </a:lnTo>
                <a:lnTo>
                  <a:pt x="122771" y="80831"/>
                </a:lnTo>
                <a:lnTo>
                  <a:pt x="117112" y="91804"/>
                </a:lnTo>
                <a:lnTo>
                  <a:pt x="114270" y="96444"/>
                </a:lnTo>
                <a:lnTo>
                  <a:pt x="111423" y="100490"/>
                </a:lnTo>
                <a:lnTo>
                  <a:pt x="108571" y="104140"/>
                </a:lnTo>
                <a:lnTo>
                  <a:pt x="105718" y="107526"/>
                </a:lnTo>
                <a:lnTo>
                  <a:pt x="102864" y="110735"/>
                </a:lnTo>
                <a:lnTo>
                  <a:pt x="100008" y="113827"/>
                </a:lnTo>
                <a:lnTo>
                  <a:pt x="97152" y="117794"/>
                </a:lnTo>
                <a:lnTo>
                  <a:pt x="94296" y="122344"/>
                </a:lnTo>
                <a:lnTo>
                  <a:pt x="91439" y="127281"/>
                </a:lnTo>
                <a:lnTo>
                  <a:pt x="88582" y="131526"/>
                </a:lnTo>
                <a:lnTo>
                  <a:pt x="85724" y="135308"/>
                </a:lnTo>
                <a:lnTo>
                  <a:pt x="82867" y="138782"/>
                </a:lnTo>
                <a:lnTo>
                  <a:pt x="80962" y="142050"/>
                </a:lnTo>
                <a:lnTo>
                  <a:pt x="79692" y="145182"/>
                </a:lnTo>
                <a:lnTo>
                  <a:pt x="78846" y="148222"/>
                </a:lnTo>
                <a:lnTo>
                  <a:pt x="77329" y="150249"/>
                </a:lnTo>
                <a:lnTo>
                  <a:pt x="75365" y="151600"/>
                </a:lnTo>
                <a:lnTo>
                  <a:pt x="73103" y="152501"/>
                </a:lnTo>
                <a:lnTo>
                  <a:pt x="71596" y="154054"/>
                </a:lnTo>
                <a:lnTo>
                  <a:pt x="70591" y="156041"/>
                </a:lnTo>
                <a:lnTo>
                  <a:pt x="68977" y="161525"/>
                </a:lnTo>
                <a:lnTo>
                  <a:pt x="69797" y="161975"/>
                </a:lnTo>
                <a:lnTo>
                  <a:pt x="73249" y="162475"/>
                </a:lnTo>
                <a:lnTo>
                  <a:pt x="74550" y="163561"/>
                </a:lnTo>
                <a:lnTo>
                  <a:pt x="75418" y="165237"/>
                </a:lnTo>
                <a:lnTo>
                  <a:pt x="75995" y="167307"/>
                </a:lnTo>
                <a:lnTo>
                  <a:pt x="77334" y="168687"/>
                </a:lnTo>
                <a:lnTo>
                  <a:pt x="79179" y="169607"/>
                </a:lnTo>
                <a:lnTo>
                  <a:pt x="83768" y="170629"/>
                </a:lnTo>
                <a:lnTo>
                  <a:pt x="88983" y="171084"/>
                </a:lnTo>
                <a:lnTo>
                  <a:pt x="94475" y="171285"/>
                </a:lnTo>
                <a:lnTo>
                  <a:pt x="105763" y="171415"/>
                </a:lnTo>
                <a:lnTo>
                  <a:pt x="108609" y="170473"/>
                </a:lnTo>
                <a:lnTo>
                  <a:pt x="114311" y="166887"/>
                </a:lnTo>
                <a:lnTo>
                  <a:pt x="118117" y="165549"/>
                </a:lnTo>
                <a:lnTo>
                  <a:pt x="122560" y="164658"/>
                </a:lnTo>
                <a:lnTo>
                  <a:pt x="127426" y="164063"/>
                </a:lnTo>
                <a:lnTo>
                  <a:pt x="131623" y="163667"/>
                </a:lnTo>
                <a:lnTo>
                  <a:pt x="135374" y="163403"/>
                </a:lnTo>
                <a:lnTo>
                  <a:pt x="142081" y="163109"/>
                </a:lnTo>
                <a:lnTo>
                  <a:pt x="151212" y="162944"/>
                </a:lnTo>
                <a:lnTo>
                  <a:pt x="170255" y="162884"/>
                </a:lnTo>
                <a:lnTo>
                  <a:pt x="174463" y="161928"/>
                </a:lnTo>
                <a:lnTo>
                  <a:pt x="178221" y="160339"/>
                </a:lnTo>
                <a:lnTo>
                  <a:pt x="184937" y="156985"/>
                </a:lnTo>
                <a:lnTo>
                  <a:pt x="191097" y="155494"/>
                </a:lnTo>
                <a:lnTo>
                  <a:pt x="195025" y="155097"/>
                </a:lnTo>
                <a:lnTo>
                  <a:pt x="199550" y="154832"/>
                </a:lnTo>
                <a:lnTo>
                  <a:pt x="204471" y="154656"/>
                </a:lnTo>
                <a:lnTo>
                  <a:pt x="208704" y="153585"/>
                </a:lnTo>
                <a:lnTo>
                  <a:pt x="212479" y="151919"/>
                </a:lnTo>
                <a:lnTo>
                  <a:pt x="222885" y="1457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309"/>
          <p:cNvSpPr/>
          <p:nvPr/>
        </p:nvSpPr>
        <p:spPr>
          <a:xfrm>
            <a:off x="4256008" y="4286250"/>
            <a:ext cx="152965" cy="334284"/>
          </a:xfrm>
          <a:custGeom>
            <a:avLst/>
            <a:gdLst/>
            <a:ahLst/>
            <a:cxnLst/>
            <a:rect l="0" t="0" r="0" b="0"/>
            <a:pathLst>
              <a:path w="152965" h="334284">
                <a:moveTo>
                  <a:pt x="7382" y="0"/>
                </a:moveTo>
                <a:lnTo>
                  <a:pt x="0" y="0"/>
                </a:lnTo>
                <a:lnTo>
                  <a:pt x="11610" y="0"/>
                </a:lnTo>
                <a:lnTo>
                  <a:pt x="13058" y="952"/>
                </a:lnTo>
                <a:lnTo>
                  <a:pt x="14024" y="2540"/>
                </a:lnTo>
                <a:lnTo>
                  <a:pt x="14667" y="4550"/>
                </a:lnTo>
                <a:lnTo>
                  <a:pt x="17001" y="5891"/>
                </a:lnTo>
                <a:lnTo>
                  <a:pt x="20462" y="6785"/>
                </a:lnTo>
                <a:lnTo>
                  <a:pt x="24674" y="7380"/>
                </a:lnTo>
                <a:lnTo>
                  <a:pt x="28435" y="8730"/>
                </a:lnTo>
                <a:lnTo>
                  <a:pt x="31895" y="10583"/>
                </a:lnTo>
                <a:lnTo>
                  <a:pt x="35154" y="12770"/>
                </a:lnTo>
                <a:lnTo>
                  <a:pt x="39231" y="15181"/>
                </a:lnTo>
                <a:lnTo>
                  <a:pt x="43855" y="17740"/>
                </a:lnTo>
                <a:lnTo>
                  <a:pt x="48842" y="20399"/>
                </a:lnTo>
                <a:lnTo>
                  <a:pt x="53119" y="23124"/>
                </a:lnTo>
                <a:lnTo>
                  <a:pt x="56924" y="25894"/>
                </a:lnTo>
                <a:lnTo>
                  <a:pt x="60412" y="28692"/>
                </a:lnTo>
                <a:lnTo>
                  <a:pt x="64643" y="31511"/>
                </a:lnTo>
                <a:lnTo>
                  <a:pt x="69368" y="34342"/>
                </a:lnTo>
                <a:lnTo>
                  <a:pt x="74423" y="37182"/>
                </a:lnTo>
                <a:lnTo>
                  <a:pt x="85120" y="42878"/>
                </a:lnTo>
                <a:lnTo>
                  <a:pt x="90640" y="45730"/>
                </a:lnTo>
                <a:lnTo>
                  <a:pt x="96225" y="49536"/>
                </a:lnTo>
                <a:lnTo>
                  <a:pt x="101853" y="53979"/>
                </a:lnTo>
                <a:lnTo>
                  <a:pt x="107510" y="58846"/>
                </a:lnTo>
                <a:lnTo>
                  <a:pt x="112234" y="63043"/>
                </a:lnTo>
                <a:lnTo>
                  <a:pt x="120023" y="70246"/>
                </a:lnTo>
                <a:lnTo>
                  <a:pt x="123433" y="74453"/>
                </a:lnTo>
                <a:lnTo>
                  <a:pt x="126659" y="79163"/>
                </a:lnTo>
                <a:lnTo>
                  <a:pt x="129763" y="84208"/>
                </a:lnTo>
                <a:lnTo>
                  <a:pt x="132784" y="89476"/>
                </a:lnTo>
                <a:lnTo>
                  <a:pt x="138681" y="100409"/>
                </a:lnTo>
                <a:lnTo>
                  <a:pt x="147356" y="117275"/>
                </a:lnTo>
                <a:lnTo>
                  <a:pt x="149275" y="123903"/>
                </a:lnTo>
                <a:lnTo>
                  <a:pt x="150555" y="131179"/>
                </a:lnTo>
                <a:lnTo>
                  <a:pt x="151408" y="138888"/>
                </a:lnTo>
                <a:lnTo>
                  <a:pt x="151976" y="145932"/>
                </a:lnTo>
                <a:lnTo>
                  <a:pt x="152356" y="152533"/>
                </a:lnTo>
                <a:lnTo>
                  <a:pt x="152608" y="158838"/>
                </a:lnTo>
                <a:lnTo>
                  <a:pt x="152889" y="173464"/>
                </a:lnTo>
                <a:lnTo>
                  <a:pt x="152964" y="181366"/>
                </a:lnTo>
                <a:lnTo>
                  <a:pt x="152062" y="188538"/>
                </a:lnTo>
                <a:lnTo>
                  <a:pt x="150507" y="195224"/>
                </a:lnTo>
                <a:lnTo>
                  <a:pt x="148519" y="201587"/>
                </a:lnTo>
                <a:lnTo>
                  <a:pt x="147193" y="208686"/>
                </a:lnTo>
                <a:lnTo>
                  <a:pt x="146310" y="216277"/>
                </a:lnTo>
                <a:lnTo>
                  <a:pt x="145720" y="224194"/>
                </a:lnTo>
                <a:lnTo>
                  <a:pt x="144374" y="232330"/>
                </a:lnTo>
                <a:lnTo>
                  <a:pt x="142525" y="240612"/>
                </a:lnTo>
                <a:lnTo>
                  <a:pt x="140340" y="248991"/>
                </a:lnTo>
                <a:lnTo>
                  <a:pt x="136978" y="256481"/>
                </a:lnTo>
                <a:lnTo>
                  <a:pt x="132832" y="263380"/>
                </a:lnTo>
                <a:lnTo>
                  <a:pt x="128163" y="269884"/>
                </a:lnTo>
                <a:lnTo>
                  <a:pt x="124097" y="276125"/>
                </a:lnTo>
                <a:lnTo>
                  <a:pt x="120434" y="282191"/>
                </a:lnTo>
                <a:lnTo>
                  <a:pt x="117040" y="288140"/>
                </a:lnTo>
                <a:lnTo>
                  <a:pt x="113825" y="293058"/>
                </a:lnTo>
                <a:lnTo>
                  <a:pt x="110729" y="297289"/>
                </a:lnTo>
                <a:lnTo>
                  <a:pt x="107712" y="301063"/>
                </a:lnTo>
                <a:lnTo>
                  <a:pt x="104361" y="307795"/>
                </a:lnTo>
                <a:lnTo>
                  <a:pt x="102474" y="316941"/>
                </a:lnTo>
                <a:lnTo>
                  <a:pt x="101914" y="325683"/>
                </a:lnTo>
                <a:lnTo>
                  <a:pt x="101680" y="334283"/>
                </a:lnTo>
                <a:lnTo>
                  <a:pt x="101679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310"/>
          <p:cNvSpPr/>
          <p:nvPr/>
        </p:nvSpPr>
        <p:spPr>
          <a:xfrm>
            <a:off x="4529137" y="4346257"/>
            <a:ext cx="214314" cy="42864"/>
          </a:xfrm>
          <a:custGeom>
            <a:avLst/>
            <a:gdLst/>
            <a:ahLst/>
            <a:cxnLst/>
            <a:rect l="0" t="0" r="0" b="0"/>
            <a:pathLst>
              <a:path w="214314" h="42864">
                <a:moveTo>
                  <a:pt x="0" y="42863"/>
                </a:moveTo>
                <a:lnTo>
                  <a:pt x="0" y="34643"/>
                </a:lnTo>
                <a:lnTo>
                  <a:pt x="0" y="42519"/>
                </a:lnTo>
                <a:lnTo>
                  <a:pt x="4551" y="42761"/>
                </a:lnTo>
                <a:lnTo>
                  <a:pt x="24702" y="42854"/>
                </a:lnTo>
                <a:lnTo>
                  <a:pt x="28851" y="40951"/>
                </a:lnTo>
                <a:lnTo>
                  <a:pt x="32569" y="37779"/>
                </a:lnTo>
                <a:lnTo>
                  <a:pt x="36000" y="33758"/>
                </a:lnTo>
                <a:lnTo>
                  <a:pt x="40193" y="31078"/>
                </a:lnTo>
                <a:lnTo>
                  <a:pt x="44893" y="29291"/>
                </a:lnTo>
                <a:lnTo>
                  <a:pt x="49931" y="28100"/>
                </a:lnTo>
                <a:lnTo>
                  <a:pt x="56147" y="27306"/>
                </a:lnTo>
                <a:lnTo>
                  <a:pt x="63149" y="26777"/>
                </a:lnTo>
                <a:lnTo>
                  <a:pt x="70674" y="26424"/>
                </a:lnTo>
                <a:lnTo>
                  <a:pt x="76644" y="25236"/>
                </a:lnTo>
                <a:lnTo>
                  <a:pt x="81576" y="23492"/>
                </a:lnTo>
                <a:lnTo>
                  <a:pt x="85816" y="21376"/>
                </a:lnTo>
                <a:lnTo>
                  <a:pt x="91501" y="19966"/>
                </a:lnTo>
                <a:lnTo>
                  <a:pt x="98148" y="19026"/>
                </a:lnTo>
                <a:lnTo>
                  <a:pt x="105437" y="18399"/>
                </a:lnTo>
                <a:lnTo>
                  <a:pt x="112201" y="17028"/>
                </a:lnTo>
                <a:lnTo>
                  <a:pt x="118616" y="15162"/>
                </a:lnTo>
                <a:lnTo>
                  <a:pt x="124797" y="12966"/>
                </a:lnTo>
                <a:lnTo>
                  <a:pt x="130823" y="11501"/>
                </a:lnTo>
                <a:lnTo>
                  <a:pt x="136746" y="10525"/>
                </a:lnTo>
                <a:lnTo>
                  <a:pt x="142599" y="9874"/>
                </a:lnTo>
                <a:lnTo>
                  <a:pt x="148406" y="9440"/>
                </a:lnTo>
                <a:lnTo>
                  <a:pt x="154182" y="9151"/>
                </a:lnTo>
                <a:lnTo>
                  <a:pt x="159938" y="8958"/>
                </a:lnTo>
                <a:lnTo>
                  <a:pt x="164728" y="7877"/>
                </a:lnTo>
                <a:lnTo>
                  <a:pt x="168874" y="6204"/>
                </a:lnTo>
                <a:lnTo>
                  <a:pt x="172590" y="4136"/>
                </a:lnTo>
                <a:lnTo>
                  <a:pt x="176973" y="2757"/>
                </a:lnTo>
                <a:lnTo>
                  <a:pt x="181799" y="1838"/>
                </a:lnTo>
                <a:lnTo>
                  <a:pt x="186922" y="1226"/>
                </a:lnTo>
                <a:lnTo>
                  <a:pt x="191289" y="817"/>
                </a:lnTo>
                <a:lnTo>
                  <a:pt x="195154" y="545"/>
                </a:lnTo>
                <a:lnTo>
                  <a:pt x="198683" y="363"/>
                </a:lnTo>
                <a:lnTo>
                  <a:pt x="205144" y="161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311"/>
          <p:cNvSpPr/>
          <p:nvPr/>
        </p:nvSpPr>
        <p:spPr>
          <a:xfrm>
            <a:off x="4469129" y="4431982"/>
            <a:ext cx="274322" cy="51435"/>
          </a:xfrm>
          <a:custGeom>
            <a:avLst/>
            <a:gdLst/>
            <a:ahLst/>
            <a:cxnLst/>
            <a:rect l="0" t="0" r="0" b="0"/>
            <a:pathLst>
              <a:path w="274322" h="51435">
                <a:moveTo>
                  <a:pt x="0" y="42863"/>
                </a:moveTo>
                <a:lnTo>
                  <a:pt x="0" y="51330"/>
                </a:lnTo>
                <a:lnTo>
                  <a:pt x="7382" y="51426"/>
                </a:lnTo>
                <a:lnTo>
                  <a:pt x="24951" y="51434"/>
                </a:lnTo>
                <a:lnTo>
                  <a:pt x="29016" y="50482"/>
                </a:lnTo>
                <a:lnTo>
                  <a:pt x="32679" y="48895"/>
                </a:lnTo>
                <a:lnTo>
                  <a:pt x="36074" y="46884"/>
                </a:lnTo>
                <a:lnTo>
                  <a:pt x="40242" y="45543"/>
                </a:lnTo>
                <a:lnTo>
                  <a:pt x="44926" y="44650"/>
                </a:lnTo>
                <a:lnTo>
                  <a:pt x="49953" y="44054"/>
                </a:lnTo>
                <a:lnTo>
                  <a:pt x="56162" y="42704"/>
                </a:lnTo>
                <a:lnTo>
                  <a:pt x="63159" y="40852"/>
                </a:lnTo>
                <a:lnTo>
                  <a:pt x="70681" y="38665"/>
                </a:lnTo>
                <a:lnTo>
                  <a:pt x="77601" y="35301"/>
                </a:lnTo>
                <a:lnTo>
                  <a:pt x="84119" y="31154"/>
                </a:lnTo>
                <a:lnTo>
                  <a:pt x="90370" y="26485"/>
                </a:lnTo>
                <a:lnTo>
                  <a:pt x="97394" y="23372"/>
                </a:lnTo>
                <a:lnTo>
                  <a:pt x="104935" y="21296"/>
                </a:lnTo>
                <a:lnTo>
                  <a:pt x="112819" y="19912"/>
                </a:lnTo>
                <a:lnTo>
                  <a:pt x="119980" y="18038"/>
                </a:lnTo>
                <a:lnTo>
                  <a:pt x="126659" y="15835"/>
                </a:lnTo>
                <a:lnTo>
                  <a:pt x="133017" y="13414"/>
                </a:lnTo>
                <a:lnTo>
                  <a:pt x="140114" y="11801"/>
                </a:lnTo>
                <a:lnTo>
                  <a:pt x="147702" y="10725"/>
                </a:lnTo>
                <a:lnTo>
                  <a:pt x="155618" y="10007"/>
                </a:lnTo>
                <a:lnTo>
                  <a:pt x="162801" y="9529"/>
                </a:lnTo>
                <a:lnTo>
                  <a:pt x="169494" y="9210"/>
                </a:lnTo>
                <a:lnTo>
                  <a:pt x="175861" y="8998"/>
                </a:lnTo>
                <a:lnTo>
                  <a:pt x="182011" y="7903"/>
                </a:lnTo>
                <a:lnTo>
                  <a:pt x="188016" y="6222"/>
                </a:lnTo>
                <a:lnTo>
                  <a:pt x="193924" y="4147"/>
                </a:lnTo>
                <a:lnTo>
                  <a:pt x="199768" y="2765"/>
                </a:lnTo>
                <a:lnTo>
                  <a:pt x="205569" y="1843"/>
                </a:lnTo>
                <a:lnTo>
                  <a:pt x="211341" y="1229"/>
                </a:lnTo>
                <a:lnTo>
                  <a:pt x="217095" y="819"/>
                </a:lnTo>
                <a:lnTo>
                  <a:pt x="222835" y="546"/>
                </a:lnTo>
                <a:lnTo>
                  <a:pt x="234293" y="243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312"/>
          <p:cNvSpPr/>
          <p:nvPr/>
        </p:nvSpPr>
        <p:spPr>
          <a:xfrm>
            <a:off x="4846436" y="4286253"/>
            <a:ext cx="214079" cy="214274"/>
          </a:xfrm>
          <a:custGeom>
            <a:avLst/>
            <a:gdLst/>
            <a:ahLst/>
            <a:cxnLst/>
            <a:rect l="0" t="0" r="0" b="0"/>
            <a:pathLst>
              <a:path w="214079" h="214274">
                <a:moveTo>
                  <a:pt x="85609" y="8569"/>
                </a:moveTo>
                <a:lnTo>
                  <a:pt x="78227" y="8569"/>
                </a:lnTo>
                <a:lnTo>
                  <a:pt x="72838" y="13120"/>
                </a:lnTo>
                <a:lnTo>
                  <a:pt x="70428" y="14460"/>
                </a:lnTo>
                <a:lnTo>
                  <a:pt x="65209" y="15950"/>
                </a:lnTo>
                <a:lnTo>
                  <a:pt x="59715" y="19152"/>
                </a:lnTo>
                <a:lnTo>
                  <a:pt x="56916" y="21339"/>
                </a:lnTo>
                <a:lnTo>
                  <a:pt x="54098" y="24703"/>
                </a:lnTo>
                <a:lnTo>
                  <a:pt x="51266" y="28850"/>
                </a:lnTo>
                <a:lnTo>
                  <a:pt x="48426" y="33520"/>
                </a:lnTo>
                <a:lnTo>
                  <a:pt x="45580" y="37585"/>
                </a:lnTo>
                <a:lnTo>
                  <a:pt x="42731" y="41248"/>
                </a:lnTo>
                <a:lnTo>
                  <a:pt x="39878" y="44643"/>
                </a:lnTo>
                <a:lnTo>
                  <a:pt x="37024" y="48811"/>
                </a:lnTo>
                <a:lnTo>
                  <a:pt x="34169" y="53494"/>
                </a:lnTo>
                <a:lnTo>
                  <a:pt x="31313" y="58522"/>
                </a:lnTo>
                <a:lnTo>
                  <a:pt x="29409" y="63778"/>
                </a:lnTo>
                <a:lnTo>
                  <a:pt x="28140" y="69188"/>
                </a:lnTo>
                <a:lnTo>
                  <a:pt x="27293" y="74699"/>
                </a:lnTo>
                <a:lnTo>
                  <a:pt x="25777" y="80278"/>
                </a:lnTo>
                <a:lnTo>
                  <a:pt x="23813" y="85902"/>
                </a:lnTo>
                <a:lnTo>
                  <a:pt x="21552" y="91557"/>
                </a:lnTo>
                <a:lnTo>
                  <a:pt x="19092" y="96279"/>
                </a:lnTo>
                <a:lnTo>
                  <a:pt x="16499" y="100380"/>
                </a:lnTo>
                <a:lnTo>
                  <a:pt x="13818" y="104067"/>
                </a:lnTo>
                <a:lnTo>
                  <a:pt x="12031" y="108429"/>
                </a:lnTo>
                <a:lnTo>
                  <a:pt x="10839" y="113243"/>
                </a:lnTo>
                <a:lnTo>
                  <a:pt x="10045" y="118356"/>
                </a:lnTo>
                <a:lnTo>
                  <a:pt x="8563" y="123670"/>
                </a:lnTo>
                <a:lnTo>
                  <a:pt x="6622" y="129118"/>
                </a:lnTo>
                <a:lnTo>
                  <a:pt x="4376" y="134656"/>
                </a:lnTo>
                <a:lnTo>
                  <a:pt x="2878" y="140252"/>
                </a:lnTo>
                <a:lnTo>
                  <a:pt x="1880" y="145888"/>
                </a:lnTo>
                <a:lnTo>
                  <a:pt x="1215" y="151550"/>
                </a:lnTo>
                <a:lnTo>
                  <a:pt x="771" y="156277"/>
                </a:lnTo>
                <a:lnTo>
                  <a:pt x="475" y="160381"/>
                </a:lnTo>
                <a:lnTo>
                  <a:pt x="278" y="164070"/>
                </a:lnTo>
                <a:lnTo>
                  <a:pt x="59" y="170708"/>
                </a:lnTo>
                <a:lnTo>
                  <a:pt x="0" y="173811"/>
                </a:lnTo>
                <a:lnTo>
                  <a:pt x="914" y="177786"/>
                </a:lnTo>
                <a:lnTo>
                  <a:pt x="2476" y="182340"/>
                </a:lnTo>
                <a:lnTo>
                  <a:pt x="4469" y="187282"/>
                </a:lnTo>
                <a:lnTo>
                  <a:pt x="6750" y="191529"/>
                </a:lnTo>
                <a:lnTo>
                  <a:pt x="9224" y="195312"/>
                </a:lnTo>
                <a:lnTo>
                  <a:pt x="11825" y="198787"/>
                </a:lnTo>
                <a:lnTo>
                  <a:pt x="14512" y="201104"/>
                </a:lnTo>
                <a:lnTo>
                  <a:pt x="17256" y="202648"/>
                </a:lnTo>
                <a:lnTo>
                  <a:pt x="20037" y="203678"/>
                </a:lnTo>
                <a:lnTo>
                  <a:pt x="25668" y="207362"/>
                </a:lnTo>
                <a:lnTo>
                  <a:pt x="28503" y="209677"/>
                </a:lnTo>
                <a:lnTo>
                  <a:pt x="31346" y="211222"/>
                </a:lnTo>
                <a:lnTo>
                  <a:pt x="37044" y="212937"/>
                </a:lnTo>
                <a:lnTo>
                  <a:pt x="42752" y="213699"/>
                </a:lnTo>
                <a:lnTo>
                  <a:pt x="49416" y="214038"/>
                </a:lnTo>
                <a:lnTo>
                  <a:pt x="66677" y="214256"/>
                </a:lnTo>
                <a:lnTo>
                  <a:pt x="70130" y="214273"/>
                </a:lnTo>
                <a:lnTo>
                  <a:pt x="74337" y="213333"/>
                </a:lnTo>
                <a:lnTo>
                  <a:pt x="79047" y="211753"/>
                </a:lnTo>
                <a:lnTo>
                  <a:pt x="84092" y="209748"/>
                </a:lnTo>
                <a:lnTo>
                  <a:pt x="89360" y="207459"/>
                </a:lnTo>
                <a:lnTo>
                  <a:pt x="100293" y="202374"/>
                </a:lnTo>
                <a:lnTo>
                  <a:pt x="104923" y="199685"/>
                </a:lnTo>
                <a:lnTo>
                  <a:pt x="108963" y="196940"/>
                </a:lnTo>
                <a:lnTo>
                  <a:pt x="112608" y="194157"/>
                </a:lnTo>
                <a:lnTo>
                  <a:pt x="116943" y="191350"/>
                </a:lnTo>
                <a:lnTo>
                  <a:pt x="121738" y="188525"/>
                </a:lnTo>
                <a:lnTo>
                  <a:pt x="126840" y="185690"/>
                </a:lnTo>
                <a:lnTo>
                  <a:pt x="131194" y="182847"/>
                </a:lnTo>
                <a:lnTo>
                  <a:pt x="135049" y="179999"/>
                </a:lnTo>
                <a:lnTo>
                  <a:pt x="138571" y="177149"/>
                </a:lnTo>
                <a:lnTo>
                  <a:pt x="142824" y="173343"/>
                </a:lnTo>
                <a:lnTo>
                  <a:pt x="152630" y="164035"/>
                </a:lnTo>
                <a:lnTo>
                  <a:pt x="156960" y="158885"/>
                </a:lnTo>
                <a:lnTo>
                  <a:pt x="160798" y="153547"/>
                </a:lnTo>
                <a:lnTo>
                  <a:pt x="164310" y="148084"/>
                </a:lnTo>
                <a:lnTo>
                  <a:pt x="168556" y="143489"/>
                </a:lnTo>
                <a:lnTo>
                  <a:pt x="173292" y="139473"/>
                </a:lnTo>
                <a:lnTo>
                  <a:pt x="178354" y="135843"/>
                </a:lnTo>
                <a:lnTo>
                  <a:pt x="182682" y="131519"/>
                </a:lnTo>
                <a:lnTo>
                  <a:pt x="186519" y="126730"/>
                </a:lnTo>
                <a:lnTo>
                  <a:pt x="190029" y="121634"/>
                </a:lnTo>
                <a:lnTo>
                  <a:pt x="193323" y="116330"/>
                </a:lnTo>
                <a:lnTo>
                  <a:pt x="196470" y="110890"/>
                </a:lnTo>
                <a:lnTo>
                  <a:pt x="199522" y="105358"/>
                </a:lnTo>
                <a:lnTo>
                  <a:pt x="201555" y="99765"/>
                </a:lnTo>
                <a:lnTo>
                  <a:pt x="202911" y="94131"/>
                </a:lnTo>
                <a:lnTo>
                  <a:pt x="203816" y="88471"/>
                </a:lnTo>
                <a:lnTo>
                  <a:pt x="205371" y="83744"/>
                </a:lnTo>
                <a:lnTo>
                  <a:pt x="207360" y="79641"/>
                </a:lnTo>
                <a:lnTo>
                  <a:pt x="209639" y="75953"/>
                </a:lnTo>
                <a:lnTo>
                  <a:pt x="211158" y="71589"/>
                </a:lnTo>
                <a:lnTo>
                  <a:pt x="212171" y="66775"/>
                </a:lnTo>
                <a:lnTo>
                  <a:pt x="212845" y="61660"/>
                </a:lnTo>
                <a:lnTo>
                  <a:pt x="213296" y="57298"/>
                </a:lnTo>
                <a:lnTo>
                  <a:pt x="213596" y="53438"/>
                </a:lnTo>
                <a:lnTo>
                  <a:pt x="213796" y="49912"/>
                </a:lnTo>
                <a:lnTo>
                  <a:pt x="214018" y="43454"/>
                </a:lnTo>
                <a:lnTo>
                  <a:pt x="214078" y="40398"/>
                </a:lnTo>
                <a:lnTo>
                  <a:pt x="213165" y="37409"/>
                </a:lnTo>
                <a:lnTo>
                  <a:pt x="209610" y="31547"/>
                </a:lnTo>
                <a:lnTo>
                  <a:pt x="204856" y="25766"/>
                </a:lnTo>
                <a:lnTo>
                  <a:pt x="202254" y="22891"/>
                </a:lnTo>
                <a:lnTo>
                  <a:pt x="200520" y="20022"/>
                </a:lnTo>
                <a:lnTo>
                  <a:pt x="198592" y="14294"/>
                </a:lnTo>
                <a:lnTo>
                  <a:pt x="196174" y="12386"/>
                </a:lnTo>
                <a:lnTo>
                  <a:pt x="192656" y="11114"/>
                </a:lnTo>
                <a:lnTo>
                  <a:pt x="188406" y="10265"/>
                </a:lnTo>
                <a:lnTo>
                  <a:pt x="184620" y="8748"/>
                </a:lnTo>
                <a:lnTo>
                  <a:pt x="181144" y="6783"/>
                </a:lnTo>
                <a:lnTo>
                  <a:pt x="177874" y="4521"/>
                </a:lnTo>
                <a:lnTo>
                  <a:pt x="171700" y="2008"/>
                </a:lnTo>
                <a:lnTo>
                  <a:pt x="165782" y="891"/>
                </a:lnTo>
                <a:lnTo>
                  <a:pt x="159976" y="394"/>
                </a:lnTo>
                <a:lnTo>
                  <a:pt x="156141" y="261"/>
                </a:lnTo>
                <a:lnTo>
                  <a:pt x="141644" y="75"/>
                </a:lnTo>
                <a:lnTo>
                  <a:pt x="108927" y="0"/>
                </a:lnTo>
                <a:lnTo>
                  <a:pt x="105916" y="951"/>
                </a:lnTo>
                <a:lnTo>
                  <a:pt x="100032" y="4549"/>
                </a:lnTo>
                <a:lnTo>
                  <a:pt x="94242" y="6782"/>
                </a:lnTo>
                <a:lnTo>
                  <a:pt x="91364" y="7378"/>
                </a:lnTo>
                <a:lnTo>
                  <a:pt x="90398" y="7775"/>
                </a:lnTo>
                <a:lnTo>
                  <a:pt x="90706" y="8039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313"/>
          <p:cNvSpPr/>
          <p:nvPr/>
        </p:nvSpPr>
        <p:spPr>
          <a:xfrm>
            <a:off x="5158642" y="4714875"/>
            <a:ext cx="202029" cy="557213"/>
          </a:xfrm>
          <a:custGeom>
            <a:avLst/>
            <a:gdLst/>
            <a:ahLst/>
            <a:cxnLst/>
            <a:rect l="0" t="0" r="0" b="0"/>
            <a:pathLst>
              <a:path w="202029" h="557213">
                <a:moveTo>
                  <a:pt x="202028" y="0"/>
                </a:moveTo>
                <a:lnTo>
                  <a:pt x="189257" y="0"/>
                </a:lnTo>
                <a:lnTo>
                  <a:pt x="186847" y="953"/>
                </a:lnTo>
                <a:lnTo>
                  <a:pt x="181628" y="4551"/>
                </a:lnTo>
                <a:lnTo>
                  <a:pt x="176408" y="8730"/>
                </a:lnTo>
                <a:lnTo>
                  <a:pt x="172226" y="12770"/>
                </a:lnTo>
                <a:lnTo>
                  <a:pt x="147703" y="37182"/>
                </a:lnTo>
                <a:lnTo>
                  <a:pt x="142006" y="45418"/>
                </a:lnTo>
                <a:lnTo>
                  <a:pt x="139153" y="50281"/>
                </a:lnTo>
                <a:lnTo>
                  <a:pt x="135346" y="55428"/>
                </a:lnTo>
                <a:lnTo>
                  <a:pt x="130904" y="60764"/>
                </a:lnTo>
                <a:lnTo>
                  <a:pt x="126036" y="66226"/>
                </a:lnTo>
                <a:lnTo>
                  <a:pt x="120887" y="72726"/>
                </a:lnTo>
                <a:lnTo>
                  <a:pt x="115549" y="79916"/>
                </a:lnTo>
                <a:lnTo>
                  <a:pt x="110085" y="87567"/>
                </a:lnTo>
                <a:lnTo>
                  <a:pt x="105490" y="94573"/>
                </a:lnTo>
                <a:lnTo>
                  <a:pt x="101474" y="101149"/>
                </a:lnTo>
                <a:lnTo>
                  <a:pt x="97844" y="107438"/>
                </a:lnTo>
                <a:lnTo>
                  <a:pt x="93520" y="113535"/>
                </a:lnTo>
                <a:lnTo>
                  <a:pt x="88732" y="119505"/>
                </a:lnTo>
                <a:lnTo>
                  <a:pt x="83634" y="125390"/>
                </a:lnTo>
                <a:lnTo>
                  <a:pt x="79284" y="132171"/>
                </a:lnTo>
                <a:lnTo>
                  <a:pt x="75431" y="139549"/>
                </a:lnTo>
                <a:lnTo>
                  <a:pt x="68610" y="154414"/>
                </a:lnTo>
                <a:lnTo>
                  <a:pt x="56470" y="179480"/>
                </a:lnTo>
                <a:lnTo>
                  <a:pt x="53554" y="185375"/>
                </a:lnTo>
                <a:lnTo>
                  <a:pt x="49705" y="192163"/>
                </a:lnTo>
                <a:lnTo>
                  <a:pt x="45234" y="199546"/>
                </a:lnTo>
                <a:lnTo>
                  <a:pt x="40349" y="207326"/>
                </a:lnTo>
                <a:lnTo>
                  <a:pt x="36139" y="214417"/>
                </a:lnTo>
                <a:lnTo>
                  <a:pt x="32381" y="221050"/>
                </a:lnTo>
                <a:lnTo>
                  <a:pt x="28922" y="227376"/>
                </a:lnTo>
                <a:lnTo>
                  <a:pt x="25664" y="234451"/>
                </a:lnTo>
                <a:lnTo>
                  <a:pt x="19504" y="249933"/>
                </a:lnTo>
                <a:lnTo>
                  <a:pt x="16131" y="263799"/>
                </a:lnTo>
                <a:lnTo>
                  <a:pt x="13679" y="277264"/>
                </a:lnTo>
                <a:lnTo>
                  <a:pt x="9415" y="292773"/>
                </a:lnTo>
                <a:lnTo>
                  <a:pt x="6884" y="306651"/>
                </a:lnTo>
                <a:lnTo>
                  <a:pt x="5760" y="320121"/>
                </a:lnTo>
                <a:lnTo>
                  <a:pt x="5260" y="335634"/>
                </a:lnTo>
                <a:lnTo>
                  <a:pt x="2498" y="349513"/>
                </a:lnTo>
                <a:lnTo>
                  <a:pt x="428" y="355881"/>
                </a:lnTo>
                <a:lnTo>
                  <a:pt x="0" y="362031"/>
                </a:lnTo>
                <a:lnTo>
                  <a:pt x="2065" y="373945"/>
                </a:lnTo>
                <a:lnTo>
                  <a:pt x="3618" y="385590"/>
                </a:lnTo>
                <a:lnTo>
                  <a:pt x="4492" y="402856"/>
                </a:lnTo>
                <a:lnTo>
                  <a:pt x="4614" y="408588"/>
                </a:lnTo>
                <a:lnTo>
                  <a:pt x="7291" y="420037"/>
                </a:lnTo>
                <a:lnTo>
                  <a:pt x="10703" y="431475"/>
                </a:lnTo>
                <a:lnTo>
                  <a:pt x="13576" y="448625"/>
                </a:lnTo>
                <a:lnTo>
                  <a:pt x="19084" y="464819"/>
                </a:lnTo>
                <a:lnTo>
                  <a:pt x="20707" y="472651"/>
                </a:lnTo>
                <a:lnTo>
                  <a:pt x="23045" y="476073"/>
                </a:lnTo>
                <a:lnTo>
                  <a:pt x="26508" y="479307"/>
                </a:lnTo>
                <a:lnTo>
                  <a:pt x="30722" y="482416"/>
                </a:lnTo>
                <a:lnTo>
                  <a:pt x="34484" y="485440"/>
                </a:lnTo>
                <a:lnTo>
                  <a:pt x="37945" y="488409"/>
                </a:lnTo>
                <a:lnTo>
                  <a:pt x="41204" y="491341"/>
                </a:lnTo>
                <a:lnTo>
                  <a:pt x="47366" y="499679"/>
                </a:lnTo>
                <a:lnTo>
                  <a:pt x="52326" y="508782"/>
                </a:lnTo>
                <a:lnTo>
                  <a:pt x="54531" y="516002"/>
                </a:lnTo>
                <a:lnTo>
                  <a:pt x="56072" y="518309"/>
                </a:lnTo>
                <a:lnTo>
                  <a:pt x="58051" y="519846"/>
                </a:lnTo>
                <a:lnTo>
                  <a:pt x="63743" y="522508"/>
                </a:lnTo>
                <a:lnTo>
                  <a:pt x="72623" y="526866"/>
                </a:lnTo>
                <a:lnTo>
                  <a:pt x="76705" y="529361"/>
                </a:lnTo>
                <a:lnTo>
                  <a:pt x="80380" y="531977"/>
                </a:lnTo>
                <a:lnTo>
                  <a:pt x="83781" y="534674"/>
                </a:lnTo>
                <a:lnTo>
                  <a:pt x="87001" y="536471"/>
                </a:lnTo>
                <a:lnTo>
                  <a:pt x="93120" y="538469"/>
                </a:lnTo>
                <a:lnTo>
                  <a:pt x="95132" y="539954"/>
                </a:lnTo>
                <a:lnTo>
                  <a:pt x="96474" y="541897"/>
                </a:lnTo>
                <a:lnTo>
                  <a:pt x="97368" y="544145"/>
                </a:lnTo>
                <a:lnTo>
                  <a:pt x="99870" y="546595"/>
                </a:lnTo>
                <a:lnTo>
                  <a:pt x="103443" y="549181"/>
                </a:lnTo>
                <a:lnTo>
                  <a:pt x="107729" y="551858"/>
                </a:lnTo>
                <a:lnTo>
                  <a:pt x="111540" y="553643"/>
                </a:lnTo>
                <a:lnTo>
                  <a:pt x="115032" y="554833"/>
                </a:lnTo>
                <a:lnTo>
                  <a:pt x="118313" y="555626"/>
                </a:lnTo>
                <a:lnTo>
                  <a:pt x="124499" y="556507"/>
                </a:lnTo>
                <a:lnTo>
                  <a:pt x="133448" y="5572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314"/>
          <p:cNvSpPr/>
          <p:nvPr/>
        </p:nvSpPr>
        <p:spPr>
          <a:xfrm>
            <a:off x="5326379" y="4912042"/>
            <a:ext cx="231459" cy="308611"/>
          </a:xfrm>
          <a:custGeom>
            <a:avLst/>
            <a:gdLst/>
            <a:ahLst/>
            <a:cxnLst/>
            <a:rect l="0" t="0" r="0" b="0"/>
            <a:pathLst>
              <a:path w="231459" h="308611">
                <a:moveTo>
                  <a:pt x="0" y="0"/>
                </a:moveTo>
                <a:lnTo>
                  <a:pt x="16784" y="0"/>
                </a:lnTo>
                <a:lnTo>
                  <a:pt x="23918" y="6844"/>
                </a:lnTo>
                <a:lnTo>
                  <a:pt x="45762" y="28619"/>
                </a:lnTo>
                <a:lnTo>
                  <a:pt x="51454" y="36850"/>
                </a:lnTo>
                <a:lnTo>
                  <a:pt x="54305" y="41711"/>
                </a:lnTo>
                <a:lnTo>
                  <a:pt x="58111" y="45905"/>
                </a:lnTo>
                <a:lnTo>
                  <a:pt x="62554" y="49653"/>
                </a:lnTo>
                <a:lnTo>
                  <a:pt x="67420" y="53105"/>
                </a:lnTo>
                <a:lnTo>
                  <a:pt x="71617" y="57311"/>
                </a:lnTo>
                <a:lnTo>
                  <a:pt x="75367" y="62020"/>
                </a:lnTo>
                <a:lnTo>
                  <a:pt x="78820" y="67064"/>
                </a:lnTo>
                <a:lnTo>
                  <a:pt x="83027" y="72332"/>
                </a:lnTo>
                <a:lnTo>
                  <a:pt x="87736" y="77749"/>
                </a:lnTo>
                <a:lnTo>
                  <a:pt x="92781" y="83265"/>
                </a:lnTo>
                <a:lnTo>
                  <a:pt x="97097" y="88848"/>
                </a:lnTo>
                <a:lnTo>
                  <a:pt x="100926" y="94474"/>
                </a:lnTo>
                <a:lnTo>
                  <a:pt x="104432" y="100131"/>
                </a:lnTo>
                <a:lnTo>
                  <a:pt x="107721" y="105806"/>
                </a:lnTo>
                <a:lnTo>
                  <a:pt x="113917" y="117193"/>
                </a:lnTo>
                <a:lnTo>
                  <a:pt x="117854" y="123848"/>
                </a:lnTo>
                <a:lnTo>
                  <a:pt x="127310" y="138864"/>
                </a:lnTo>
                <a:lnTo>
                  <a:pt x="131546" y="144964"/>
                </a:lnTo>
                <a:lnTo>
                  <a:pt x="135323" y="149982"/>
                </a:lnTo>
                <a:lnTo>
                  <a:pt x="138792" y="154281"/>
                </a:lnTo>
                <a:lnTo>
                  <a:pt x="143011" y="160004"/>
                </a:lnTo>
                <a:lnTo>
                  <a:pt x="152778" y="173983"/>
                </a:lnTo>
                <a:lnTo>
                  <a:pt x="157097" y="180759"/>
                </a:lnTo>
                <a:lnTo>
                  <a:pt x="160929" y="187181"/>
                </a:lnTo>
                <a:lnTo>
                  <a:pt x="164436" y="193368"/>
                </a:lnTo>
                <a:lnTo>
                  <a:pt x="170873" y="205321"/>
                </a:lnTo>
                <a:lnTo>
                  <a:pt x="185662" y="234260"/>
                </a:lnTo>
                <a:lnTo>
                  <a:pt x="191419" y="245721"/>
                </a:lnTo>
                <a:lnTo>
                  <a:pt x="197153" y="254624"/>
                </a:lnTo>
                <a:lnTo>
                  <a:pt x="202876" y="262709"/>
                </a:lnTo>
                <a:lnTo>
                  <a:pt x="205736" y="267532"/>
                </a:lnTo>
                <a:lnTo>
                  <a:pt x="210501" y="277018"/>
                </a:lnTo>
                <a:lnTo>
                  <a:pt x="212619" y="284409"/>
                </a:lnTo>
                <a:lnTo>
                  <a:pt x="216100" y="290869"/>
                </a:lnTo>
                <a:lnTo>
                  <a:pt x="221545" y="298227"/>
                </a:lnTo>
                <a:lnTo>
                  <a:pt x="222945" y="298831"/>
                </a:lnTo>
                <a:lnTo>
                  <a:pt x="227039" y="299501"/>
                </a:lnTo>
                <a:lnTo>
                  <a:pt x="228512" y="300632"/>
                </a:lnTo>
                <a:lnTo>
                  <a:pt x="229494" y="302339"/>
                </a:lnTo>
                <a:lnTo>
                  <a:pt x="231458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315"/>
          <p:cNvSpPr/>
          <p:nvPr/>
        </p:nvSpPr>
        <p:spPr>
          <a:xfrm>
            <a:off x="5364403" y="4886325"/>
            <a:ext cx="193435" cy="282893"/>
          </a:xfrm>
          <a:custGeom>
            <a:avLst/>
            <a:gdLst/>
            <a:ahLst/>
            <a:cxnLst/>
            <a:rect l="0" t="0" r="0" b="0"/>
            <a:pathLst>
              <a:path w="193435" h="282893">
                <a:moveTo>
                  <a:pt x="193434" y="0"/>
                </a:moveTo>
                <a:lnTo>
                  <a:pt x="193434" y="4551"/>
                </a:lnTo>
                <a:lnTo>
                  <a:pt x="192482" y="5891"/>
                </a:lnTo>
                <a:lnTo>
                  <a:pt x="190894" y="6785"/>
                </a:lnTo>
                <a:lnTo>
                  <a:pt x="186053" y="8219"/>
                </a:lnTo>
                <a:lnTo>
                  <a:pt x="185656" y="9289"/>
                </a:lnTo>
                <a:lnTo>
                  <a:pt x="185215" y="13018"/>
                </a:lnTo>
                <a:lnTo>
                  <a:pt x="184145" y="15346"/>
                </a:lnTo>
                <a:lnTo>
                  <a:pt x="180415" y="20473"/>
                </a:lnTo>
                <a:lnTo>
                  <a:pt x="175583" y="28466"/>
                </a:lnTo>
                <a:lnTo>
                  <a:pt x="170260" y="38369"/>
                </a:lnTo>
                <a:lnTo>
                  <a:pt x="164719" y="49120"/>
                </a:lnTo>
                <a:lnTo>
                  <a:pt x="160956" y="54654"/>
                </a:lnTo>
                <a:lnTo>
                  <a:pt x="156542" y="60248"/>
                </a:lnTo>
                <a:lnTo>
                  <a:pt x="151694" y="65883"/>
                </a:lnTo>
                <a:lnTo>
                  <a:pt x="147510" y="72497"/>
                </a:lnTo>
                <a:lnTo>
                  <a:pt x="143768" y="79764"/>
                </a:lnTo>
                <a:lnTo>
                  <a:pt x="140321" y="87465"/>
                </a:lnTo>
                <a:lnTo>
                  <a:pt x="135165" y="95458"/>
                </a:lnTo>
                <a:lnTo>
                  <a:pt x="128871" y="103644"/>
                </a:lnTo>
                <a:lnTo>
                  <a:pt x="121817" y="111958"/>
                </a:lnTo>
                <a:lnTo>
                  <a:pt x="116162" y="119406"/>
                </a:lnTo>
                <a:lnTo>
                  <a:pt x="111439" y="126277"/>
                </a:lnTo>
                <a:lnTo>
                  <a:pt x="102700" y="139943"/>
                </a:lnTo>
                <a:lnTo>
                  <a:pt x="92465" y="155542"/>
                </a:lnTo>
                <a:lnTo>
                  <a:pt x="87069" y="162749"/>
                </a:lnTo>
                <a:lnTo>
                  <a:pt x="81567" y="169459"/>
                </a:lnTo>
                <a:lnTo>
                  <a:pt x="75993" y="175838"/>
                </a:lnTo>
                <a:lnTo>
                  <a:pt x="71325" y="182947"/>
                </a:lnTo>
                <a:lnTo>
                  <a:pt x="67261" y="190545"/>
                </a:lnTo>
                <a:lnTo>
                  <a:pt x="63599" y="198467"/>
                </a:lnTo>
                <a:lnTo>
                  <a:pt x="59252" y="205654"/>
                </a:lnTo>
                <a:lnTo>
                  <a:pt x="54449" y="212350"/>
                </a:lnTo>
                <a:lnTo>
                  <a:pt x="49343" y="218719"/>
                </a:lnTo>
                <a:lnTo>
                  <a:pt x="44985" y="224870"/>
                </a:lnTo>
                <a:lnTo>
                  <a:pt x="41128" y="230876"/>
                </a:lnTo>
                <a:lnTo>
                  <a:pt x="37604" y="236785"/>
                </a:lnTo>
                <a:lnTo>
                  <a:pt x="34303" y="241676"/>
                </a:lnTo>
                <a:lnTo>
                  <a:pt x="31149" y="245890"/>
                </a:lnTo>
                <a:lnTo>
                  <a:pt x="25105" y="253112"/>
                </a:lnTo>
                <a:lnTo>
                  <a:pt x="19244" y="259496"/>
                </a:lnTo>
                <a:lnTo>
                  <a:pt x="16347" y="261580"/>
                </a:lnTo>
                <a:lnTo>
                  <a:pt x="10589" y="263895"/>
                </a:lnTo>
                <a:lnTo>
                  <a:pt x="8672" y="265465"/>
                </a:lnTo>
                <a:lnTo>
                  <a:pt x="7395" y="267464"/>
                </a:lnTo>
                <a:lnTo>
                  <a:pt x="5344" y="272965"/>
                </a:lnTo>
                <a:lnTo>
                  <a:pt x="4223" y="273417"/>
                </a:lnTo>
                <a:lnTo>
                  <a:pt x="0" y="274052"/>
                </a:lnTo>
                <a:lnTo>
                  <a:pt x="2053" y="274201"/>
                </a:lnTo>
                <a:lnTo>
                  <a:pt x="2982" y="275193"/>
                </a:lnTo>
                <a:lnTo>
                  <a:pt x="3601" y="276807"/>
                </a:lnTo>
                <a:lnTo>
                  <a:pt x="4839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316"/>
          <p:cNvSpPr/>
          <p:nvPr/>
        </p:nvSpPr>
        <p:spPr>
          <a:xfrm>
            <a:off x="5669279" y="4989195"/>
            <a:ext cx="342901" cy="8573"/>
          </a:xfrm>
          <a:custGeom>
            <a:avLst/>
            <a:gdLst/>
            <a:ahLst/>
            <a:cxnLst/>
            <a:rect l="0" t="0" r="0" b="0"/>
            <a:pathLst>
              <a:path w="342901" h="8573">
                <a:moveTo>
                  <a:pt x="0" y="8572"/>
                </a:moveTo>
                <a:lnTo>
                  <a:pt x="0" y="4021"/>
                </a:lnTo>
                <a:lnTo>
                  <a:pt x="953" y="2680"/>
                </a:lnTo>
                <a:lnTo>
                  <a:pt x="2541" y="1787"/>
                </a:lnTo>
                <a:lnTo>
                  <a:pt x="4551" y="1191"/>
                </a:lnTo>
                <a:lnTo>
                  <a:pt x="6844" y="794"/>
                </a:lnTo>
                <a:lnTo>
                  <a:pt x="9325" y="529"/>
                </a:lnTo>
                <a:lnTo>
                  <a:pt x="11932" y="353"/>
                </a:lnTo>
                <a:lnTo>
                  <a:pt x="20152" y="104"/>
                </a:lnTo>
                <a:lnTo>
                  <a:pt x="122551" y="0"/>
                </a:lnTo>
                <a:lnTo>
                  <a:pt x="129326" y="952"/>
                </a:lnTo>
                <a:lnTo>
                  <a:pt x="135748" y="2540"/>
                </a:lnTo>
                <a:lnTo>
                  <a:pt x="141933" y="4550"/>
                </a:lnTo>
                <a:lnTo>
                  <a:pt x="148915" y="5891"/>
                </a:lnTo>
                <a:lnTo>
                  <a:pt x="156427" y="6785"/>
                </a:lnTo>
                <a:lnTo>
                  <a:pt x="164292" y="7381"/>
                </a:lnTo>
                <a:lnTo>
                  <a:pt x="171441" y="7778"/>
                </a:lnTo>
                <a:lnTo>
                  <a:pt x="184464" y="8219"/>
                </a:lnTo>
                <a:lnTo>
                  <a:pt x="208346" y="8503"/>
                </a:lnTo>
                <a:lnTo>
                  <a:pt x="34290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317"/>
          <p:cNvSpPr/>
          <p:nvPr/>
        </p:nvSpPr>
        <p:spPr>
          <a:xfrm>
            <a:off x="5789295" y="4869189"/>
            <a:ext cx="25718" cy="300029"/>
          </a:xfrm>
          <a:custGeom>
            <a:avLst/>
            <a:gdLst/>
            <a:ahLst/>
            <a:cxnLst/>
            <a:rect l="0" t="0" r="0" b="0"/>
            <a:pathLst>
              <a:path w="25718" h="300029">
                <a:moveTo>
                  <a:pt x="25717" y="8563"/>
                </a:moveTo>
                <a:lnTo>
                  <a:pt x="21167" y="8563"/>
                </a:lnTo>
                <a:lnTo>
                  <a:pt x="19825" y="7611"/>
                </a:lnTo>
                <a:lnTo>
                  <a:pt x="18932" y="6023"/>
                </a:lnTo>
                <a:lnTo>
                  <a:pt x="17498" y="1182"/>
                </a:lnTo>
                <a:lnTo>
                  <a:pt x="16428" y="785"/>
                </a:lnTo>
                <a:lnTo>
                  <a:pt x="14762" y="520"/>
                </a:lnTo>
                <a:lnTo>
                  <a:pt x="8679" y="0"/>
                </a:lnTo>
                <a:lnTo>
                  <a:pt x="8586" y="9317"/>
                </a:lnTo>
                <a:lnTo>
                  <a:pt x="8572" y="66953"/>
                </a:lnTo>
                <a:lnTo>
                  <a:pt x="7620" y="73207"/>
                </a:lnTo>
                <a:lnTo>
                  <a:pt x="6032" y="80234"/>
                </a:lnTo>
                <a:lnTo>
                  <a:pt x="4021" y="87776"/>
                </a:lnTo>
                <a:lnTo>
                  <a:pt x="2680" y="94709"/>
                </a:lnTo>
                <a:lnTo>
                  <a:pt x="1787" y="101237"/>
                </a:lnTo>
                <a:lnTo>
                  <a:pt x="1191" y="107493"/>
                </a:lnTo>
                <a:lnTo>
                  <a:pt x="794" y="114521"/>
                </a:lnTo>
                <a:lnTo>
                  <a:pt x="353" y="129950"/>
                </a:lnTo>
                <a:lnTo>
                  <a:pt x="46" y="164837"/>
                </a:lnTo>
                <a:lnTo>
                  <a:pt x="0" y="3000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318"/>
          <p:cNvSpPr/>
          <p:nvPr/>
        </p:nvSpPr>
        <p:spPr>
          <a:xfrm>
            <a:off x="5995034" y="4774893"/>
            <a:ext cx="248591" cy="377180"/>
          </a:xfrm>
          <a:custGeom>
            <a:avLst/>
            <a:gdLst/>
            <a:ahLst/>
            <a:cxnLst/>
            <a:rect l="0" t="0" r="0" b="0"/>
            <a:pathLst>
              <a:path w="248591" h="377180">
                <a:moveTo>
                  <a:pt x="0" y="25707"/>
                </a:moveTo>
                <a:lnTo>
                  <a:pt x="67387" y="25707"/>
                </a:lnTo>
                <a:lnTo>
                  <a:pt x="72547" y="24754"/>
                </a:lnTo>
                <a:lnTo>
                  <a:pt x="77892" y="23167"/>
                </a:lnTo>
                <a:lnTo>
                  <a:pt x="83361" y="21156"/>
                </a:lnTo>
                <a:lnTo>
                  <a:pt x="88912" y="19815"/>
                </a:lnTo>
                <a:lnTo>
                  <a:pt x="94517" y="18921"/>
                </a:lnTo>
                <a:lnTo>
                  <a:pt x="100159" y="18326"/>
                </a:lnTo>
                <a:lnTo>
                  <a:pt x="105826" y="16976"/>
                </a:lnTo>
                <a:lnTo>
                  <a:pt x="111508" y="15124"/>
                </a:lnTo>
                <a:lnTo>
                  <a:pt x="117202" y="12936"/>
                </a:lnTo>
                <a:lnTo>
                  <a:pt x="122902" y="11478"/>
                </a:lnTo>
                <a:lnTo>
                  <a:pt x="128607" y="10506"/>
                </a:lnTo>
                <a:lnTo>
                  <a:pt x="134316" y="9858"/>
                </a:lnTo>
                <a:lnTo>
                  <a:pt x="140027" y="8473"/>
                </a:lnTo>
                <a:lnTo>
                  <a:pt x="145739" y="6598"/>
                </a:lnTo>
                <a:lnTo>
                  <a:pt x="151452" y="4395"/>
                </a:lnTo>
                <a:lnTo>
                  <a:pt x="158118" y="2926"/>
                </a:lnTo>
                <a:lnTo>
                  <a:pt x="165420" y="1947"/>
                </a:lnTo>
                <a:lnTo>
                  <a:pt x="179248" y="859"/>
                </a:lnTo>
                <a:lnTo>
                  <a:pt x="188569" y="376"/>
                </a:lnTo>
                <a:lnTo>
                  <a:pt x="198426" y="161"/>
                </a:lnTo>
                <a:lnTo>
                  <a:pt x="225315" y="0"/>
                </a:lnTo>
                <a:lnTo>
                  <a:pt x="228315" y="949"/>
                </a:lnTo>
                <a:lnTo>
                  <a:pt x="234189" y="4543"/>
                </a:lnTo>
                <a:lnTo>
                  <a:pt x="239974" y="6776"/>
                </a:lnTo>
                <a:lnTo>
                  <a:pt x="242851" y="7371"/>
                </a:lnTo>
                <a:lnTo>
                  <a:pt x="244768" y="8720"/>
                </a:lnTo>
                <a:lnTo>
                  <a:pt x="246047" y="10572"/>
                </a:lnTo>
                <a:lnTo>
                  <a:pt x="247467" y="15170"/>
                </a:lnTo>
                <a:lnTo>
                  <a:pt x="248267" y="24066"/>
                </a:lnTo>
                <a:lnTo>
                  <a:pt x="248453" y="33233"/>
                </a:lnTo>
                <a:lnTo>
                  <a:pt x="248590" y="65871"/>
                </a:lnTo>
                <a:lnTo>
                  <a:pt x="246057" y="77212"/>
                </a:lnTo>
                <a:lnTo>
                  <a:pt x="236670" y="104566"/>
                </a:lnTo>
                <a:lnTo>
                  <a:pt x="177166" y="282882"/>
                </a:lnTo>
                <a:lnTo>
                  <a:pt x="174308" y="290502"/>
                </a:lnTo>
                <a:lnTo>
                  <a:pt x="171450" y="297487"/>
                </a:lnTo>
                <a:lnTo>
                  <a:pt x="168593" y="304048"/>
                </a:lnTo>
                <a:lnTo>
                  <a:pt x="165735" y="311280"/>
                </a:lnTo>
                <a:lnTo>
                  <a:pt x="160021" y="326935"/>
                </a:lnTo>
                <a:lnTo>
                  <a:pt x="156846" y="338339"/>
                </a:lnTo>
                <a:lnTo>
                  <a:pt x="155435" y="347534"/>
                </a:lnTo>
                <a:lnTo>
                  <a:pt x="154807" y="357971"/>
                </a:lnTo>
                <a:lnTo>
                  <a:pt x="153687" y="362469"/>
                </a:lnTo>
                <a:lnTo>
                  <a:pt x="147587" y="373991"/>
                </a:lnTo>
                <a:lnTo>
                  <a:pt x="146969" y="375054"/>
                </a:lnTo>
                <a:lnTo>
                  <a:pt x="147509" y="375762"/>
                </a:lnTo>
                <a:lnTo>
                  <a:pt x="148822" y="376235"/>
                </a:lnTo>
                <a:lnTo>
                  <a:pt x="153985" y="377124"/>
                </a:lnTo>
                <a:lnTo>
                  <a:pt x="162878" y="3771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319"/>
          <p:cNvSpPr/>
          <p:nvPr/>
        </p:nvSpPr>
        <p:spPr>
          <a:xfrm>
            <a:off x="6286500" y="4663440"/>
            <a:ext cx="179623" cy="488633"/>
          </a:xfrm>
          <a:custGeom>
            <a:avLst/>
            <a:gdLst/>
            <a:ahLst/>
            <a:cxnLst/>
            <a:rect l="0" t="0" r="0" b="0"/>
            <a:pathLst>
              <a:path w="179623" h="488633">
                <a:moveTo>
                  <a:pt x="0" y="0"/>
                </a:moveTo>
                <a:lnTo>
                  <a:pt x="24701" y="0"/>
                </a:lnTo>
                <a:lnTo>
                  <a:pt x="28850" y="952"/>
                </a:lnTo>
                <a:lnTo>
                  <a:pt x="32568" y="2540"/>
                </a:lnTo>
                <a:lnTo>
                  <a:pt x="35999" y="4551"/>
                </a:lnTo>
                <a:lnTo>
                  <a:pt x="40192" y="6843"/>
                </a:lnTo>
                <a:lnTo>
                  <a:pt x="49930" y="11931"/>
                </a:lnTo>
                <a:lnTo>
                  <a:pt x="54242" y="14622"/>
                </a:lnTo>
                <a:lnTo>
                  <a:pt x="58068" y="17368"/>
                </a:lnTo>
                <a:lnTo>
                  <a:pt x="61572" y="20150"/>
                </a:lnTo>
                <a:lnTo>
                  <a:pt x="65813" y="22959"/>
                </a:lnTo>
                <a:lnTo>
                  <a:pt x="70545" y="25783"/>
                </a:lnTo>
                <a:lnTo>
                  <a:pt x="75605" y="28619"/>
                </a:lnTo>
                <a:lnTo>
                  <a:pt x="80883" y="32414"/>
                </a:lnTo>
                <a:lnTo>
                  <a:pt x="86307" y="36849"/>
                </a:lnTo>
                <a:lnTo>
                  <a:pt x="96461" y="45905"/>
                </a:lnTo>
                <a:lnTo>
                  <a:pt x="104149" y="53104"/>
                </a:lnTo>
                <a:lnTo>
                  <a:pt x="118383" y="67063"/>
                </a:lnTo>
                <a:lnTo>
                  <a:pt x="122737" y="72331"/>
                </a:lnTo>
                <a:lnTo>
                  <a:pt x="126592" y="77748"/>
                </a:lnTo>
                <a:lnTo>
                  <a:pt x="139108" y="97014"/>
                </a:lnTo>
                <a:lnTo>
                  <a:pt x="144174" y="104680"/>
                </a:lnTo>
                <a:lnTo>
                  <a:pt x="148503" y="111697"/>
                </a:lnTo>
                <a:lnTo>
                  <a:pt x="152342" y="118280"/>
                </a:lnTo>
                <a:lnTo>
                  <a:pt x="155854" y="124573"/>
                </a:lnTo>
                <a:lnTo>
                  <a:pt x="159148" y="131626"/>
                </a:lnTo>
                <a:lnTo>
                  <a:pt x="162296" y="139185"/>
                </a:lnTo>
                <a:lnTo>
                  <a:pt x="165347" y="147083"/>
                </a:lnTo>
                <a:lnTo>
                  <a:pt x="167381" y="155205"/>
                </a:lnTo>
                <a:lnTo>
                  <a:pt x="168737" y="163477"/>
                </a:lnTo>
                <a:lnTo>
                  <a:pt x="169641" y="171850"/>
                </a:lnTo>
                <a:lnTo>
                  <a:pt x="171197" y="181242"/>
                </a:lnTo>
                <a:lnTo>
                  <a:pt x="173186" y="191313"/>
                </a:lnTo>
                <a:lnTo>
                  <a:pt x="175465" y="201837"/>
                </a:lnTo>
                <a:lnTo>
                  <a:pt x="176984" y="211710"/>
                </a:lnTo>
                <a:lnTo>
                  <a:pt x="177997" y="221150"/>
                </a:lnTo>
                <a:lnTo>
                  <a:pt x="178672" y="230301"/>
                </a:lnTo>
                <a:lnTo>
                  <a:pt x="179122" y="239258"/>
                </a:lnTo>
                <a:lnTo>
                  <a:pt x="179622" y="256832"/>
                </a:lnTo>
                <a:lnTo>
                  <a:pt x="178803" y="266471"/>
                </a:lnTo>
                <a:lnTo>
                  <a:pt x="177305" y="276708"/>
                </a:lnTo>
                <a:lnTo>
                  <a:pt x="175353" y="287341"/>
                </a:lnTo>
                <a:lnTo>
                  <a:pt x="174052" y="297288"/>
                </a:lnTo>
                <a:lnTo>
                  <a:pt x="173185" y="306777"/>
                </a:lnTo>
                <a:lnTo>
                  <a:pt x="172606" y="315960"/>
                </a:lnTo>
                <a:lnTo>
                  <a:pt x="171964" y="333784"/>
                </a:lnTo>
                <a:lnTo>
                  <a:pt x="171792" y="342538"/>
                </a:lnTo>
                <a:lnTo>
                  <a:pt x="170726" y="351231"/>
                </a:lnTo>
                <a:lnTo>
                  <a:pt x="169062" y="359884"/>
                </a:lnTo>
                <a:lnTo>
                  <a:pt x="167000" y="368510"/>
                </a:lnTo>
                <a:lnTo>
                  <a:pt x="164673" y="377118"/>
                </a:lnTo>
                <a:lnTo>
                  <a:pt x="159548" y="394303"/>
                </a:lnTo>
                <a:lnTo>
                  <a:pt x="154095" y="408926"/>
                </a:lnTo>
                <a:lnTo>
                  <a:pt x="148496" y="421775"/>
                </a:lnTo>
                <a:lnTo>
                  <a:pt x="142833" y="433835"/>
                </a:lnTo>
                <a:lnTo>
                  <a:pt x="139989" y="438766"/>
                </a:lnTo>
                <a:lnTo>
                  <a:pt x="137141" y="443006"/>
                </a:lnTo>
                <a:lnTo>
                  <a:pt x="134290" y="446785"/>
                </a:lnTo>
                <a:lnTo>
                  <a:pt x="131436" y="451209"/>
                </a:lnTo>
                <a:lnTo>
                  <a:pt x="128582" y="456063"/>
                </a:lnTo>
                <a:lnTo>
                  <a:pt x="125726" y="461205"/>
                </a:lnTo>
                <a:lnTo>
                  <a:pt x="122870" y="465584"/>
                </a:lnTo>
                <a:lnTo>
                  <a:pt x="120013" y="469457"/>
                </a:lnTo>
                <a:lnTo>
                  <a:pt x="113135" y="477965"/>
                </a:lnTo>
                <a:lnTo>
                  <a:pt x="109655" y="481669"/>
                </a:lnTo>
                <a:lnTo>
                  <a:pt x="103266" y="488225"/>
                </a:lnTo>
                <a:lnTo>
                  <a:pt x="98436" y="488512"/>
                </a:lnTo>
                <a:lnTo>
                  <a:pt x="94297" y="4886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320"/>
          <p:cNvSpPr/>
          <p:nvPr/>
        </p:nvSpPr>
        <p:spPr>
          <a:xfrm>
            <a:off x="6595122" y="4689160"/>
            <a:ext cx="154294" cy="505773"/>
          </a:xfrm>
          <a:custGeom>
            <a:avLst/>
            <a:gdLst/>
            <a:ahLst/>
            <a:cxnLst/>
            <a:rect l="0" t="0" r="0" b="0"/>
            <a:pathLst>
              <a:path w="154294" h="505773">
                <a:moveTo>
                  <a:pt x="145720" y="8569"/>
                </a:moveTo>
                <a:lnTo>
                  <a:pt x="141169" y="8569"/>
                </a:lnTo>
                <a:lnTo>
                  <a:pt x="139828" y="7617"/>
                </a:lnTo>
                <a:lnTo>
                  <a:pt x="138935" y="6030"/>
                </a:lnTo>
                <a:lnTo>
                  <a:pt x="137157" y="28"/>
                </a:lnTo>
                <a:lnTo>
                  <a:pt x="129768" y="0"/>
                </a:lnTo>
                <a:lnTo>
                  <a:pt x="126566" y="2538"/>
                </a:lnTo>
                <a:lnTo>
                  <a:pt x="124377" y="4549"/>
                </a:lnTo>
                <a:lnTo>
                  <a:pt x="122919" y="6841"/>
                </a:lnTo>
                <a:lnTo>
                  <a:pt x="119914" y="15572"/>
                </a:lnTo>
                <a:lnTo>
                  <a:pt x="115836" y="24699"/>
                </a:lnTo>
                <a:lnTo>
                  <a:pt x="112463" y="28848"/>
                </a:lnTo>
                <a:lnTo>
                  <a:pt x="108309" y="32566"/>
                </a:lnTo>
                <a:lnTo>
                  <a:pt x="103634" y="35997"/>
                </a:lnTo>
                <a:lnTo>
                  <a:pt x="99566" y="40190"/>
                </a:lnTo>
                <a:lnTo>
                  <a:pt x="95900" y="44890"/>
                </a:lnTo>
                <a:lnTo>
                  <a:pt x="92504" y="49928"/>
                </a:lnTo>
                <a:lnTo>
                  <a:pt x="89287" y="55192"/>
                </a:lnTo>
                <a:lnTo>
                  <a:pt x="86191" y="60606"/>
                </a:lnTo>
                <a:lnTo>
                  <a:pt x="83175" y="66121"/>
                </a:lnTo>
                <a:lnTo>
                  <a:pt x="79258" y="71702"/>
                </a:lnTo>
                <a:lnTo>
                  <a:pt x="74742" y="77328"/>
                </a:lnTo>
                <a:lnTo>
                  <a:pt x="69826" y="82983"/>
                </a:lnTo>
                <a:lnTo>
                  <a:pt x="61825" y="91807"/>
                </a:lnTo>
                <a:lnTo>
                  <a:pt x="58357" y="95494"/>
                </a:lnTo>
                <a:lnTo>
                  <a:pt x="55093" y="100809"/>
                </a:lnTo>
                <a:lnTo>
                  <a:pt x="51965" y="107210"/>
                </a:lnTo>
                <a:lnTo>
                  <a:pt x="48927" y="114335"/>
                </a:lnTo>
                <a:lnTo>
                  <a:pt x="43010" y="127332"/>
                </a:lnTo>
                <a:lnTo>
                  <a:pt x="40100" y="133464"/>
                </a:lnTo>
                <a:lnTo>
                  <a:pt x="36866" y="145359"/>
                </a:lnTo>
                <a:lnTo>
                  <a:pt x="36002" y="151197"/>
                </a:lnTo>
                <a:lnTo>
                  <a:pt x="33523" y="157948"/>
                </a:lnTo>
                <a:lnTo>
                  <a:pt x="29965" y="165304"/>
                </a:lnTo>
                <a:lnTo>
                  <a:pt x="25687" y="173067"/>
                </a:lnTo>
                <a:lnTo>
                  <a:pt x="22836" y="181100"/>
                </a:lnTo>
                <a:lnTo>
                  <a:pt x="20935" y="189312"/>
                </a:lnTo>
                <a:lnTo>
                  <a:pt x="19668" y="197644"/>
                </a:lnTo>
                <a:lnTo>
                  <a:pt x="17870" y="206057"/>
                </a:lnTo>
                <a:lnTo>
                  <a:pt x="15719" y="214523"/>
                </a:lnTo>
                <a:lnTo>
                  <a:pt x="13333" y="223025"/>
                </a:lnTo>
                <a:lnTo>
                  <a:pt x="10790" y="230597"/>
                </a:lnTo>
                <a:lnTo>
                  <a:pt x="8141" y="237551"/>
                </a:lnTo>
                <a:lnTo>
                  <a:pt x="5423" y="244091"/>
                </a:lnTo>
                <a:lnTo>
                  <a:pt x="2403" y="258978"/>
                </a:lnTo>
                <a:lnTo>
                  <a:pt x="1599" y="266949"/>
                </a:lnTo>
                <a:lnTo>
                  <a:pt x="1061" y="275120"/>
                </a:lnTo>
                <a:lnTo>
                  <a:pt x="704" y="283425"/>
                </a:lnTo>
                <a:lnTo>
                  <a:pt x="306" y="300273"/>
                </a:lnTo>
                <a:lnTo>
                  <a:pt x="0" y="356692"/>
                </a:lnTo>
                <a:lnTo>
                  <a:pt x="2533" y="370936"/>
                </a:lnTo>
                <a:lnTo>
                  <a:pt x="6834" y="385839"/>
                </a:lnTo>
                <a:lnTo>
                  <a:pt x="9315" y="392480"/>
                </a:lnTo>
                <a:lnTo>
                  <a:pt x="11921" y="398812"/>
                </a:lnTo>
                <a:lnTo>
                  <a:pt x="14610" y="404939"/>
                </a:lnTo>
                <a:lnTo>
                  <a:pt x="20139" y="416826"/>
                </a:lnTo>
                <a:lnTo>
                  <a:pt x="28607" y="434228"/>
                </a:lnTo>
                <a:lnTo>
                  <a:pt x="31757" y="443179"/>
                </a:lnTo>
                <a:lnTo>
                  <a:pt x="34110" y="451285"/>
                </a:lnTo>
                <a:lnTo>
                  <a:pt x="38331" y="461237"/>
                </a:lnTo>
                <a:lnTo>
                  <a:pt x="40790" y="465605"/>
                </a:lnTo>
                <a:lnTo>
                  <a:pt x="43382" y="469470"/>
                </a:lnTo>
                <a:lnTo>
                  <a:pt x="46062" y="472999"/>
                </a:lnTo>
                <a:lnTo>
                  <a:pt x="48801" y="476304"/>
                </a:lnTo>
                <a:lnTo>
                  <a:pt x="51580" y="479460"/>
                </a:lnTo>
                <a:lnTo>
                  <a:pt x="57208" y="485507"/>
                </a:lnTo>
                <a:lnTo>
                  <a:pt x="62884" y="491369"/>
                </a:lnTo>
                <a:lnTo>
                  <a:pt x="65731" y="493313"/>
                </a:lnTo>
                <a:lnTo>
                  <a:pt x="68582" y="494610"/>
                </a:lnTo>
                <a:lnTo>
                  <a:pt x="71434" y="495474"/>
                </a:lnTo>
                <a:lnTo>
                  <a:pt x="75241" y="497002"/>
                </a:lnTo>
                <a:lnTo>
                  <a:pt x="79685" y="498974"/>
                </a:lnTo>
                <a:lnTo>
                  <a:pt x="84551" y="501241"/>
                </a:lnTo>
                <a:lnTo>
                  <a:pt x="88749" y="502752"/>
                </a:lnTo>
                <a:lnTo>
                  <a:pt x="92499" y="503760"/>
                </a:lnTo>
                <a:lnTo>
                  <a:pt x="95952" y="504431"/>
                </a:lnTo>
                <a:lnTo>
                  <a:pt x="100159" y="504879"/>
                </a:lnTo>
                <a:lnTo>
                  <a:pt x="104869" y="505177"/>
                </a:lnTo>
                <a:lnTo>
                  <a:pt x="117014" y="505657"/>
                </a:lnTo>
                <a:lnTo>
                  <a:pt x="143744" y="505772"/>
                </a:lnTo>
                <a:lnTo>
                  <a:pt x="147382" y="503233"/>
                </a:lnTo>
                <a:lnTo>
                  <a:pt x="154293" y="4972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321"/>
          <p:cNvSpPr/>
          <p:nvPr/>
        </p:nvSpPr>
        <p:spPr>
          <a:xfrm>
            <a:off x="6800850" y="4834890"/>
            <a:ext cx="128588" cy="317183"/>
          </a:xfrm>
          <a:custGeom>
            <a:avLst/>
            <a:gdLst/>
            <a:ahLst/>
            <a:cxnLst/>
            <a:rect l="0" t="0" r="0" b="0"/>
            <a:pathLst>
              <a:path w="128588" h="317183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0" y="12770"/>
                </a:lnTo>
                <a:lnTo>
                  <a:pt x="5891" y="15181"/>
                </a:lnTo>
                <a:lnTo>
                  <a:pt x="8730" y="23125"/>
                </a:lnTo>
                <a:lnTo>
                  <a:pt x="10583" y="25894"/>
                </a:lnTo>
                <a:lnTo>
                  <a:pt x="12770" y="28692"/>
                </a:lnTo>
                <a:lnTo>
                  <a:pt x="15181" y="32463"/>
                </a:lnTo>
                <a:lnTo>
                  <a:pt x="17740" y="36882"/>
                </a:lnTo>
                <a:lnTo>
                  <a:pt x="20400" y="41733"/>
                </a:lnTo>
                <a:lnTo>
                  <a:pt x="23124" y="45919"/>
                </a:lnTo>
                <a:lnTo>
                  <a:pt x="25894" y="49663"/>
                </a:lnTo>
                <a:lnTo>
                  <a:pt x="28692" y="53111"/>
                </a:lnTo>
                <a:lnTo>
                  <a:pt x="30558" y="57315"/>
                </a:lnTo>
                <a:lnTo>
                  <a:pt x="32631" y="67065"/>
                </a:lnTo>
                <a:lnTo>
                  <a:pt x="34136" y="72333"/>
                </a:lnTo>
                <a:lnTo>
                  <a:pt x="36093" y="77749"/>
                </a:lnTo>
                <a:lnTo>
                  <a:pt x="38349" y="83266"/>
                </a:lnTo>
                <a:lnTo>
                  <a:pt x="39854" y="88848"/>
                </a:lnTo>
                <a:lnTo>
                  <a:pt x="40857" y="94474"/>
                </a:lnTo>
                <a:lnTo>
                  <a:pt x="41525" y="100130"/>
                </a:lnTo>
                <a:lnTo>
                  <a:pt x="42923" y="106758"/>
                </a:lnTo>
                <a:lnTo>
                  <a:pt x="44808" y="114035"/>
                </a:lnTo>
                <a:lnTo>
                  <a:pt x="47017" y="121743"/>
                </a:lnTo>
                <a:lnTo>
                  <a:pt x="49442" y="128787"/>
                </a:lnTo>
                <a:lnTo>
                  <a:pt x="52011" y="135388"/>
                </a:lnTo>
                <a:lnTo>
                  <a:pt x="54677" y="141693"/>
                </a:lnTo>
                <a:lnTo>
                  <a:pt x="56453" y="147802"/>
                </a:lnTo>
                <a:lnTo>
                  <a:pt x="57638" y="153780"/>
                </a:lnTo>
                <a:lnTo>
                  <a:pt x="58428" y="159670"/>
                </a:lnTo>
                <a:lnTo>
                  <a:pt x="59907" y="165501"/>
                </a:lnTo>
                <a:lnTo>
                  <a:pt x="61845" y="171294"/>
                </a:lnTo>
                <a:lnTo>
                  <a:pt x="64089" y="177061"/>
                </a:lnTo>
                <a:lnTo>
                  <a:pt x="69124" y="191089"/>
                </a:lnTo>
                <a:lnTo>
                  <a:pt x="71800" y="198830"/>
                </a:lnTo>
                <a:lnTo>
                  <a:pt x="74536" y="205896"/>
                </a:lnTo>
                <a:lnTo>
                  <a:pt x="77313" y="212511"/>
                </a:lnTo>
                <a:lnTo>
                  <a:pt x="80117" y="218827"/>
                </a:lnTo>
                <a:lnTo>
                  <a:pt x="83232" y="228384"/>
                </a:lnTo>
                <a:lnTo>
                  <a:pt x="85569" y="236758"/>
                </a:lnTo>
                <a:lnTo>
                  <a:pt x="87527" y="241659"/>
                </a:lnTo>
                <a:lnTo>
                  <a:pt x="89783" y="246831"/>
                </a:lnTo>
                <a:lnTo>
                  <a:pt x="94831" y="257658"/>
                </a:lnTo>
                <a:lnTo>
                  <a:pt x="97511" y="263211"/>
                </a:lnTo>
                <a:lnTo>
                  <a:pt x="100249" y="267867"/>
                </a:lnTo>
                <a:lnTo>
                  <a:pt x="103028" y="271923"/>
                </a:lnTo>
                <a:lnTo>
                  <a:pt x="105833" y="275579"/>
                </a:lnTo>
                <a:lnTo>
                  <a:pt x="108949" y="282182"/>
                </a:lnTo>
                <a:lnTo>
                  <a:pt x="111287" y="289244"/>
                </a:lnTo>
                <a:lnTo>
                  <a:pt x="113244" y="293794"/>
                </a:lnTo>
                <a:lnTo>
                  <a:pt x="118678" y="305683"/>
                </a:lnTo>
                <a:lnTo>
                  <a:pt x="121960" y="309849"/>
                </a:lnTo>
                <a:lnTo>
                  <a:pt x="128587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322"/>
          <p:cNvSpPr/>
          <p:nvPr/>
        </p:nvSpPr>
        <p:spPr>
          <a:xfrm>
            <a:off x="6783705" y="4834994"/>
            <a:ext cx="205740" cy="265644"/>
          </a:xfrm>
          <a:custGeom>
            <a:avLst/>
            <a:gdLst/>
            <a:ahLst/>
            <a:cxnLst/>
            <a:rect l="0" t="0" r="0" b="0"/>
            <a:pathLst>
              <a:path w="205740" h="265644">
                <a:moveTo>
                  <a:pt x="205739" y="8468"/>
                </a:moveTo>
                <a:lnTo>
                  <a:pt x="197271" y="0"/>
                </a:lnTo>
                <a:lnTo>
                  <a:pt x="197188" y="6760"/>
                </a:lnTo>
                <a:lnTo>
                  <a:pt x="197176" y="11837"/>
                </a:lnTo>
                <a:lnTo>
                  <a:pt x="196221" y="14524"/>
                </a:lnTo>
                <a:lnTo>
                  <a:pt x="192619" y="20049"/>
                </a:lnTo>
                <a:lnTo>
                  <a:pt x="187843" y="25681"/>
                </a:lnTo>
                <a:lnTo>
                  <a:pt x="181593" y="32310"/>
                </a:lnTo>
                <a:lnTo>
                  <a:pt x="156616" y="57551"/>
                </a:lnTo>
                <a:lnTo>
                  <a:pt x="152035" y="64050"/>
                </a:lnTo>
                <a:lnTo>
                  <a:pt x="148030" y="71240"/>
                </a:lnTo>
                <a:lnTo>
                  <a:pt x="144406" y="78891"/>
                </a:lnTo>
                <a:lnTo>
                  <a:pt x="140086" y="85897"/>
                </a:lnTo>
                <a:lnTo>
                  <a:pt x="135301" y="92472"/>
                </a:lnTo>
                <a:lnTo>
                  <a:pt x="130205" y="98761"/>
                </a:lnTo>
                <a:lnTo>
                  <a:pt x="124903" y="105811"/>
                </a:lnTo>
                <a:lnTo>
                  <a:pt x="113932" y="121264"/>
                </a:lnTo>
                <a:lnTo>
                  <a:pt x="108340" y="128433"/>
                </a:lnTo>
                <a:lnTo>
                  <a:pt x="102706" y="135117"/>
                </a:lnTo>
                <a:lnTo>
                  <a:pt x="97046" y="141478"/>
                </a:lnTo>
                <a:lnTo>
                  <a:pt x="85677" y="153626"/>
                </a:lnTo>
                <a:lnTo>
                  <a:pt x="79977" y="159533"/>
                </a:lnTo>
                <a:lnTo>
                  <a:pt x="75225" y="166328"/>
                </a:lnTo>
                <a:lnTo>
                  <a:pt x="71105" y="173715"/>
                </a:lnTo>
                <a:lnTo>
                  <a:pt x="67406" y="181498"/>
                </a:lnTo>
                <a:lnTo>
                  <a:pt x="63035" y="188591"/>
                </a:lnTo>
                <a:lnTo>
                  <a:pt x="58216" y="195226"/>
                </a:lnTo>
                <a:lnTo>
                  <a:pt x="53098" y="201553"/>
                </a:lnTo>
                <a:lnTo>
                  <a:pt x="48733" y="206724"/>
                </a:lnTo>
                <a:lnTo>
                  <a:pt x="44871" y="211124"/>
                </a:lnTo>
                <a:lnTo>
                  <a:pt x="38040" y="218552"/>
                </a:lnTo>
                <a:lnTo>
                  <a:pt x="31829" y="225029"/>
                </a:lnTo>
                <a:lnTo>
                  <a:pt x="28839" y="229042"/>
                </a:lnTo>
                <a:lnTo>
                  <a:pt x="25894" y="233622"/>
                </a:lnTo>
                <a:lnTo>
                  <a:pt x="22977" y="238581"/>
                </a:lnTo>
                <a:lnTo>
                  <a:pt x="17197" y="246631"/>
                </a:lnTo>
                <a:lnTo>
                  <a:pt x="10276" y="255008"/>
                </a:lnTo>
                <a:lnTo>
                  <a:pt x="6789" y="258694"/>
                </a:lnTo>
                <a:lnTo>
                  <a:pt x="0" y="2656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323"/>
          <p:cNvSpPr/>
          <p:nvPr/>
        </p:nvSpPr>
        <p:spPr>
          <a:xfrm>
            <a:off x="7015162" y="4954914"/>
            <a:ext cx="265748" cy="17137"/>
          </a:xfrm>
          <a:custGeom>
            <a:avLst/>
            <a:gdLst/>
            <a:ahLst/>
            <a:cxnLst/>
            <a:rect l="0" t="0" r="0" b="0"/>
            <a:pathLst>
              <a:path w="265748" h="17137">
                <a:moveTo>
                  <a:pt x="0" y="17136"/>
                </a:moveTo>
                <a:lnTo>
                  <a:pt x="4551" y="17136"/>
                </a:lnTo>
                <a:lnTo>
                  <a:pt x="6845" y="16183"/>
                </a:lnTo>
                <a:lnTo>
                  <a:pt x="9326" y="14596"/>
                </a:lnTo>
                <a:lnTo>
                  <a:pt x="15601" y="9755"/>
                </a:lnTo>
                <a:lnTo>
                  <a:pt x="18021" y="9357"/>
                </a:lnTo>
                <a:lnTo>
                  <a:pt x="25788" y="8916"/>
                </a:lnTo>
                <a:lnTo>
                  <a:pt x="35592" y="8720"/>
                </a:lnTo>
                <a:lnTo>
                  <a:pt x="124645" y="8564"/>
                </a:lnTo>
                <a:lnTo>
                  <a:pt x="131674" y="7611"/>
                </a:lnTo>
                <a:lnTo>
                  <a:pt x="139218" y="6023"/>
                </a:lnTo>
                <a:lnTo>
                  <a:pt x="147104" y="4013"/>
                </a:lnTo>
                <a:lnTo>
                  <a:pt x="154267" y="2672"/>
                </a:lnTo>
                <a:lnTo>
                  <a:pt x="160948" y="1778"/>
                </a:lnTo>
                <a:lnTo>
                  <a:pt x="167306" y="1182"/>
                </a:lnTo>
                <a:lnTo>
                  <a:pt x="173450" y="785"/>
                </a:lnTo>
                <a:lnTo>
                  <a:pt x="179450" y="520"/>
                </a:lnTo>
                <a:lnTo>
                  <a:pt x="191198" y="226"/>
                </a:lnTo>
                <a:lnTo>
                  <a:pt x="237163" y="0"/>
                </a:lnTo>
                <a:lnTo>
                  <a:pt x="242881" y="949"/>
                </a:lnTo>
                <a:lnTo>
                  <a:pt x="248598" y="2535"/>
                </a:lnTo>
                <a:lnTo>
                  <a:pt x="265747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324"/>
          <p:cNvSpPr/>
          <p:nvPr/>
        </p:nvSpPr>
        <p:spPr>
          <a:xfrm>
            <a:off x="7349490" y="4809172"/>
            <a:ext cx="8573" cy="317183"/>
          </a:xfrm>
          <a:custGeom>
            <a:avLst/>
            <a:gdLst/>
            <a:ahLst/>
            <a:cxnLst/>
            <a:rect l="0" t="0" r="0" b="0"/>
            <a:pathLst>
              <a:path w="8573" h="317183">
                <a:moveTo>
                  <a:pt x="0" y="0"/>
                </a:moveTo>
                <a:lnTo>
                  <a:pt x="0" y="65882"/>
                </a:lnTo>
                <a:lnTo>
                  <a:pt x="952" y="72497"/>
                </a:lnTo>
                <a:lnTo>
                  <a:pt x="2540" y="79764"/>
                </a:lnTo>
                <a:lnTo>
                  <a:pt x="4551" y="87465"/>
                </a:lnTo>
                <a:lnTo>
                  <a:pt x="5891" y="94505"/>
                </a:lnTo>
                <a:lnTo>
                  <a:pt x="6785" y="101104"/>
                </a:lnTo>
                <a:lnTo>
                  <a:pt x="7381" y="107408"/>
                </a:lnTo>
                <a:lnTo>
                  <a:pt x="7777" y="114467"/>
                </a:lnTo>
                <a:lnTo>
                  <a:pt x="8219" y="129932"/>
                </a:lnTo>
                <a:lnTo>
                  <a:pt x="8566" y="213383"/>
                </a:lnTo>
                <a:lnTo>
                  <a:pt x="8572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325"/>
          <p:cNvSpPr/>
          <p:nvPr/>
        </p:nvSpPr>
        <p:spPr>
          <a:xfrm>
            <a:off x="7460932" y="4821641"/>
            <a:ext cx="282894" cy="236131"/>
          </a:xfrm>
          <a:custGeom>
            <a:avLst/>
            <a:gdLst/>
            <a:ahLst/>
            <a:cxnLst/>
            <a:rect l="0" t="0" r="0" b="0"/>
            <a:pathLst>
              <a:path w="282894" h="236131">
                <a:moveTo>
                  <a:pt x="0" y="64684"/>
                </a:moveTo>
                <a:lnTo>
                  <a:pt x="0" y="47997"/>
                </a:lnTo>
                <a:lnTo>
                  <a:pt x="6785" y="40814"/>
                </a:lnTo>
                <a:lnTo>
                  <a:pt x="12771" y="34780"/>
                </a:lnTo>
                <a:lnTo>
                  <a:pt x="15182" y="33318"/>
                </a:lnTo>
                <a:lnTo>
                  <a:pt x="24078" y="30308"/>
                </a:lnTo>
                <a:lnTo>
                  <a:pt x="28434" y="28431"/>
                </a:lnTo>
                <a:lnTo>
                  <a:pt x="33244" y="26228"/>
                </a:lnTo>
                <a:lnTo>
                  <a:pt x="41127" y="21240"/>
                </a:lnTo>
                <a:lnTo>
                  <a:pt x="44564" y="18576"/>
                </a:lnTo>
                <a:lnTo>
                  <a:pt x="48760" y="16800"/>
                </a:lnTo>
                <a:lnTo>
                  <a:pt x="53461" y="15616"/>
                </a:lnTo>
                <a:lnTo>
                  <a:pt x="58501" y="14827"/>
                </a:lnTo>
                <a:lnTo>
                  <a:pt x="63766" y="13349"/>
                </a:lnTo>
                <a:lnTo>
                  <a:pt x="69180" y="11410"/>
                </a:lnTo>
                <a:lnTo>
                  <a:pt x="74695" y="9165"/>
                </a:lnTo>
                <a:lnTo>
                  <a:pt x="83363" y="6672"/>
                </a:lnTo>
                <a:lnTo>
                  <a:pt x="91343" y="4610"/>
                </a:lnTo>
                <a:lnTo>
                  <a:pt x="96138" y="2727"/>
                </a:lnTo>
                <a:lnTo>
                  <a:pt x="101239" y="520"/>
                </a:lnTo>
                <a:lnTo>
                  <a:pt x="105593" y="0"/>
                </a:lnTo>
                <a:lnTo>
                  <a:pt x="109448" y="606"/>
                </a:lnTo>
                <a:lnTo>
                  <a:pt x="116271" y="2867"/>
                </a:lnTo>
                <a:lnTo>
                  <a:pt x="122479" y="3872"/>
                </a:lnTo>
                <a:lnTo>
                  <a:pt x="125467" y="5093"/>
                </a:lnTo>
                <a:lnTo>
                  <a:pt x="131329" y="8988"/>
                </a:lnTo>
                <a:lnTo>
                  <a:pt x="139649" y="11356"/>
                </a:lnTo>
                <a:lnTo>
                  <a:pt x="144534" y="11987"/>
                </a:lnTo>
                <a:lnTo>
                  <a:pt x="147791" y="14312"/>
                </a:lnTo>
                <a:lnTo>
                  <a:pt x="149963" y="17768"/>
                </a:lnTo>
                <a:lnTo>
                  <a:pt x="151410" y="21976"/>
                </a:lnTo>
                <a:lnTo>
                  <a:pt x="155558" y="29193"/>
                </a:lnTo>
                <a:lnTo>
                  <a:pt x="157998" y="32450"/>
                </a:lnTo>
                <a:lnTo>
                  <a:pt x="159625" y="36527"/>
                </a:lnTo>
                <a:lnTo>
                  <a:pt x="160708" y="41150"/>
                </a:lnTo>
                <a:lnTo>
                  <a:pt x="161432" y="46137"/>
                </a:lnTo>
                <a:lnTo>
                  <a:pt x="160961" y="51367"/>
                </a:lnTo>
                <a:lnTo>
                  <a:pt x="159695" y="56758"/>
                </a:lnTo>
                <a:lnTo>
                  <a:pt x="157899" y="62257"/>
                </a:lnTo>
                <a:lnTo>
                  <a:pt x="155748" y="67829"/>
                </a:lnTo>
                <a:lnTo>
                  <a:pt x="153362" y="73448"/>
                </a:lnTo>
                <a:lnTo>
                  <a:pt x="150819" y="79099"/>
                </a:lnTo>
                <a:lnTo>
                  <a:pt x="148170" y="85724"/>
                </a:lnTo>
                <a:lnTo>
                  <a:pt x="142689" y="100705"/>
                </a:lnTo>
                <a:lnTo>
                  <a:pt x="139893" y="107748"/>
                </a:lnTo>
                <a:lnTo>
                  <a:pt x="137077" y="114348"/>
                </a:lnTo>
                <a:lnTo>
                  <a:pt x="134247" y="120653"/>
                </a:lnTo>
                <a:lnTo>
                  <a:pt x="130456" y="126761"/>
                </a:lnTo>
                <a:lnTo>
                  <a:pt x="126023" y="132739"/>
                </a:lnTo>
                <a:lnTo>
                  <a:pt x="121163" y="138629"/>
                </a:lnTo>
                <a:lnTo>
                  <a:pt x="116970" y="145413"/>
                </a:lnTo>
                <a:lnTo>
                  <a:pt x="113223" y="152794"/>
                </a:lnTo>
                <a:lnTo>
                  <a:pt x="109772" y="160571"/>
                </a:lnTo>
                <a:lnTo>
                  <a:pt x="105566" y="166709"/>
                </a:lnTo>
                <a:lnTo>
                  <a:pt x="100858" y="171753"/>
                </a:lnTo>
                <a:lnTo>
                  <a:pt x="95814" y="176068"/>
                </a:lnTo>
                <a:lnTo>
                  <a:pt x="91498" y="180850"/>
                </a:lnTo>
                <a:lnTo>
                  <a:pt x="87669" y="185943"/>
                </a:lnTo>
                <a:lnTo>
                  <a:pt x="84164" y="191243"/>
                </a:lnTo>
                <a:lnTo>
                  <a:pt x="80875" y="195729"/>
                </a:lnTo>
                <a:lnTo>
                  <a:pt x="77728" y="199672"/>
                </a:lnTo>
                <a:lnTo>
                  <a:pt x="71694" y="206593"/>
                </a:lnTo>
                <a:lnTo>
                  <a:pt x="65836" y="212845"/>
                </a:lnTo>
                <a:lnTo>
                  <a:pt x="53138" y="225830"/>
                </a:lnTo>
                <a:lnTo>
                  <a:pt x="52571" y="227360"/>
                </a:lnTo>
                <a:lnTo>
                  <a:pt x="51659" y="234118"/>
                </a:lnTo>
                <a:lnTo>
                  <a:pt x="51479" y="235735"/>
                </a:lnTo>
                <a:lnTo>
                  <a:pt x="58288" y="236055"/>
                </a:lnTo>
                <a:lnTo>
                  <a:pt x="77224" y="236130"/>
                </a:lnTo>
                <a:lnTo>
                  <a:pt x="81011" y="235179"/>
                </a:lnTo>
                <a:lnTo>
                  <a:pt x="87757" y="231582"/>
                </a:lnTo>
                <a:lnTo>
                  <a:pt x="96471" y="229348"/>
                </a:lnTo>
                <a:lnTo>
                  <a:pt x="101461" y="228753"/>
                </a:lnTo>
                <a:lnTo>
                  <a:pt x="106693" y="227403"/>
                </a:lnTo>
                <a:lnTo>
                  <a:pt x="112087" y="225551"/>
                </a:lnTo>
                <a:lnTo>
                  <a:pt x="117587" y="223363"/>
                </a:lnTo>
                <a:lnTo>
                  <a:pt x="126238" y="220933"/>
                </a:lnTo>
                <a:lnTo>
                  <a:pt x="134211" y="218900"/>
                </a:lnTo>
                <a:lnTo>
                  <a:pt x="139004" y="217025"/>
                </a:lnTo>
                <a:lnTo>
                  <a:pt x="144104" y="214822"/>
                </a:lnTo>
                <a:lnTo>
                  <a:pt x="149409" y="213353"/>
                </a:lnTo>
                <a:lnTo>
                  <a:pt x="154851" y="212374"/>
                </a:lnTo>
                <a:lnTo>
                  <a:pt x="160384" y="211721"/>
                </a:lnTo>
                <a:lnTo>
                  <a:pt x="165978" y="211286"/>
                </a:lnTo>
                <a:lnTo>
                  <a:pt x="171612" y="210996"/>
                </a:lnTo>
                <a:lnTo>
                  <a:pt x="182952" y="210674"/>
                </a:lnTo>
                <a:lnTo>
                  <a:pt x="194342" y="210531"/>
                </a:lnTo>
                <a:lnTo>
                  <a:pt x="199094" y="209540"/>
                </a:lnTo>
                <a:lnTo>
                  <a:pt x="206914" y="205899"/>
                </a:lnTo>
                <a:lnTo>
                  <a:pt x="211285" y="204547"/>
                </a:lnTo>
                <a:lnTo>
                  <a:pt x="216104" y="203646"/>
                </a:lnTo>
                <a:lnTo>
                  <a:pt x="221222" y="203046"/>
                </a:lnTo>
                <a:lnTo>
                  <a:pt x="229448" y="202378"/>
                </a:lnTo>
                <a:lnTo>
                  <a:pt x="236280" y="202081"/>
                </a:lnTo>
                <a:lnTo>
                  <a:pt x="242491" y="201949"/>
                </a:lnTo>
                <a:lnTo>
                  <a:pt x="245481" y="200962"/>
                </a:lnTo>
                <a:lnTo>
                  <a:pt x="251342" y="197324"/>
                </a:lnTo>
                <a:lnTo>
                  <a:pt x="259663" y="195072"/>
                </a:lnTo>
                <a:lnTo>
                  <a:pt x="264549" y="194472"/>
                </a:lnTo>
                <a:lnTo>
                  <a:pt x="267805" y="193119"/>
                </a:lnTo>
                <a:lnTo>
                  <a:pt x="269977" y="191265"/>
                </a:lnTo>
                <a:lnTo>
                  <a:pt x="271424" y="189076"/>
                </a:lnTo>
                <a:lnTo>
                  <a:pt x="273342" y="187617"/>
                </a:lnTo>
                <a:lnTo>
                  <a:pt x="275573" y="186644"/>
                </a:lnTo>
                <a:lnTo>
                  <a:pt x="282893" y="1846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326"/>
          <p:cNvSpPr/>
          <p:nvPr/>
        </p:nvSpPr>
        <p:spPr>
          <a:xfrm>
            <a:off x="7718107" y="4706655"/>
            <a:ext cx="179511" cy="436811"/>
          </a:xfrm>
          <a:custGeom>
            <a:avLst/>
            <a:gdLst/>
            <a:ahLst/>
            <a:cxnLst/>
            <a:rect l="0" t="0" r="0" b="0"/>
            <a:pathLst>
              <a:path w="179511" h="436811">
                <a:moveTo>
                  <a:pt x="0" y="8220"/>
                </a:moveTo>
                <a:lnTo>
                  <a:pt x="0" y="839"/>
                </a:lnTo>
                <a:lnTo>
                  <a:pt x="953" y="441"/>
                </a:lnTo>
                <a:lnTo>
                  <a:pt x="4551" y="0"/>
                </a:lnTo>
                <a:lnTo>
                  <a:pt x="6844" y="835"/>
                </a:lnTo>
                <a:lnTo>
                  <a:pt x="11932" y="4303"/>
                </a:lnTo>
                <a:lnTo>
                  <a:pt x="17368" y="6479"/>
                </a:lnTo>
                <a:lnTo>
                  <a:pt x="20151" y="7059"/>
                </a:lnTo>
                <a:lnTo>
                  <a:pt x="22959" y="8399"/>
                </a:lnTo>
                <a:lnTo>
                  <a:pt x="25784" y="10244"/>
                </a:lnTo>
                <a:lnTo>
                  <a:pt x="28620" y="12426"/>
                </a:lnTo>
                <a:lnTo>
                  <a:pt x="32414" y="14834"/>
                </a:lnTo>
                <a:lnTo>
                  <a:pt x="36849" y="17392"/>
                </a:lnTo>
                <a:lnTo>
                  <a:pt x="41711" y="20050"/>
                </a:lnTo>
                <a:lnTo>
                  <a:pt x="45905" y="22774"/>
                </a:lnTo>
                <a:lnTo>
                  <a:pt x="49653" y="25542"/>
                </a:lnTo>
                <a:lnTo>
                  <a:pt x="53105" y="28341"/>
                </a:lnTo>
                <a:lnTo>
                  <a:pt x="57311" y="31159"/>
                </a:lnTo>
                <a:lnTo>
                  <a:pt x="62020" y="33990"/>
                </a:lnTo>
                <a:lnTo>
                  <a:pt x="67064" y="36829"/>
                </a:lnTo>
                <a:lnTo>
                  <a:pt x="77749" y="42525"/>
                </a:lnTo>
                <a:lnTo>
                  <a:pt x="83265" y="45378"/>
                </a:lnTo>
                <a:lnTo>
                  <a:pt x="88848" y="49184"/>
                </a:lnTo>
                <a:lnTo>
                  <a:pt x="94475" y="53627"/>
                </a:lnTo>
                <a:lnTo>
                  <a:pt x="100131" y="58494"/>
                </a:lnTo>
                <a:lnTo>
                  <a:pt x="105806" y="63643"/>
                </a:lnTo>
                <a:lnTo>
                  <a:pt x="117193" y="74445"/>
                </a:lnTo>
                <a:lnTo>
                  <a:pt x="121943" y="79992"/>
                </a:lnTo>
                <a:lnTo>
                  <a:pt x="126063" y="85595"/>
                </a:lnTo>
                <a:lnTo>
                  <a:pt x="144070" y="112827"/>
                </a:lnTo>
                <a:lnTo>
                  <a:pt x="148435" y="119868"/>
                </a:lnTo>
                <a:lnTo>
                  <a:pt x="152296" y="126467"/>
                </a:lnTo>
                <a:lnTo>
                  <a:pt x="155824" y="132771"/>
                </a:lnTo>
                <a:lnTo>
                  <a:pt x="159127" y="139831"/>
                </a:lnTo>
                <a:lnTo>
                  <a:pt x="162282" y="147396"/>
                </a:lnTo>
                <a:lnTo>
                  <a:pt x="165338" y="155296"/>
                </a:lnTo>
                <a:lnTo>
                  <a:pt x="171275" y="171695"/>
                </a:lnTo>
                <a:lnTo>
                  <a:pt x="174190" y="180068"/>
                </a:lnTo>
                <a:lnTo>
                  <a:pt x="176134" y="188508"/>
                </a:lnTo>
                <a:lnTo>
                  <a:pt x="177431" y="196992"/>
                </a:lnTo>
                <a:lnTo>
                  <a:pt x="178295" y="205506"/>
                </a:lnTo>
                <a:lnTo>
                  <a:pt x="178870" y="214039"/>
                </a:lnTo>
                <a:lnTo>
                  <a:pt x="179255" y="222584"/>
                </a:lnTo>
                <a:lnTo>
                  <a:pt x="179510" y="231140"/>
                </a:lnTo>
                <a:lnTo>
                  <a:pt x="178729" y="239701"/>
                </a:lnTo>
                <a:lnTo>
                  <a:pt x="177255" y="248265"/>
                </a:lnTo>
                <a:lnTo>
                  <a:pt x="175320" y="256833"/>
                </a:lnTo>
                <a:lnTo>
                  <a:pt x="173077" y="265402"/>
                </a:lnTo>
                <a:lnTo>
                  <a:pt x="170630" y="273972"/>
                </a:lnTo>
                <a:lnTo>
                  <a:pt x="168046" y="282543"/>
                </a:lnTo>
                <a:lnTo>
                  <a:pt x="165371" y="290162"/>
                </a:lnTo>
                <a:lnTo>
                  <a:pt x="157055" y="310939"/>
                </a:lnTo>
                <a:lnTo>
                  <a:pt x="151400" y="326594"/>
                </a:lnTo>
                <a:lnTo>
                  <a:pt x="148558" y="333817"/>
                </a:lnTo>
                <a:lnTo>
                  <a:pt x="145712" y="340537"/>
                </a:lnTo>
                <a:lnTo>
                  <a:pt x="142861" y="346922"/>
                </a:lnTo>
                <a:lnTo>
                  <a:pt x="139056" y="353084"/>
                </a:lnTo>
                <a:lnTo>
                  <a:pt x="134614" y="359097"/>
                </a:lnTo>
                <a:lnTo>
                  <a:pt x="129748" y="365010"/>
                </a:lnTo>
                <a:lnTo>
                  <a:pt x="125551" y="370857"/>
                </a:lnTo>
                <a:lnTo>
                  <a:pt x="121801" y="376661"/>
                </a:lnTo>
                <a:lnTo>
                  <a:pt x="118348" y="382435"/>
                </a:lnTo>
                <a:lnTo>
                  <a:pt x="115093" y="388189"/>
                </a:lnTo>
                <a:lnTo>
                  <a:pt x="108938" y="399662"/>
                </a:lnTo>
                <a:lnTo>
                  <a:pt x="105963" y="404437"/>
                </a:lnTo>
                <a:lnTo>
                  <a:pt x="103027" y="408572"/>
                </a:lnTo>
                <a:lnTo>
                  <a:pt x="100118" y="412281"/>
                </a:lnTo>
                <a:lnTo>
                  <a:pt x="97225" y="415706"/>
                </a:lnTo>
                <a:lnTo>
                  <a:pt x="94344" y="418942"/>
                </a:lnTo>
                <a:lnTo>
                  <a:pt x="87428" y="426429"/>
                </a:lnTo>
                <a:lnTo>
                  <a:pt x="77550" y="436444"/>
                </a:lnTo>
                <a:lnTo>
                  <a:pt x="72719" y="436726"/>
                </a:lnTo>
                <a:lnTo>
                  <a:pt x="69806" y="436810"/>
                </a:lnTo>
                <a:lnTo>
                  <a:pt x="70350" y="435869"/>
                </a:lnTo>
                <a:lnTo>
                  <a:pt x="75527" y="430055"/>
                </a:lnTo>
                <a:lnTo>
                  <a:pt x="77152" y="4282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327"/>
          <p:cNvSpPr/>
          <p:nvPr/>
        </p:nvSpPr>
        <p:spPr>
          <a:xfrm>
            <a:off x="8069580" y="4818110"/>
            <a:ext cx="300038" cy="59643"/>
          </a:xfrm>
          <a:custGeom>
            <a:avLst/>
            <a:gdLst/>
            <a:ahLst/>
            <a:cxnLst/>
            <a:rect l="0" t="0" r="0" b="0"/>
            <a:pathLst>
              <a:path w="300038" h="59643">
                <a:moveTo>
                  <a:pt x="0" y="59642"/>
                </a:moveTo>
                <a:lnTo>
                  <a:pt x="4551" y="55092"/>
                </a:lnTo>
                <a:lnTo>
                  <a:pt x="6844" y="53751"/>
                </a:lnTo>
                <a:lnTo>
                  <a:pt x="11931" y="52261"/>
                </a:lnTo>
                <a:lnTo>
                  <a:pt x="20151" y="51423"/>
                </a:lnTo>
                <a:lnTo>
                  <a:pt x="22959" y="50353"/>
                </a:lnTo>
                <a:lnTo>
                  <a:pt x="25783" y="48687"/>
                </a:lnTo>
                <a:lnTo>
                  <a:pt x="28619" y="46623"/>
                </a:lnTo>
                <a:lnTo>
                  <a:pt x="31461" y="45248"/>
                </a:lnTo>
                <a:lnTo>
                  <a:pt x="37160" y="43720"/>
                </a:lnTo>
                <a:lnTo>
                  <a:pt x="40966" y="42359"/>
                </a:lnTo>
                <a:lnTo>
                  <a:pt x="45408" y="40500"/>
                </a:lnTo>
                <a:lnTo>
                  <a:pt x="50274" y="38309"/>
                </a:lnTo>
                <a:lnTo>
                  <a:pt x="55424" y="36847"/>
                </a:lnTo>
                <a:lnTo>
                  <a:pt x="60761" y="35873"/>
                </a:lnTo>
                <a:lnTo>
                  <a:pt x="66225" y="35223"/>
                </a:lnTo>
                <a:lnTo>
                  <a:pt x="72725" y="33838"/>
                </a:lnTo>
                <a:lnTo>
                  <a:pt x="79916" y="31962"/>
                </a:lnTo>
                <a:lnTo>
                  <a:pt x="87567" y="29759"/>
                </a:lnTo>
                <a:lnTo>
                  <a:pt x="95526" y="28290"/>
                </a:lnTo>
                <a:lnTo>
                  <a:pt x="103689" y="27310"/>
                </a:lnTo>
                <a:lnTo>
                  <a:pt x="111988" y="26657"/>
                </a:lnTo>
                <a:lnTo>
                  <a:pt x="120379" y="25270"/>
                </a:lnTo>
                <a:lnTo>
                  <a:pt x="128830" y="23392"/>
                </a:lnTo>
                <a:lnTo>
                  <a:pt x="137322" y="21188"/>
                </a:lnTo>
                <a:lnTo>
                  <a:pt x="145840" y="18766"/>
                </a:lnTo>
                <a:lnTo>
                  <a:pt x="162926" y="13535"/>
                </a:lnTo>
                <a:lnTo>
                  <a:pt x="171481" y="11759"/>
                </a:lnTo>
                <a:lnTo>
                  <a:pt x="180043" y="10575"/>
                </a:lnTo>
                <a:lnTo>
                  <a:pt x="188609" y="9786"/>
                </a:lnTo>
                <a:lnTo>
                  <a:pt x="196224" y="9259"/>
                </a:lnTo>
                <a:lnTo>
                  <a:pt x="203206" y="8909"/>
                </a:lnTo>
                <a:lnTo>
                  <a:pt x="209765" y="8675"/>
                </a:lnTo>
                <a:lnTo>
                  <a:pt x="216044" y="7567"/>
                </a:lnTo>
                <a:lnTo>
                  <a:pt x="222134" y="5875"/>
                </a:lnTo>
                <a:lnTo>
                  <a:pt x="228099" y="3795"/>
                </a:lnTo>
                <a:lnTo>
                  <a:pt x="234934" y="2408"/>
                </a:lnTo>
                <a:lnTo>
                  <a:pt x="242347" y="1484"/>
                </a:lnTo>
                <a:lnTo>
                  <a:pt x="256300" y="457"/>
                </a:lnTo>
                <a:lnTo>
                  <a:pt x="265676" y="0"/>
                </a:lnTo>
                <a:lnTo>
                  <a:pt x="269510" y="831"/>
                </a:lnTo>
                <a:lnTo>
                  <a:pt x="273018" y="2337"/>
                </a:lnTo>
                <a:lnTo>
                  <a:pt x="276310" y="4293"/>
                </a:lnTo>
                <a:lnTo>
                  <a:pt x="279456" y="5598"/>
                </a:lnTo>
                <a:lnTo>
                  <a:pt x="288436" y="7434"/>
                </a:lnTo>
                <a:lnTo>
                  <a:pt x="294246" y="7863"/>
                </a:lnTo>
                <a:lnTo>
                  <a:pt x="296176" y="8931"/>
                </a:lnTo>
                <a:lnTo>
                  <a:pt x="297463" y="10594"/>
                </a:lnTo>
                <a:lnTo>
                  <a:pt x="300037" y="167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328"/>
          <p:cNvSpPr/>
          <p:nvPr/>
        </p:nvSpPr>
        <p:spPr>
          <a:xfrm>
            <a:off x="8121377" y="4920615"/>
            <a:ext cx="273958" cy="13511"/>
          </a:xfrm>
          <a:custGeom>
            <a:avLst/>
            <a:gdLst/>
            <a:ahLst/>
            <a:cxnLst/>
            <a:rect l="0" t="0" r="0" b="0"/>
            <a:pathLst>
              <a:path w="273958" h="13511">
                <a:moveTo>
                  <a:pt x="16782" y="0"/>
                </a:moveTo>
                <a:lnTo>
                  <a:pt x="3764" y="0"/>
                </a:lnTo>
                <a:lnTo>
                  <a:pt x="2389" y="952"/>
                </a:lnTo>
                <a:lnTo>
                  <a:pt x="1472" y="2540"/>
                </a:lnTo>
                <a:lnTo>
                  <a:pt x="0" y="7381"/>
                </a:lnTo>
                <a:lnTo>
                  <a:pt x="831" y="7778"/>
                </a:lnTo>
                <a:lnTo>
                  <a:pt x="2338" y="8043"/>
                </a:lnTo>
                <a:lnTo>
                  <a:pt x="7050" y="8467"/>
                </a:lnTo>
                <a:lnTo>
                  <a:pt x="14824" y="8552"/>
                </a:lnTo>
                <a:lnTo>
                  <a:pt x="28331" y="8569"/>
                </a:lnTo>
                <a:lnTo>
                  <a:pt x="31149" y="9523"/>
                </a:lnTo>
                <a:lnTo>
                  <a:pt x="33980" y="11111"/>
                </a:lnTo>
                <a:lnTo>
                  <a:pt x="36821" y="13122"/>
                </a:lnTo>
                <a:lnTo>
                  <a:pt x="40619" y="13510"/>
                </a:lnTo>
                <a:lnTo>
                  <a:pt x="45056" y="12817"/>
                </a:lnTo>
                <a:lnTo>
                  <a:pt x="49919" y="11402"/>
                </a:lnTo>
                <a:lnTo>
                  <a:pt x="54113" y="10459"/>
                </a:lnTo>
                <a:lnTo>
                  <a:pt x="57863" y="9830"/>
                </a:lnTo>
                <a:lnTo>
                  <a:pt x="61314" y="9410"/>
                </a:lnTo>
                <a:lnTo>
                  <a:pt x="65520" y="9131"/>
                </a:lnTo>
                <a:lnTo>
                  <a:pt x="70229" y="8944"/>
                </a:lnTo>
                <a:lnTo>
                  <a:pt x="80541" y="8738"/>
                </a:lnTo>
                <a:lnTo>
                  <a:pt x="122573" y="8579"/>
                </a:lnTo>
                <a:lnTo>
                  <a:pt x="129219" y="7624"/>
                </a:lnTo>
                <a:lnTo>
                  <a:pt x="135556" y="6035"/>
                </a:lnTo>
                <a:lnTo>
                  <a:pt x="141685" y="4023"/>
                </a:lnTo>
                <a:lnTo>
                  <a:pt x="147675" y="2682"/>
                </a:lnTo>
                <a:lnTo>
                  <a:pt x="153576" y="1788"/>
                </a:lnTo>
                <a:lnTo>
                  <a:pt x="159412" y="1192"/>
                </a:lnTo>
                <a:lnTo>
                  <a:pt x="165210" y="794"/>
                </a:lnTo>
                <a:lnTo>
                  <a:pt x="170978" y="529"/>
                </a:lnTo>
                <a:lnTo>
                  <a:pt x="185660" y="157"/>
                </a:lnTo>
                <a:lnTo>
                  <a:pt x="232363" y="2"/>
                </a:lnTo>
                <a:lnTo>
                  <a:pt x="236703" y="954"/>
                </a:lnTo>
                <a:lnTo>
                  <a:pt x="241501" y="2541"/>
                </a:lnTo>
                <a:lnTo>
                  <a:pt x="246605" y="4551"/>
                </a:lnTo>
                <a:lnTo>
                  <a:pt x="250960" y="5892"/>
                </a:lnTo>
                <a:lnTo>
                  <a:pt x="254816" y="6785"/>
                </a:lnTo>
                <a:lnTo>
                  <a:pt x="258338" y="7381"/>
                </a:lnTo>
                <a:lnTo>
                  <a:pt x="261639" y="7778"/>
                </a:lnTo>
                <a:lnTo>
                  <a:pt x="264794" y="8043"/>
                </a:lnTo>
                <a:lnTo>
                  <a:pt x="27395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329"/>
          <p:cNvSpPr/>
          <p:nvPr/>
        </p:nvSpPr>
        <p:spPr>
          <a:xfrm>
            <a:off x="8481062" y="4714906"/>
            <a:ext cx="257173" cy="291317"/>
          </a:xfrm>
          <a:custGeom>
            <a:avLst/>
            <a:gdLst/>
            <a:ahLst/>
            <a:cxnLst/>
            <a:rect l="0" t="0" r="0" b="0"/>
            <a:pathLst>
              <a:path w="257173" h="291317">
                <a:moveTo>
                  <a:pt x="154303" y="8541"/>
                </a:moveTo>
                <a:lnTo>
                  <a:pt x="146922" y="1160"/>
                </a:lnTo>
                <a:lnTo>
                  <a:pt x="143720" y="498"/>
                </a:lnTo>
                <a:lnTo>
                  <a:pt x="137070" y="39"/>
                </a:lnTo>
                <a:lnTo>
                  <a:pt x="132991" y="0"/>
                </a:lnTo>
                <a:lnTo>
                  <a:pt x="130570" y="942"/>
                </a:lnTo>
                <a:lnTo>
                  <a:pt x="122612" y="6818"/>
                </a:lnTo>
                <a:lnTo>
                  <a:pt x="117041" y="11903"/>
                </a:lnTo>
                <a:lnTo>
                  <a:pt x="113268" y="14592"/>
                </a:lnTo>
                <a:lnTo>
                  <a:pt x="108849" y="17338"/>
                </a:lnTo>
                <a:lnTo>
                  <a:pt x="103998" y="20120"/>
                </a:lnTo>
                <a:lnTo>
                  <a:pt x="96067" y="25753"/>
                </a:lnTo>
                <a:lnTo>
                  <a:pt x="92620" y="28588"/>
                </a:lnTo>
                <a:lnTo>
                  <a:pt x="86248" y="31738"/>
                </a:lnTo>
                <a:lnTo>
                  <a:pt x="83216" y="32579"/>
                </a:lnTo>
                <a:lnTo>
                  <a:pt x="80241" y="35043"/>
                </a:lnTo>
                <a:lnTo>
                  <a:pt x="74396" y="42862"/>
                </a:lnTo>
                <a:lnTo>
                  <a:pt x="68623" y="50147"/>
                </a:lnTo>
                <a:lnTo>
                  <a:pt x="62883" y="56560"/>
                </a:lnTo>
                <a:lnTo>
                  <a:pt x="57157" y="62585"/>
                </a:lnTo>
                <a:lnTo>
                  <a:pt x="51437" y="70979"/>
                </a:lnTo>
                <a:lnTo>
                  <a:pt x="48578" y="75883"/>
                </a:lnTo>
                <a:lnTo>
                  <a:pt x="42861" y="83873"/>
                </a:lnTo>
                <a:lnTo>
                  <a:pt x="37146" y="91552"/>
                </a:lnTo>
                <a:lnTo>
                  <a:pt x="34288" y="96267"/>
                </a:lnTo>
                <a:lnTo>
                  <a:pt x="31431" y="101315"/>
                </a:lnTo>
                <a:lnTo>
                  <a:pt x="25715" y="112004"/>
                </a:lnTo>
                <a:lnTo>
                  <a:pt x="22857" y="117521"/>
                </a:lnTo>
                <a:lnTo>
                  <a:pt x="17143" y="126192"/>
                </a:lnTo>
                <a:lnTo>
                  <a:pt x="14285" y="129837"/>
                </a:lnTo>
                <a:lnTo>
                  <a:pt x="12380" y="134173"/>
                </a:lnTo>
                <a:lnTo>
                  <a:pt x="11110" y="138968"/>
                </a:lnTo>
                <a:lnTo>
                  <a:pt x="10263" y="144070"/>
                </a:lnTo>
                <a:lnTo>
                  <a:pt x="8747" y="149376"/>
                </a:lnTo>
                <a:lnTo>
                  <a:pt x="6783" y="154819"/>
                </a:lnTo>
                <a:lnTo>
                  <a:pt x="4521" y="160352"/>
                </a:lnTo>
                <a:lnTo>
                  <a:pt x="3013" y="165946"/>
                </a:lnTo>
                <a:lnTo>
                  <a:pt x="2008" y="171580"/>
                </a:lnTo>
                <a:lnTo>
                  <a:pt x="1338" y="177241"/>
                </a:lnTo>
                <a:lnTo>
                  <a:pt x="594" y="186071"/>
                </a:lnTo>
                <a:lnTo>
                  <a:pt x="262" y="194123"/>
                </a:lnTo>
                <a:lnTo>
                  <a:pt x="32" y="215801"/>
                </a:lnTo>
                <a:lnTo>
                  <a:pt x="0" y="241547"/>
                </a:lnTo>
                <a:lnTo>
                  <a:pt x="952" y="244841"/>
                </a:lnTo>
                <a:lnTo>
                  <a:pt x="4550" y="251041"/>
                </a:lnTo>
                <a:lnTo>
                  <a:pt x="11930" y="259886"/>
                </a:lnTo>
                <a:lnTo>
                  <a:pt x="19906" y="265665"/>
                </a:lnTo>
                <a:lnTo>
                  <a:pt x="24700" y="268539"/>
                </a:lnTo>
                <a:lnTo>
                  <a:pt x="32566" y="274273"/>
                </a:lnTo>
                <a:lnTo>
                  <a:pt x="35997" y="277136"/>
                </a:lnTo>
                <a:lnTo>
                  <a:pt x="42351" y="280317"/>
                </a:lnTo>
                <a:lnTo>
                  <a:pt x="49301" y="282683"/>
                </a:lnTo>
                <a:lnTo>
                  <a:pt x="53822" y="284647"/>
                </a:lnTo>
                <a:lnTo>
                  <a:pt x="58740" y="286909"/>
                </a:lnTo>
                <a:lnTo>
                  <a:pt x="66745" y="289423"/>
                </a:lnTo>
                <a:lnTo>
                  <a:pt x="73478" y="290540"/>
                </a:lnTo>
                <a:lnTo>
                  <a:pt x="79646" y="291036"/>
                </a:lnTo>
                <a:lnTo>
                  <a:pt x="88102" y="291257"/>
                </a:lnTo>
                <a:lnTo>
                  <a:pt x="93023" y="291316"/>
                </a:lnTo>
                <a:lnTo>
                  <a:pt x="98210" y="290403"/>
                </a:lnTo>
                <a:lnTo>
                  <a:pt x="103573" y="288842"/>
                </a:lnTo>
                <a:lnTo>
                  <a:pt x="109053" y="286848"/>
                </a:lnTo>
                <a:lnTo>
                  <a:pt x="113659" y="285519"/>
                </a:lnTo>
                <a:lnTo>
                  <a:pt x="121316" y="284043"/>
                </a:lnTo>
                <a:lnTo>
                  <a:pt x="125645" y="282696"/>
                </a:lnTo>
                <a:lnTo>
                  <a:pt x="130434" y="280846"/>
                </a:lnTo>
                <a:lnTo>
                  <a:pt x="135532" y="278661"/>
                </a:lnTo>
                <a:lnTo>
                  <a:pt x="146278" y="273692"/>
                </a:lnTo>
                <a:lnTo>
                  <a:pt x="180069" y="257091"/>
                </a:lnTo>
                <a:lnTo>
                  <a:pt x="185767" y="254251"/>
                </a:lnTo>
                <a:lnTo>
                  <a:pt x="190519" y="251405"/>
                </a:lnTo>
                <a:lnTo>
                  <a:pt x="198340" y="245703"/>
                </a:lnTo>
                <a:lnTo>
                  <a:pt x="204989" y="237454"/>
                </a:lnTo>
                <a:lnTo>
                  <a:pt x="208096" y="232587"/>
                </a:lnTo>
                <a:lnTo>
                  <a:pt x="212073" y="228390"/>
                </a:lnTo>
                <a:lnTo>
                  <a:pt x="216629" y="224640"/>
                </a:lnTo>
                <a:lnTo>
                  <a:pt x="221571" y="221187"/>
                </a:lnTo>
                <a:lnTo>
                  <a:pt x="229602" y="214810"/>
                </a:lnTo>
                <a:lnTo>
                  <a:pt x="236346" y="208801"/>
                </a:lnTo>
                <a:lnTo>
                  <a:pt x="242519" y="202955"/>
                </a:lnTo>
                <a:lnTo>
                  <a:pt x="244546" y="200064"/>
                </a:lnTo>
                <a:lnTo>
                  <a:pt x="248352" y="191442"/>
                </a:lnTo>
                <a:lnTo>
                  <a:pt x="252618" y="185716"/>
                </a:lnTo>
                <a:lnTo>
                  <a:pt x="254136" y="181902"/>
                </a:lnTo>
                <a:lnTo>
                  <a:pt x="255148" y="177456"/>
                </a:lnTo>
                <a:lnTo>
                  <a:pt x="256272" y="168387"/>
                </a:lnTo>
                <a:lnTo>
                  <a:pt x="256773" y="161181"/>
                </a:lnTo>
                <a:lnTo>
                  <a:pt x="256995" y="152264"/>
                </a:lnTo>
                <a:lnTo>
                  <a:pt x="257172" y="101207"/>
                </a:lnTo>
                <a:lnTo>
                  <a:pt x="254633" y="92271"/>
                </a:lnTo>
                <a:lnTo>
                  <a:pt x="252621" y="87221"/>
                </a:lnTo>
                <a:lnTo>
                  <a:pt x="250387" y="79070"/>
                </a:lnTo>
                <a:lnTo>
                  <a:pt x="249792" y="75563"/>
                </a:lnTo>
                <a:lnTo>
                  <a:pt x="246590" y="69126"/>
                </a:lnTo>
                <a:lnTo>
                  <a:pt x="239432" y="60147"/>
                </a:lnTo>
                <a:lnTo>
                  <a:pt x="234048" y="54337"/>
                </a:lnTo>
                <a:lnTo>
                  <a:pt x="225662" y="45711"/>
                </a:lnTo>
                <a:lnTo>
                  <a:pt x="211442" y="31405"/>
                </a:lnTo>
                <a:lnTo>
                  <a:pt x="207636" y="29498"/>
                </a:lnTo>
                <a:lnTo>
                  <a:pt x="203193" y="28227"/>
                </a:lnTo>
                <a:lnTo>
                  <a:pt x="198326" y="27380"/>
                </a:lnTo>
                <a:lnTo>
                  <a:pt x="193177" y="25863"/>
                </a:lnTo>
                <a:lnTo>
                  <a:pt x="187839" y="23899"/>
                </a:lnTo>
                <a:lnTo>
                  <a:pt x="182375" y="21637"/>
                </a:lnTo>
                <a:lnTo>
                  <a:pt x="177780" y="20129"/>
                </a:lnTo>
                <a:lnTo>
                  <a:pt x="170134" y="18454"/>
                </a:lnTo>
                <a:lnTo>
                  <a:pt x="165809" y="17054"/>
                </a:lnTo>
                <a:lnTo>
                  <a:pt x="161022" y="15169"/>
                </a:lnTo>
                <a:lnTo>
                  <a:pt x="155924" y="12960"/>
                </a:lnTo>
                <a:lnTo>
                  <a:pt x="150621" y="11487"/>
                </a:lnTo>
                <a:lnTo>
                  <a:pt x="145181" y="10505"/>
                </a:lnTo>
                <a:lnTo>
                  <a:pt x="139649" y="9851"/>
                </a:lnTo>
                <a:lnTo>
                  <a:pt x="135009" y="9414"/>
                </a:lnTo>
                <a:lnTo>
                  <a:pt x="127313" y="8929"/>
                </a:lnTo>
                <a:lnTo>
                  <a:pt x="118177" y="8714"/>
                </a:lnTo>
                <a:lnTo>
                  <a:pt x="84451" y="8552"/>
                </a:lnTo>
                <a:lnTo>
                  <a:pt x="81064" y="9501"/>
                </a:lnTo>
                <a:lnTo>
                  <a:pt x="74763" y="13095"/>
                </a:lnTo>
                <a:lnTo>
                  <a:pt x="68787" y="15328"/>
                </a:lnTo>
                <a:lnTo>
                  <a:pt x="60005" y="171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330"/>
          <p:cNvSpPr/>
          <p:nvPr/>
        </p:nvSpPr>
        <p:spPr>
          <a:xfrm>
            <a:off x="5412209" y="5349270"/>
            <a:ext cx="197064" cy="17085"/>
          </a:xfrm>
          <a:custGeom>
            <a:avLst/>
            <a:gdLst/>
            <a:ahLst/>
            <a:cxnLst/>
            <a:rect l="0" t="0" r="0" b="0"/>
            <a:pathLst>
              <a:path w="197064" h="17085">
                <a:moveTo>
                  <a:pt x="8468" y="8542"/>
                </a:moveTo>
                <a:lnTo>
                  <a:pt x="0" y="8542"/>
                </a:lnTo>
                <a:lnTo>
                  <a:pt x="4477" y="8542"/>
                </a:lnTo>
                <a:lnTo>
                  <a:pt x="5808" y="9495"/>
                </a:lnTo>
                <a:lnTo>
                  <a:pt x="6695" y="11082"/>
                </a:lnTo>
                <a:lnTo>
                  <a:pt x="8117" y="15923"/>
                </a:lnTo>
                <a:lnTo>
                  <a:pt x="9187" y="16320"/>
                </a:lnTo>
                <a:lnTo>
                  <a:pt x="12916" y="16761"/>
                </a:lnTo>
                <a:lnTo>
                  <a:pt x="17747" y="16958"/>
                </a:lnTo>
                <a:lnTo>
                  <a:pt x="25822" y="17068"/>
                </a:lnTo>
                <a:lnTo>
                  <a:pt x="28610" y="17084"/>
                </a:lnTo>
                <a:lnTo>
                  <a:pt x="31421" y="16142"/>
                </a:lnTo>
                <a:lnTo>
                  <a:pt x="34248" y="14561"/>
                </a:lnTo>
                <a:lnTo>
                  <a:pt x="37084" y="12555"/>
                </a:lnTo>
                <a:lnTo>
                  <a:pt x="40881" y="11217"/>
                </a:lnTo>
                <a:lnTo>
                  <a:pt x="45317" y="10325"/>
                </a:lnTo>
                <a:lnTo>
                  <a:pt x="50179" y="9731"/>
                </a:lnTo>
                <a:lnTo>
                  <a:pt x="54372" y="9335"/>
                </a:lnTo>
                <a:lnTo>
                  <a:pt x="58121" y="9071"/>
                </a:lnTo>
                <a:lnTo>
                  <a:pt x="61573" y="8894"/>
                </a:lnTo>
                <a:lnTo>
                  <a:pt x="70488" y="8699"/>
                </a:lnTo>
                <a:lnTo>
                  <a:pt x="87182" y="8573"/>
                </a:lnTo>
                <a:lnTo>
                  <a:pt x="91424" y="7610"/>
                </a:lnTo>
                <a:lnTo>
                  <a:pt x="96157" y="6016"/>
                </a:lnTo>
                <a:lnTo>
                  <a:pt x="101217" y="4000"/>
                </a:lnTo>
                <a:lnTo>
                  <a:pt x="106496" y="2657"/>
                </a:lnTo>
                <a:lnTo>
                  <a:pt x="111920" y="1761"/>
                </a:lnTo>
                <a:lnTo>
                  <a:pt x="117441" y="1164"/>
                </a:lnTo>
                <a:lnTo>
                  <a:pt x="122074" y="766"/>
                </a:lnTo>
                <a:lnTo>
                  <a:pt x="126115" y="501"/>
                </a:lnTo>
                <a:lnTo>
                  <a:pt x="129762" y="323"/>
                </a:lnTo>
                <a:lnTo>
                  <a:pt x="138894" y="127"/>
                </a:lnTo>
                <a:lnTo>
                  <a:pt x="155728" y="0"/>
                </a:lnTo>
                <a:lnTo>
                  <a:pt x="159981" y="943"/>
                </a:lnTo>
                <a:lnTo>
                  <a:pt x="164722" y="2523"/>
                </a:lnTo>
                <a:lnTo>
                  <a:pt x="169787" y="4529"/>
                </a:lnTo>
                <a:lnTo>
                  <a:pt x="174117" y="5867"/>
                </a:lnTo>
                <a:lnTo>
                  <a:pt x="177955" y="6759"/>
                </a:lnTo>
                <a:lnTo>
                  <a:pt x="186410" y="8190"/>
                </a:lnTo>
                <a:lnTo>
                  <a:pt x="192425" y="8437"/>
                </a:lnTo>
                <a:lnTo>
                  <a:pt x="197063" y="85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331"/>
          <p:cNvSpPr/>
          <p:nvPr/>
        </p:nvSpPr>
        <p:spPr>
          <a:xfrm>
            <a:off x="5429250" y="5443537"/>
            <a:ext cx="171451" cy="8564"/>
          </a:xfrm>
          <a:custGeom>
            <a:avLst/>
            <a:gdLst/>
            <a:ahLst/>
            <a:cxnLst/>
            <a:rect l="0" t="0" r="0" b="0"/>
            <a:pathLst>
              <a:path w="171451" h="8564">
                <a:moveTo>
                  <a:pt x="0" y="0"/>
                </a:moveTo>
                <a:lnTo>
                  <a:pt x="97047" y="0"/>
                </a:lnTo>
                <a:lnTo>
                  <a:pt x="99940" y="953"/>
                </a:lnTo>
                <a:lnTo>
                  <a:pt x="102822" y="2540"/>
                </a:lnTo>
                <a:lnTo>
                  <a:pt x="105695" y="4551"/>
                </a:lnTo>
                <a:lnTo>
                  <a:pt x="108563" y="5892"/>
                </a:lnTo>
                <a:lnTo>
                  <a:pt x="111428" y="6785"/>
                </a:lnTo>
                <a:lnTo>
                  <a:pt x="114291" y="7381"/>
                </a:lnTo>
                <a:lnTo>
                  <a:pt x="117151" y="7778"/>
                </a:lnTo>
                <a:lnTo>
                  <a:pt x="120010" y="8043"/>
                </a:lnTo>
                <a:lnTo>
                  <a:pt x="122869" y="8219"/>
                </a:lnTo>
                <a:lnTo>
                  <a:pt x="131126" y="8416"/>
                </a:lnTo>
                <a:lnTo>
                  <a:pt x="156809" y="8563"/>
                </a:lnTo>
                <a:lnTo>
                  <a:pt x="159784" y="7614"/>
                </a:lnTo>
                <a:lnTo>
                  <a:pt x="162720" y="602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332"/>
          <p:cNvSpPr/>
          <p:nvPr/>
        </p:nvSpPr>
        <p:spPr>
          <a:xfrm>
            <a:off x="5677967" y="5314950"/>
            <a:ext cx="176176" cy="222851"/>
          </a:xfrm>
          <a:custGeom>
            <a:avLst/>
            <a:gdLst/>
            <a:ahLst/>
            <a:cxnLst/>
            <a:rect l="0" t="0" r="0" b="0"/>
            <a:pathLst>
              <a:path w="176176" h="222851">
                <a:moveTo>
                  <a:pt x="94183" y="8572"/>
                </a:moveTo>
                <a:lnTo>
                  <a:pt x="81412" y="8572"/>
                </a:lnTo>
                <a:lnTo>
                  <a:pt x="79002" y="9525"/>
                </a:lnTo>
                <a:lnTo>
                  <a:pt x="73783" y="13123"/>
                </a:lnTo>
                <a:lnTo>
                  <a:pt x="68289" y="17897"/>
                </a:lnTo>
                <a:lnTo>
                  <a:pt x="65490" y="20504"/>
                </a:lnTo>
                <a:lnTo>
                  <a:pt x="63624" y="23194"/>
                </a:lnTo>
                <a:lnTo>
                  <a:pt x="61551" y="28723"/>
                </a:lnTo>
                <a:lnTo>
                  <a:pt x="58089" y="34356"/>
                </a:lnTo>
                <a:lnTo>
                  <a:pt x="53376" y="40034"/>
                </a:lnTo>
                <a:lnTo>
                  <a:pt x="48106" y="45732"/>
                </a:lnTo>
                <a:lnTo>
                  <a:pt x="45368" y="49538"/>
                </a:lnTo>
                <a:lnTo>
                  <a:pt x="42590" y="53981"/>
                </a:lnTo>
                <a:lnTo>
                  <a:pt x="39785" y="58847"/>
                </a:lnTo>
                <a:lnTo>
                  <a:pt x="34128" y="69334"/>
                </a:lnTo>
                <a:lnTo>
                  <a:pt x="22736" y="91589"/>
                </a:lnTo>
                <a:lnTo>
                  <a:pt x="20834" y="96301"/>
                </a:lnTo>
                <a:lnTo>
                  <a:pt x="19566" y="100396"/>
                </a:lnTo>
                <a:lnTo>
                  <a:pt x="18721" y="104078"/>
                </a:lnTo>
                <a:lnTo>
                  <a:pt x="17205" y="108438"/>
                </a:lnTo>
                <a:lnTo>
                  <a:pt x="15242" y="113249"/>
                </a:lnTo>
                <a:lnTo>
                  <a:pt x="12980" y="118362"/>
                </a:lnTo>
                <a:lnTo>
                  <a:pt x="11472" y="122723"/>
                </a:lnTo>
                <a:lnTo>
                  <a:pt x="10468" y="126582"/>
                </a:lnTo>
                <a:lnTo>
                  <a:pt x="9797" y="130108"/>
                </a:lnTo>
                <a:lnTo>
                  <a:pt x="8398" y="134363"/>
                </a:lnTo>
                <a:lnTo>
                  <a:pt x="6513" y="139106"/>
                </a:lnTo>
                <a:lnTo>
                  <a:pt x="4303" y="144172"/>
                </a:lnTo>
                <a:lnTo>
                  <a:pt x="2831" y="148502"/>
                </a:lnTo>
                <a:lnTo>
                  <a:pt x="1849" y="152341"/>
                </a:lnTo>
                <a:lnTo>
                  <a:pt x="758" y="159147"/>
                </a:lnTo>
                <a:lnTo>
                  <a:pt x="273" y="165347"/>
                </a:lnTo>
                <a:lnTo>
                  <a:pt x="58" y="171277"/>
                </a:lnTo>
                <a:lnTo>
                  <a:pt x="0" y="174192"/>
                </a:lnTo>
                <a:lnTo>
                  <a:pt x="914" y="178041"/>
                </a:lnTo>
                <a:lnTo>
                  <a:pt x="2476" y="182511"/>
                </a:lnTo>
                <a:lnTo>
                  <a:pt x="7276" y="194272"/>
                </a:lnTo>
                <a:lnTo>
                  <a:pt x="12658" y="200860"/>
                </a:lnTo>
                <a:lnTo>
                  <a:pt x="17627" y="206111"/>
                </a:lnTo>
                <a:lnTo>
                  <a:pt x="20285" y="208845"/>
                </a:lnTo>
                <a:lnTo>
                  <a:pt x="23010" y="210667"/>
                </a:lnTo>
                <a:lnTo>
                  <a:pt x="25779" y="211882"/>
                </a:lnTo>
                <a:lnTo>
                  <a:pt x="28578" y="212692"/>
                </a:lnTo>
                <a:lnTo>
                  <a:pt x="30444" y="214184"/>
                </a:lnTo>
                <a:lnTo>
                  <a:pt x="31687" y="216132"/>
                </a:lnTo>
                <a:lnTo>
                  <a:pt x="32517" y="218383"/>
                </a:lnTo>
                <a:lnTo>
                  <a:pt x="34022" y="219883"/>
                </a:lnTo>
                <a:lnTo>
                  <a:pt x="35978" y="220884"/>
                </a:lnTo>
                <a:lnTo>
                  <a:pt x="40691" y="221996"/>
                </a:lnTo>
                <a:lnTo>
                  <a:pt x="45961" y="222489"/>
                </a:lnTo>
                <a:lnTo>
                  <a:pt x="49653" y="222621"/>
                </a:lnTo>
                <a:lnTo>
                  <a:pt x="66725" y="222833"/>
                </a:lnTo>
                <a:lnTo>
                  <a:pt x="70162" y="222850"/>
                </a:lnTo>
                <a:lnTo>
                  <a:pt x="73406" y="221909"/>
                </a:lnTo>
                <a:lnTo>
                  <a:pt x="76522" y="220329"/>
                </a:lnTo>
                <a:lnTo>
                  <a:pt x="79551" y="218324"/>
                </a:lnTo>
                <a:lnTo>
                  <a:pt x="82524" y="216034"/>
                </a:lnTo>
                <a:lnTo>
                  <a:pt x="85457" y="213555"/>
                </a:lnTo>
                <a:lnTo>
                  <a:pt x="88366" y="210950"/>
                </a:lnTo>
                <a:lnTo>
                  <a:pt x="94138" y="205515"/>
                </a:lnTo>
                <a:lnTo>
                  <a:pt x="97010" y="202732"/>
                </a:lnTo>
                <a:lnTo>
                  <a:pt x="99877" y="200877"/>
                </a:lnTo>
                <a:lnTo>
                  <a:pt x="102742" y="199641"/>
                </a:lnTo>
                <a:lnTo>
                  <a:pt x="105604" y="198816"/>
                </a:lnTo>
                <a:lnTo>
                  <a:pt x="109417" y="196362"/>
                </a:lnTo>
                <a:lnTo>
                  <a:pt x="113863" y="192820"/>
                </a:lnTo>
                <a:lnTo>
                  <a:pt x="118733" y="188554"/>
                </a:lnTo>
                <a:lnTo>
                  <a:pt x="126684" y="181274"/>
                </a:lnTo>
                <a:lnTo>
                  <a:pt x="130137" y="177999"/>
                </a:lnTo>
                <a:lnTo>
                  <a:pt x="132440" y="174864"/>
                </a:lnTo>
                <a:lnTo>
                  <a:pt x="134998" y="168840"/>
                </a:lnTo>
                <a:lnTo>
                  <a:pt x="138676" y="162987"/>
                </a:lnTo>
                <a:lnTo>
                  <a:pt x="143485" y="156259"/>
                </a:lnTo>
                <a:lnTo>
                  <a:pt x="146101" y="151797"/>
                </a:lnTo>
                <a:lnTo>
                  <a:pt x="148797" y="146918"/>
                </a:lnTo>
                <a:lnTo>
                  <a:pt x="151547" y="142712"/>
                </a:lnTo>
                <a:lnTo>
                  <a:pt x="154333" y="138957"/>
                </a:lnTo>
                <a:lnTo>
                  <a:pt x="157143" y="135501"/>
                </a:lnTo>
                <a:lnTo>
                  <a:pt x="159968" y="131291"/>
                </a:lnTo>
                <a:lnTo>
                  <a:pt x="162805" y="126579"/>
                </a:lnTo>
                <a:lnTo>
                  <a:pt x="165648" y="121534"/>
                </a:lnTo>
                <a:lnTo>
                  <a:pt x="167544" y="117218"/>
                </a:lnTo>
                <a:lnTo>
                  <a:pt x="168808" y="113388"/>
                </a:lnTo>
                <a:lnTo>
                  <a:pt x="169650" y="109882"/>
                </a:lnTo>
                <a:lnTo>
                  <a:pt x="170212" y="105640"/>
                </a:lnTo>
                <a:lnTo>
                  <a:pt x="170586" y="100906"/>
                </a:lnTo>
                <a:lnTo>
                  <a:pt x="170836" y="95845"/>
                </a:lnTo>
                <a:lnTo>
                  <a:pt x="171954" y="91519"/>
                </a:lnTo>
                <a:lnTo>
                  <a:pt x="173653" y="87683"/>
                </a:lnTo>
                <a:lnTo>
                  <a:pt x="175738" y="84173"/>
                </a:lnTo>
                <a:lnTo>
                  <a:pt x="176175" y="80880"/>
                </a:lnTo>
                <a:lnTo>
                  <a:pt x="175514" y="77732"/>
                </a:lnTo>
                <a:lnTo>
                  <a:pt x="173192" y="71695"/>
                </a:lnTo>
                <a:lnTo>
                  <a:pt x="172161" y="65837"/>
                </a:lnTo>
                <a:lnTo>
                  <a:pt x="170933" y="62941"/>
                </a:lnTo>
                <a:lnTo>
                  <a:pt x="167029" y="57184"/>
                </a:lnTo>
                <a:lnTo>
                  <a:pt x="164659" y="51450"/>
                </a:lnTo>
                <a:lnTo>
                  <a:pt x="164027" y="48587"/>
                </a:lnTo>
                <a:lnTo>
                  <a:pt x="160784" y="42867"/>
                </a:lnTo>
                <a:lnTo>
                  <a:pt x="156168" y="37149"/>
                </a:lnTo>
                <a:lnTo>
                  <a:pt x="150942" y="31433"/>
                </a:lnTo>
                <a:lnTo>
                  <a:pt x="148215" y="29528"/>
                </a:lnTo>
                <a:lnTo>
                  <a:pt x="145444" y="28257"/>
                </a:lnTo>
                <a:lnTo>
                  <a:pt x="142645" y="27411"/>
                </a:lnTo>
                <a:lnTo>
                  <a:pt x="139825" y="25893"/>
                </a:lnTo>
                <a:lnTo>
                  <a:pt x="136994" y="23930"/>
                </a:lnTo>
                <a:lnTo>
                  <a:pt x="134154" y="21668"/>
                </a:lnTo>
                <a:lnTo>
                  <a:pt x="131307" y="19208"/>
                </a:lnTo>
                <a:lnTo>
                  <a:pt x="128457" y="16615"/>
                </a:lnTo>
                <a:lnTo>
                  <a:pt x="122751" y="11194"/>
                </a:lnTo>
                <a:lnTo>
                  <a:pt x="117040" y="5610"/>
                </a:lnTo>
                <a:lnTo>
                  <a:pt x="114183" y="3740"/>
                </a:lnTo>
                <a:lnTo>
                  <a:pt x="111326" y="2493"/>
                </a:lnTo>
                <a:lnTo>
                  <a:pt x="108469" y="1663"/>
                </a:lnTo>
                <a:lnTo>
                  <a:pt x="105612" y="1108"/>
                </a:lnTo>
                <a:lnTo>
                  <a:pt x="102754" y="738"/>
                </a:lnTo>
                <a:lnTo>
                  <a:pt x="99897" y="492"/>
                </a:lnTo>
                <a:lnTo>
                  <a:pt x="97040" y="328"/>
                </a:lnTo>
                <a:lnTo>
                  <a:pt x="91325" y="146"/>
                </a:lnTo>
                <a:lnTo>
                  <a:pt x="78943" y="28"/>
                </a:lnTo>
                <a:lnTo>
                  <a:pt x="5989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333"/>
          <p:cNvSpPr/>
          <p:nvPr/>
        </p:nvSpPr>
        <p:spPr>
          <a:xfrm>
            <a:off x="5146357" y="5743575"/>
            <a:ext cx="120016" cy="282893"/>
          </a:xfrm>
          <a:custGeom>
            <a:avLst/>
            <a:gdLst/>
            <a:ahLst/>
            <a:cxnLst/>
            <a:rect l="0" t="0" r="0" b="0"/>
            <a:pathLst>
              <a:path w="120016" h="282893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19" y="12770"/>
                </a:lnTo>
                <a:lnTo>
                  <a:pt x="9290" y="15181"/>
                </a:lnTo>
                <a:lnTo>
                  <a:pt x="13019" y="20399"/>
                </a:lnTo>
                <a:lnTo>
                  <a:pt x="15347" y="23124"/>
                </a:lnTo>
                <a:lnTo>
                  <a:pt x="17851" y="25894"/>
                </a:lnTo>
                <a:lnTo>
                  <a:pt x="20473" y="28693"/>
                </a:lnTo>
                <a:lnTo>
                  <a:pt x="22221" y="31511"/>
                </a:lnTo>
                <a:lnTo>
                  <a:pt x="25634" y="40028"/>
                </a:lnTo>
                <a:lnTo>
                  <a:pt x="27567" y="42878"/>
                </a:lnTo>
                <a:lnTo>
                  <a:pt x="29808" y="45730"/>
                </a:lnTo>
                <a:lnTo>
                  <a:pt x="32255" y="49537"/>
                </a:lnTo>
                <a:lnTo>
                  <a:pt x="34838" y="53980"/>
                </a:lnTo>
                <a:lnTo>
                  <a:pt x="37513" y="58846"/>
                </a:lnTo>
                <a:lnTo>
                  <a:pt x="40248" y="63043"/>
                </a:lnTo>
                <a:lnTo>
                  <a:pt x="43025" y="66794"/>
                </a:lnTo>
                <a:lnTo>
                  <a:pt x="45828" y="70247"/>
                </a:lnTo>
                <a:lnTo>
                  <a:pt x="47697" y="74453"/>
                </a:lnTo>
                <a:lnTo>
                  <a:pt x="48943" y="79163"/>
                </a:lnTo>
                <a:lnTo>
                  <a:pt x="49774" y="84208"/>
                </a:lnTo>
                <a:lnTo>
                  <a:pt x="51280" y="89476"/>
                </a:lnTo>
                <a:lnTo>
                  <a:pt x="53237" y="94893"/>
                </a:lnTo>
                <a:lnTo>
                  <a:pt x="55494" y="100409"/>
                </a:lnTo>
                <a:lnTo>
                  <a:pt x="57951" y="105992"/>
                </a:lnTo>
                <a:lnTo>
                  <a:pt x="63221" y="117275"/>
                </a:lnTo>
                <a:lnTo>
                  <a:pt x="65007" y="122951"/>
                </a:lnTo>
                <a:lnTo>
                  <a:pt x="66198" y="128639"/>
                </a:lnTo>
                <a:lnTo>
                  <a:pt x="66992" y="134337"/>
                </a:lnTo>
                <a:lnTo>
                  <a:pt x="68474" y="140041"/>
                </a:lnTo>
                <a:lnTo>
                  <a:pt x="70414" y="145748"/>
                </a:lnTo>
                <a:lnTo>
                  <a:pt x="72661" y="151458"/>
                </a:lnTo>
                <a:lnTo>
                  <a:pt x="74158" y="157169"/>
                </a:lnTo>
                <a:lnTo>
                  <a:pt x="75156" y="162882"/>
                </a:lnTo>
                <a:lnTo>
                  <a:pt x="75821" y="168595"/>
                </a:lnTo>
                <a:lnTo>
                  <a:pt x="77218" y="174309"/>
                </a:lnTo>
                <a:lnTo>
                  <a:pt x="79101" y="180024"/>
                </a:lnTo>
                <a:lnTo>
                  <a:pt x="81309" y="185738"/>
                </a:lnTo>
                <a:lnTo>
                  <a:pt x="82781" y="190500"/>
                </a:lnTo>
                <a:lnTo>
                  <a:pt x="84416" y="198332"/>
                </a:lnTo>
                <a:lnTo>
                  <a:pt x="85805" y="202706"/>
                </a:lnTo>
                <a:lnTo>
                  <a:pt x="87683" y="207528"/>
                </a:lnTo>
                <a:lnTo>
                  <a:pt x="89888" y="212647"/>
                </a:lnTo>
                <a:lnTo>
                  <a:pt x="92338" y="220874"/>
                </a:lnTo>
                <a:lnTo>
                  <a:pt x="92991" y="224402"/>
                </a:lnTo>
                <a:lnTo>
                  <a:pt x="96257" y="230862"/>
                </a:lnTo>
                <a:lnTo>
                  <a:pt x="98461" y="233918"/>
                </a:lnTo>
                <a:lnTo>
                  <a:pt x="100911" y="242394"/>
                </a:lnTo>
                <a:lnTo>
                  <a:pt x="101564" y="247320"/>
                </a:lnTo>
                <a:lnTo>
                  <a:pt x="102290" y="255335"/>
                </a:lnTo>
                <a:lnTo>
                  <a:pt x="102483" y="258806"/>
                </a:lnTo>
                <a:lnTo>
                  <a:pt x="103564" y="261120"/>
                </a:lnTo>
                <a:lnTo>
                  <a:pt x="105238" y="262662"/>
                </a:lnTo>
                <a:lnTo>
                  <a:pt x="107306" y="263690"/>
                </a:lnTo>
                <a:lnTo>
                  <a:pt x="108685" y="265329"/>
                </a:lnTo>
                <a:lnTo>
                  <a:pt x="109604" y="267373"/>
                </a:lnTo>
                <a:lnTo>
                  <a:pt x="111079" y="272948"/>
                </a:lnTo>
                <a:lnTo>
                  <a:pt x="111335" y="278464"/>
                </a:lnTo>
                <a:lnTo>
                  <a:pt x="112323" y="279940"/>
                </a:lnTo>
                <a:lnTo>
                  <a:pt x="113935" y="280924"/>
                </a:lnTo>
                <a:lnTo>
                  <a:pt x="120015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334"/>
          <p:cNvSpPr/>
          <p:nvPr/>
        </p:nvSpPr>
        <p:spPr>
          <a:xfrm>
            <a:off x="5137784" y="5735002"/>
            <a:ext cx="171451" cy="308611"/>
          </a:xfrm>
          <a:custGeom>
            <a:avLst/>
            <a:gdLst/>
            <a:ahLst/>
            <a:cxnLst/>
            <a:rect l="0" t="0" r="0" b="0"/>
            <a:pathLst>
              <a:path w="171451" h="308611">
                <a:moveTo>
                  <a:pt x="171450" y="0"/>
                </a:moveTo>
                <a:lnTo>
                  <a:pt x="162983" y="0"/>
                </a:lnTo>
                <a:lnTo>
                  <a:pt x="162887" y="7381"/>
                </a:lnTo>
                <a:lnTo>
                  <a:pt x="158330" y="12770"/>
                </a:lnTo>
                <a:lnTo>
                  <a:pt x="156988" y="16134"/>
                </a:lnTo>
                <a:lnTo>
                  <a:pt x="155498" y="24951"/>
                </a:lnTo>
                <a:lnTo>
                  <a:pt x="154148" y="29016"/>
                </a:lnTo>
                <a:lnTo>
                  <a:pt x="150108" y="36074"/>
                </a:lnTo>
                <a:lnTo>
                  <a:pt x="145138" y="44925"/>
                </a:lnTo>
                <a:lnTo>
                  <a:pt x="136984" y="60619"/>
                </a:lnTo>
                <a:lnTo>
                  <a:pt x="117148" y="100048"/>
                </a:lnTo>
                <a:lnTo>
                  <a:pt x="113341" y="105751"/>
                </a:lnTo>
                <a:lnTo>
                  <a:pt x="108899" y="111458"/>
                </a:lnTo>
                <a:lnTo>
                  <a:pt x="104032" y="117168"/>
                </a:lnTo>
                <a:lnTo>
                  <a:pt x="99835" y="123832"/>
                </a:lnTo>
                <a:lnTo>
                  <a:pt x="96084" y="131132"/>
                </a:lnTo>
                <a:lnTo>
                  <a:pt x="89377" y="145911"/>
                </a:lnTo>
                <a:lnTo>
                  <a:pt x="80246" y="164941"/>
                </a:lnTo>
                <a:lnTo>
                  <a:pt x="48581" y="228591"/>
                </a:lnTo>
                <a:lnTo>
                  <a:pt x="45722" y="233356"/>
                </a:lnTo>
                <a:lnTo>
                  <a:pt x="42864" y="237486"/>
                </a:lnTo>
                <a:lnTo>
                  <a:pt x="40007" y="241192"/>
                </a:lnTo>
                <a:lnTo>
                  <a:pt x="37149" y="245567"/>
                </a:lnTo>
                <a:lnTo>
                  <a:pt x="34291" y="250389"/>
                </a:lnTo>
                <a:lnTo>
                  <a:pt x="31433" y="255509"/>
                </a:lnTo>
                <a:lnTo>
                  <a:pt x="28576" y="259874"/>
                </a:lnTo>
                <a:lnTo>
                  <a:pt x="25718" y="263737"/>
                </a:lnTo>
                <a:lnTo>
                  <a:pt x="22861" y="267265"/>
                </a:lnTo>
                <a:lnTo>
                  <a:pt x="19686" y="273725"/>
                </a:lnTo>
                <a:lnTo>
                  <a:pt x="18839" y="276780"/>
                </a:lnTo>
                <a:lnTo>
                  <a:pt x="15358" y="282716"/>
                </a:lnTo>
                <a:lnTo>
                  <a:pt x="10636" y="288529"/>
                </a:lnTo>
                <a:lnTo>
                  <a:pt x="5362" y="294288"/>
                </a:lnTo>
                <a:lnTo>
                  <a:pt x="3575" y="297157"/>
                </a:lnTo>
                <a:lnTo>
                  <a:pt x="707" y="306066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335"/>
          <p:cNvSpPr/>
          <p:nvPr/>
        </p:nvSpPr>
        <p:spPr>
          <a:xfrm>
            <a:off x="5360670" y="5786545"/>
            <a:ext cx="188596" cy="42756"/>
          </a:xfrm>
          <a:custGeom>
            <a:avLst/>
            <a:gdLst/>
            <a:ahLst/>
            <a:cxnLst/>
            <a:rect l="0" t="0" r="0" b="0"/>
            <a:pathLst>
              <a:path w="188596" h="42756">
                <a:moveTo>
                  <a:pt x="0" y="42755"/>
                </a:moveTo>
                <a:lnTo>
                  <a:pt x="7381" y="42755"/>
                </a:lnTo>
                <a:lnTo>
                  <a:pt x="8730" y="41802"/>
                </a:lnTo>
                <a:lnTo>
                  <a:pt x="10583" y="40215"/>
                </a:lnTo>
                <a:lnTo>
                  <a:pt x="12770" y="38204"/>
                </a:lnTo>
                <a:lnTo>
                  <a:pt x="15181" y="36863"/>
                </a:lnTo>
                <a:lnTo>
                  <a:pt x="17740" y="35969"/>
                </a:lnTo>
                <a:lnTo>
                  <a:pt x="23125" y="34976"/>
                </a:lnTo>
                <a:lnTo>
                  <a:pt x="28692" y="34535"/>
                </a:lnTo>
                <a:lnTo>
                  <a:pt x="32463" y="33465"/>
                </a:lnTo>
                <a:lnTo>
                  <a:pt x="36882" y="31799"/>
                </a:lnTo>
                <a:lnTo>
                  <a:pt x="41733" y="29736"/>
                </a:lnTo>
                <a:lnTo>
                  <a:pt x="46872" y="28361"/>
                </a:lnTo>
                <a:lnTo>
                  <a:pt x="52203" y="27443"/>
                </a:lnTo>
                <a:lnTo>
                  <a:pt x="57662" y="26832"/>
                </a:lnTo>
                <a:lnTo>
                  <a:pt x="62254" y="25472"/>
                </a:lnTo>
                <a:lnTo>
                  <a:pt x="66267" y="23613"/>
                </a:lnTo>
                <a:lnTo>
                  <a:pt x="69895" y="21421"/>
                </a:lnTo>
                <a:lnTo>
                  <a:pt x="74219" y="19960"/>
                </a:lnTo>
                <a:lnTo>
                  <a:pt x="79007" y="18985"/>
                </a:lnTo>
                <a:lnTo>
                  <a:pt x="84103" y="18336"/>
                </a:lnTo>
                <a:lnTo>
                  <a:pt x="89407" y="16951"/>
                </a:lnTo>
                <a:lnTo>
                  <a:pt x="94847" y="15074"/>
                </a:lnTo>
                <a:lnTo>
                  <a:pt x="100378" y="12871"/>
                </a:lnTo>
                <a:lnTo>
                  <a:pt x="105019" y="11403"/>
                </a:lnTo>
                <a:lnTo>
                  <a:pt x="109065" y="10423"/>
                </a:lnTo>
                <a:lnTo>
                  <a:pt x="112715" y="9770"/>
                </a:lnTo>
                <a:lnTo>
                  <a:pt x="117053" y="9335"/>
                </a:lnTo>
                <a:lnTo>
                  <a:pt x="121851" y="9045"/>
                </a:lnTo>
                <a:lnTo>
                  <a:pt x="126953" y="8852"/>
                </a:lnTo>
                <a:lnTo>
                  <a:pt x="132260" y="7770"/>
                </a:lnTo>
                <a:lnTo>
                  <a:pt x="137704" y="6097"/>
                </a:lnTo>
                <a:lnTo>
                  <a:pt x="143237" y="4029"/>
                </a:lnTo>
                <a:lnTo>
                  <a:pt x="147879" y="2650"/>
                </a:lnTo>
                <a:lnTo>
                  <a:pt x="151926" y="1731"/>
                </a:lnTo>
                <a:lnTo>
                  <a:pt x="155576" y="1118"/>
                </a:lnTo>
                <a:lnTo>
                  <a:pt x="158962" y="709"/>
                </a:lnTo>
                <a:lnTo>
                  <a:pt x="162172" y="437"/>
                </a:lnTo>
                <a:lnTo>
                  <a:pt x="165265" y="255"/>
                </a:lnTo>
                <a:lnTo>
                  <a:pt x="171241" y="54"/>
                </a:lnTo>
                <a:lnTo>
                  <a:pt x="174168" y="0"/>
                </a:lnTo>
                <a:lnTo>
                  <a:pt x="177072" y="917"/>
                </a:lnTo>
                <a:lnTo>
                  <a:pt x="179960" y="2480"/>
                </a:lnTo>
                <a:lnTo>
                  <a:pt x="188595" y="8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336"/>
          <p:cNvSpPr/>
          <p:nvPr/>
        </p:nvSpPr>
        <p:spPr>
          <a:xfrm>
            <a:off x="5377815" y="5880735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11931" y="25717"/>
                </a:lnTo>
                <a:lnTo>
                  <a:pt x="14622" y="24765"/>
                </a:lnTo>
                <a:lnTo>
                  <a:pt x="17367" y="23177"/>
                </a:lnTo>
                <a:lnTo>
                  <a:pt x="20151" y="21167"/>
                </a:lnTo>
                <a:lnTo>
                  <a:pt x="23911" y="19826"/>
                </a:lnTo>
                <a:lnTo>
                  <a:pt x="28323" y="18932"/>
                </a:lnTo>
                <a:lnTo>
                  <a:pt x="33170" y="18336"/>
                </a:lnTo>
                <a:lnTo>
                  <a:pt x="37353" y="17939"/>
                </a:lnTo>
                <a:lnTo>
                  <a:pt x="41094" y="17674"/>
                </a:lnTo>
                <a:lnTo>
                  <a:pt x="44541" y="17498"/>
                </a:lnTo>
                <a:lnTo>
                  <a:pt x="47791" y="16428"/>
                </a:lnTo>
                <a:lnTo>
                  <a:pt x="50911" y="14762"/>
                </a:lnTo>
                <a:lnTo>
                  <a:pt x="53943" y="12698"/>
                </a:lnTo>
                <a:lnTo>
                  <a:pt x="57869" y="11323"/>
                </a:lnTo>
                <a:lnTo>
                  <a:pt x="62392" y="10406"/>
                </a:lnTo>
                <a:lnTo>
                  <a:pt x="67312" y="9795"/>
                </a:lnTo>
                <a:lnTo>
                  <a:pt x="71545" y="9387"/>
                </a:lnTo>
                <a:lnTo>
                  <a:pt x="75319" y="9116"/>
                </a:lnTo>
                <a:lnTo>
                  <a:pt x="78787" y="8934"/>
                </a:lnTo>
                <a:lnTo>
                  <a:pt x="83005" y="7861"/>
                </a:lnTo>
                <a:lnTo>
                  <a:pt x="87721" y="6193"/>
                </a:lnTo>
                <a:lnTo>
                  <a:pt x="92771" y="4129"/>
                </a:lnTo>
                <a:lnTo>
                  <a:pt x="97089" y="2752"/>
                </a:lnTo>
                <a:lnTo>
                  <a:pt x="100921" y="1835"/>
                </a:lnTo>
                <a:lnTo>
                  <a:pt x="104428" y="1223"/>
                </a:lnTo>
                <a:lnTo>
                  <a:pt x="108671" y="815"/>
                </a:lnTo>
                <a:lnTo>
                  <a:pt x="113405" y="543"/>
                </a:lnTo>
                <a:lnTo>
                  <a:pt x="122792" y="241"/>
                </a:lnTo>
                <a:lnTo>
                  <a:pt x="136579" y="4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337"/>
          <p:cNvSpPr/>
          <p:nvPr/>
        </p:nvSpPr>
        <p:spPr>
          <a:xfrm>
            <a:off x="5609272" y="5820727"/>
            <a:ext cx="120016" cy="25719"/>
          </a:xfrm>
          <a:custGeom>
            <a:avLst/>
            <a:gdLst/>
            <a:ahLst/>
            <a:cxnLst/>
            <a:rect l="0" t="0" r="0" b="0"/>
            <a:pathLst>
              <a:path w="120016" h="25719">
                <a:moveTo>
                  <a:pt x="0" y="25718"/>
                </a:moveTo>
                <a:lnTo>
                  <a:pt x="20151" y="25718"/>
                </a:lnTo>
                <a:lnTo>
                  <a:pt x="22959" y="24765"/>
                </a:lnTo>
                <a:lnTo>
                  <a:pt x="25784" y="23178"/>
                </a:lnTo>
                <a:lnTo>
                  <a:pt x="28619" y="21167"/>
                </a:lnTo>
                <a:lnTo>
                  <a:pt x="31462" y="19826"/>
                </a:lnTo>
                <a:lnTo>
                  <a:pt x="34310" y="18932"/>
                </a:lnTo>
                <a:lnTo>
                  <a:pt x="37160" y="18337"/>
                </a:lnTo>
                <a:lnTo>
                  <a:pt x="40014" y="17939"/>
                </a:lnTo>
                <a:lnTo>
                  <a:pt x="42868" y="17675"/>
                </a:lnTo>
                <a:lnTo>
                  <a:pt x="45724" y="17498"/>
                </a:lnTo>
                <a:lnTo>
                  <a:pt x="51437" y="17302"/>
                </a:lnTo>
                <a:lnTo>
                  <a:pt x="54294" y="17250"/>
                </a:lnTo>
                <a:lnTo>
                  <a:pt x="57151" y="16262"/>
                </a:lnTo>
                <a:lnTo>
                  <a:pt x="60008" y="14652"/>
                </a:lnTo>
                <a:lnTo>
                  <a:pt x="62865" y="12625"/>
                </a:lnTo>
                <a:lnTo>
                  <a:pt x="65723" y="11275"/>
                </a:lnTo>
                <a:lnTo>
                  <a:pt x="68580" y="10374"/>
                </a:lnTo>
                <a:lnTo>
                  <a:pt x="71437" y="9774"/>
                </a:lnTo>
                <a:lnTo>
                  <a:pt x="74295" y="9373"/>
                </a:lnTo>
                <a:lnTo>
                  <a:pt x="77153" y="9106"/>
                </a:lnTo>
                <a:lnTo>
                  <a:pt x="80010" y="8928"/>
                </a:lnTo>
                <a:lnTo>
                  <a:pt x="82868" y="7857"/>
                </a:lnTo>
                <a:lnTo>
                  <a:pt x="85725" y="6191"/>
                </a:lnTo>
                <a:lnTo>
                  <a:pt x="88582" y="4127"/>
                </a:lnTo>
                <a:lnTo>
                  <a:pt x="92392" y="2752"/>
                </a:lnTo>
                <a:lnTo>
                  <a:pt x="96838" y="1835"/>
                </a:lnTo>
                <a:lnTo>
                  <a:pt x="101706" y="1223"/>
                </a:lnTo>
                <a:lnTo>
                  <a:pt x="105903" y="815"/>
                </a:lnTo>
                <a:lnTo>
                  <a:pt x="109655" y="544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338"/>
          <p:cNvSpPr/>
          <p:nvPr/>
        </p:nvSpPr>
        <p:spPr>
          <a:xfrm>
            <a:off x="5780722" y="5614991"/>
            <a:ext cx="195858" cy="308607"/>
          </a:xfrm>
          <a:custGeom>
            <a:avLst/>
            <a:gdLst/>
            <a:ahLst/>
            <a:cxnLst/>
            <a:rect l="0" t="0" r="0" b="0"/>
            <a:pathLst>
              <a:path w="195858" h="308607">
                <a:moveTo>
                  <a:pt x="0" y="85721"/>
                </a:moveTo>
                <a:lnTo>
                  <a:pt x="7381" y="78340"/>
                </a:lnTo>
                <a:lnTo>
                  <a:pt x="8043" y="75138"/>
                </a:lnTo>
                <a:lnTo>
                  <a:pt x="8219" y="72951"/>
                </a:lnTo>
                <a:lnTo>
                  <a:pt x="9290" y="71492"/>
                </a:lnTo>
                <a:lnTo>
                  <a:pt x="10956" y="70520"/>
                </a:lnTo>
                <a:lnTo>
                  <a:pt x="13019" y="69873"/>
                </a:lnTo>
                <a:lnTo>
                  <a:pt x="17851" y="66612"/>
                </a:lnTo>
                <a:lnTo>
                  <a:pt x="23174" y="61988"/>
                </a:lnTo>
                <a:lnTo>
                  <a:pt x="28714" y="56758"/>
                </a:lnTo>
                <a:lnTo>
                  <a:pt x="45732" y="39967"/>
                </a:lnTo>
                <a:lnTo>
                  <a:pt x="49538" y="37121"/>
                </a:lnTo>
                <a:lnTo>
                  <a:pt x="53981" y="34271"/>
                </a:lnTo>
                <a:lnTo>
                  <a:pt x="58847" y="31419"/>
                </a:lnTo>
                <a:lnTo>
                  <a:pt x="63044" y="28564"/>
                </a:lnTo>
                <a:lnTo>
                  <a:pt x="66794" y="25709"/>
                </a:lnTo>
                <a:lnTo>
                  <a:pt x="70247" y="22853"/>
                </a:lnTo>
                <a:lnTo>
                  <a:pt x="74454" y="19996"/>
                </a:lnTo>
                <a:lnTo>
                  <a:pt x="79163" y="17140"/>
                </a:lnTo>
                <a:lnTo>
                  <a:pt x="84208" y="14283"/>
                </a:lnTo>
                <a:lnTo>
                  <a:pt x="94893" y="8568"/>
                </a:lnTo>
                <a:lnTo>
                  <a:pt x="100410" y="5711"/>
                </a:lnTo>
                <a:lnTo>
                  <a:pt x="105040" y="3806"/>
                </a:lnTo>
                <a:lnTo>
                  <a:pt x="109079" y="2536"/>
                </a:lnTo>
                <a:lnTo>
                  <a:pt x="112724" y="1689"/>
                </a:lnTo>
                <a:lnTo>
                  <a:pt x="117060" y="1125"/>
                </a:lnTo>
                <a:lnTo>
                  <a:pt x="121855" y="749"/>
                </a:lnTo>
                <a:lnTo>
                  <a:pt x="131310" y="330"/>
                </a:lnTo>
                <a:lnTo>
                  <a:pt x="138688" y="145"/>
                </a:lnTo>
                <a:lnTo>
                  <a:pt x="173920" y="0"/>
                </a:lnTo>
                <a:lnTo>
                  <a:pt x="175954" y="951"/>
                </a:lnTo>
                <a:lnTo>
                  <a:pt x="177310" y="2538"/>
                </a:lnTo>
                <a:lnTo>
                  <a:pt x="178214" y="4548"/>
                </a:lnTo>
                <a:lnTo>
                  <a:pt x="184038" y="11928"/>
                </a:lnTo>
                <a:lnTo>
                  <a:pt x="185557" y="14618"/>
                </a:lnTo>
                <a:lnTo>
                  <a:pt x="188647" y="22955"/>
                </a:lnTo>
                <a:lnTo>
                  <a:pt x="192746" y="28616"/>
                </a:lnTo>
                <a:lnTo>
                  <a:pt x="194220" y="32410"/>
                </a:lnTo>
                <a:lnTo>
                  <a:pt x="195857" y="41707"/>
                </a:lnTo>
                <a:lnTo>
                  <a:pt x="195342" y="46854"/>
                </a:lnTo>
                <a:lnTo>
                  <a:pt x="194045" y="52190"/>
                </a:lnTo>
                <a:lnTo>
                  <a:pt x="192229" y="57652"/>
                </a:lnTo>
                <a:lnTo>
                  <a:pt x="191018" y="63198"/>
                </a:lnTo>
                <a:lnTo>
                  <a:pt x="190210" y="68801"/>
                </a:lnTo>
                <a:lnTo>
                  <a:pt x="189672" y="74441"/>
                </a:lnTo>
                <a:lnTo>
                  <a:pt x="188360" y="81058"/>
                </a:lnTo>
                <a:lnTo>
                  <a:pt x="186533" y="88328"/>
                </a:lnTo>
                <a:lnTo>
                  <a:pt x="184363" y="96032"/>
                </a:lnTo>
                <a:lnTo>
                  <a:pt x="179412" y="112211"/>
                </a:lnTo>
                <a:lnTo>
                  <a:pt x="168472" y="145881"/>
                </a:lnTo>
                <a:lnTo>
                  <a:pt x="166607" y="154402"/>
                </a:lnTo>
                <a:lnTo>
                  <a:pt x="165364" y="162941"/>
                </a:lnTo>
                <a:lnTo>
                  <a:pt x="164535" y="171492"/>
                </a:lnTo>
                <a:lnTo>
                  <a:pt x="163030" y="180049"/>
                </a:lnTo>
                <a:lnTo>
                  <a:pt x="161075" y="188612"/>
                </a:lnTo>
                <a:lnTo>
                  <a:pt x="158818" y="197177"/>
                </a:lnTo>
                <a:lnTo>
                  <a:pt x="156361" y="204793"/>
                </a:lnTo>
                <a:lnTo>
                  <a:pt x="153771" y="211775"/>
                </a:lnTo>
                <a:lnTo>
                  <a:pt x="151091" y="218334"/>
                </a:lnTo>
                <a:lnTo>
                  <a:pt x="148353" y="224613"/>
                </a:lnTo>
                <a:lnTo>
                  <a:pt x="142769" y="236668"/>
                </a:lnTo>
                <a:lnTo>
                  <a:pt x="134271" y="254165"/>
                </a:lnTo>
                <a:lnTo>
                  <a:pt x="132377" y="259930"/>
                </a:lnTo>
                <a:lnTo>
                  <a:pt x="131114" y="265678"/>
                </a:lnTo>
                <a:lnTo>
                  <a:pt x="130272" y="271415"/>
                </a:lnTo>
                <a:lnTo>
                  <a:pt x="126796" y="280329"/>
                </a:lnTo>
                <a:lnTo>
                  <a:pt x="121354" y="289262"/>
                </a:lnTo>
                <a:lnTo>
                  <a:pt x="120610" y="293024"/>
                </a:lnTo>
                <a:lnTo>
                  <a:pt x="120067" y="301958"/>
                </a:lnTo>
                <a:lnTo>
                  <a:pt x="120015" y="3086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339"/>
          <p:cNvSpPr/>
          <p:nvPr/>
        </p:nvSpPr>
        <p:spPr>
          <a:xfrm>
            <a:off x="6920865" y="5306377"/>
            <a:ext cx="240030" cy="17146"/>
          </a:xfrm>
          <a:custGeom>
            <a:avLst/>
            <a:gdLst/>
            <a:ahLst/>
            <a:cxnLst/>
            <a:rect l="0" t="0" r="0" b="0"/>
            <a:pathLst>
              <a:path w="240030" h="17146">
                <a:moveTo>
                  <a:pt x="0" y="17145"/>
                </a:moveTo>
                <a:lnTo>
                  <a:pt x="50275" y="17145"/>
                </a:lnTo>
                <a:lnTo>
                  <a:pt x="55423" y="16193"/>
                </a:lnTo>
                <a:lnTo>
                  <a:pt x="60762" y="14605"/>
                </a:lnTo>
                <a:lnTo>
                  <a:pt x="66225" y="12595"/>
                </a:lnTo>
                <a:lnTo>
                  <a:pt x="71772" y="11254"/>
                </a:lnTo>
                <a:lnTo>
                  <a:pt x="77376" y="10360"/>
                </a:lnTo>
                <a:lnTo>
                  <a:pt x="83016" y="9764"/>
                </a:lnTo>
                <a:lnTo>
                  <a:pt x="88681" y="9367"/>
                </a:lnTo>
                <a:lnTo>
                  <a:pt x="94364" y="9102"/>
                </a:lnTo>
                <a:lnTo>
                  <a:pt x="105757" y="8808"/>
                </a:lnTo>
                <a:lnTo>
                  <a:pt x="117170" y="8677"/>
                </a:lnTo>
                <a:lnTo>
                  <a:pt x="122881" y="7690"/>
                </a:lnTo>
                <a:lnTo>
                  <a:pt x="128593" y="6079"/>
                </a:lnTo>
                <a:lnTo>
                  <a:pt x="134306" y="4053"/>
                </a:lnTo>
                <a:lnTo>
                  <a:pt x="140020" y="2702"/>
                </a:lnTo>
                <a:lnTo>
                  <a:pt x="145733" y="1802"/>
                </a:lnTo>
                <a:lnTo>
                  <a:pt x="151449" y="1201"/>
                </a:lnTo>
                <a:lnTo>
                  <a:pt x="157163" y="800"/>
                </a:lnTo>
                <a:lnTo>
                  <a:pt x="162877" y="534"/>
                </a:lnTo>
                <a:lnTo>
                  <a:pt x="174308" y="238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340"/>
          <p:cNvSpPr/>
          <p:nvPr/>
        </p:nvSpPr>
        <p:spPr>
          <a:xfrm>
            <a:off x="6980976" y="5366386"/>
            <a:ext cx="205637" cy="17144"/>
          </a:xfrm>
          <a:custGeom>
            <a:avLst/>
            <a:gdLst/>
            <a:ahLst/>
            <a:cxnLst/>
            <a:rect l="0" t="0" r="0" b="0"/>
            <a:pathLst>
              <a:path w="205637" h="17144">
                <a:moveTo>
                  <a:pt x="8468" y="17143"/>
                </a:moveTo>
                <a:lnTo>
                  <a:pt x="0" y="17143"/>
                </a:lnTo>
                <a:lnTo>
                  <a:pt x="12915" y="17143"/>
                </a:lnTo>
                <a:lnTo>
                  <a:pt x="14290" y="16191"/>
                </a:lnTo>
                <a:lnTo>
                  <a:pt x="15207" y="14604"/>
                </a:lnTo>
                <a:lnTo>
                  <a:pt x="15819" y="12593"/>
                </a:lnTo>
                <a:lnTo>
                  <a:pt x="17179" y="11252"/>
                </a:lnTo>
                <a:lnTo>
                  <a:pt x="19038" y="10359"/>
                </a:lnTo>
                <a:lnTo>
                  <a:pt x="21230" y="9762"/>
                </a:lnTo>
                <a:lnTo>
                  <a:pt x="24597" y="9365"/>
                </a:lnTo>
                <a:lnTo>
                  <a:pt x="28745" y="9101"/>
                </a:lnTo>
                <a:lnTo>
                  <a:pt x="37483" y="8807"/>
                </a:lnTo>
                <a:lnTo>
                  <a:pt x="44542" y="8676"/>
                </a:lnTo>
                <a:lnTo>
                  <a:pt x="48710" y="7689"/>
                </a:lnTo>
                <a:lnTo>
                  <a:pt x="53393" y="6078"/>
                </a:lnTo>
                <a:lnTo>
                  <a:pt x="58421" y="4052"/>
                </a:lnTo>
                <a:lnTo>
                  <a:pt x="62725" y="2701"/>
                </a:lnTo>
                <a:lnTo>
                  <a:pt x="66548" y="1800"/>
                </a:lnTo>
                <a:lnTo>
                  <a:pt x="70047" y="1199"/>
                </a:lnTo>
                <a:lnTo>
                  <a:pt x="74287" y="799"/>
                </a:lnTo>
                <a:lnTo>
                  <a:pt x="79017" y="532"/>
                </a:lnTo>
                <a:lnTo>
                  <a:pt x="89353" y="236"/>
                </a:lnTo>
                <a:lnTo>
                  <a:pt x="138859" y="3"/>
                </a:lnTo>
                <a:lnTo>
                  <a:pt x="160272" y="0"/>
                </a:lnTo>
                <a:lnTo>
                  <a:pt x="164916" y="952"/>
                </a:lnTo>
                <a:lnTo>
                  <a:pt x="168965" y="2539"/>
                </a:lnTo>
                <a:lnTo>
                  <a:pt x="172616" y="4550"/>
                </a:lnTo>
                <a:lnTo>
                  <a:pt x="176955" y="5890"/>
                </a:lnTo>
                <a:lnTo>
                  <a:pt x="181753" y="6784"/>
                </a:lnTo>
                <a:lnTo>
                  <a:pt x="186857" y="7380"/>
                </a:lnTo>
                <a:lnTo>
                  <a:pt x="191211" y="7777"/>
                </a:lnTo>
                <a:lnTo>
                  <a:pt x="195067" y="8042"/>
                </a:lnTo>
                <a:lnTo>
                  <a:pt x="205636" y="8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341"/>
          <p:cNvSpPr/>
          <p:nvPr/>
        </p:nvSpPr>
        <p:spPr>
          <a:xfrm>
            <a:off x="7238091" y="5254942"/>
            <a:ext cx="154251" cy="171447"/>
          </a:xfrm>
          <a:custGeom>
            <a:avLst/>
            <a:gdLst/>
            <a:ahLst/>
            <a:cxnLst/>
            <a:rect l="0" t="0" r="0" b="0"/>
            <a:pathLst>
              <a:path w="154251" h="171447">
                <a:moveTo>
                  <a:pt x="94253" y="8573"/>
                </a:moveTo>
                <a:lnTo>
                  <a:pt x="78309" y="8573"/>
                </a:lnTo>
                <a:lnTo>
                  <a:pt x="77909" y="9525"/>
                </a:lnTo>
                <a:lnTo>
                  <a:pt x="77464" y="13124"/>
                </a:lnTo>
                <a:lnTo>
                  <a:pt x="76393" y="14464"/>
                </a:lnTo>
                <a:lnTo>
                  <a:pt x="74726" y="15358"/>
                </a:lnTo>
                <a:lnTo>
                  <a:pt x="70334" y="16351"/>
                </a:lnTo>
                <a:lnTo>
                  <a:pt x="67830" y="16616"/>
                </a:lnTo>
                <a:lnTo>
                  <a:pt x="65208" y="16792"/>
                </a:lnTo>
                <a:lnTo>
                  <a:pt x="62507" y="17862"/>
                </a:lnTo>
                <a:lnTo>
                  <a:pt x="59755" y="19528"/>
                </a:lnTo>
                <a:lnTo>
                  <a:pt x="56966" y="21592"/>
                </a:lnTo>
                <a:lnTo>
                  <a:pt x="54156" y="23919"/>
                </a:lnTo>
                <a:lnTo>
                  <a:pt x="51329" y="26424"/>
                </a:lnTo>
                <a:lnTo>
                  <a:pt x="45648" y="31746"/>
                </a:lnTo>
                <a:lnTo>
                  <a:pt x="39949" y="37287"/>
                </a:lnTo>
                <a:lnTo>
                  <a:pt x="38048" y="40098"/>
                </a:lnTo>
                <a:lnTo>
                  <a:pt x="36781" y="42925"/>
                </a:lnTo>
                <a:lnTo>
                  <a:pt x="35936" y="45761"/>
                </a:lnTo>
                <a:lnTo>
                  <a:pt x="34420" y="49558"/>
                </a:lnTo>
                <a:lnTo>
                  <a:pt x="32457" y="53994"/>
                </a:lnTo>
                <a:lnTo>
                  <a:pt x="27736" y="64002"/>
                </a:lnTo>
                <a:lnTo>
                  <a:pt x="14139" y="91590"/>
                </a:lnTo>
                <a:lnTo>
                  <a:pt x="11316" y="96303"/>
                </a:lnTo>
                <a:lnTo>
                  <a:pt x="8482" y="100397"/>
                </a:lnTo>
                <a:lnTo>
                  <a:pt x="5640" y="104079"/>
                </a:lnTo>
                <a:lnTo>
                  <a:pt x="3746" y="108438"/>
                </a:lnTo>
                <a:lnTo>
                  <a:pt x="2482" y="113250"/>
                </a:lnTo>
                <a:lnTo>
                  <a:pt x="1640" y="118363"/>
                </a:lnTo>
                <a:lnTo>
                  <a:pt x="1079" y="122723"/>
                </a:lnTo>
                <a:lnTo>
                  <a:pt x="705" y="126583"/>
                </a:lnTo>
                <a:lnTo>
                  <a:pt x="455" y="130109"/>
                </a:lnTo>
                <a:lnTo>
                  <a:pt x="289" y="133412"/>
                </a:lnTo>
                <a:lnTo>
                  <a:pt x="104" y="139622"/>
                </a:lnTo>
                <a:lnTo>
                  <a:pt x="0" y="148473"/>
                </a:lnTo>
                <a:lnTo>
                  <a:pt x="938" y="151369"/>
                </a:lnTo>
                <a:lnTo>
                  <a:pt x="2515" y="154253"/>
                </a:lnTo>
                <a:lnTo>
                  <a:pt x="4520" y="157128"/>
                </a:lnTo>
                <a:lnTo>
                  <a:pt x="5856" y="159997"/>
                </a:lnTo>
                <a:lnTo>
                  <a:pt x="6747" y="162862"/>
                </a:lnTo>
                <a:lnTo>
                  <a:pt x="7341" y="165725"/>
                </a:lnTo>
                <a:lnTo>
                  <a:pt x="8689" y="167633"/>
                </a:lnTo>
                <a:lnTo>
                  <a:pt x="10540" y="168906"/>
                </a:lnTo>
                <a:lnTo>
                  <a:pt x="15138" y="170319"/>
                </a:lnTo>
                <a:lnTo>
                  <a:pt x="17697" y="170696"/>
                </a:lnTo>
                <a:lnTo>
                  <a:pt x="20356" y="170947"/>
                </a:lnTo>
                <a:lnTo>
                  <a:pt x="23081" y="171115"/>
                </a:lnTo>
                <a:lnTo>
                  <a:pt x="28649" y="171301"/>
                </a:lnTo>
                <a:lnTo>
                  <a:pt x="42834" y="171431"/>
                </a:lnTo>
                <a:lnTo>
                  <a:pt x="58803" y="171446"/>
                </a:lnTo>
                <a:lnTo>
                  <a:pt x="63000" y="170495"/>
                </a:lnTo>
                <a:lnTo>
                  <a:pt x="66750" y="168908"/>
                </a:lnTo>
                <a:lnTo>
                  <a:pt x="70203" y="166898"/>
                </a:lnTo>
                <a:lnTo>
                  <a:pt x="73458" y="164605"/>
                </a:lnTo>
                <a:lnTo>
                  <a:pt x="76580" y="162125"/>
                </a:lnTo>
                <a:lnTo>
                  <a:pt x="79613" y="159518"/>
                </a:lnTo>
                <a:lnTo>
                  <a:pt x="83541" y="156828"/>
                </a:lnTo>
                <a:lnTo>
                  <a:pt x="88064" y="154082"/>
                </a:lnTo>
                <a:lnTo>
                  <a:pt x="92985" y="151299"/>
                </a:lnTo>
                <a:lnTo>
                  <a:pt x="97217" y="148491"/>
                </a:lnTo>
                <a:lnTo>
                  <a:pt x="100992" y="145667"/>
                </a:lnTo>
                <a:lnTo>
                  <a:pt x="104461" y="142831"/>
                </a:lnTo>
                <a:lnTo>
                  <a:pt x="107726" y="139988"/>
                </a:lnTo>
                <a:lnTo>
                  <a:pt x="110855" y="137141"/>
                </a:lnTo>
                <a:lnTo>
                  <a:pt x="113894" y="134290"/>
                </a:lnTo>
                <a:lnTo>
                  <a:pt x="116872" y="130484"/>
                </a:lnTo>
                <a:lnTo>
                  <a:pt x="119811" y="126042"/>
                </a:lnTo>
                <a:lnTo>
                  <a:pt x="122721" y="121175"/>
                </a:lnTo>
                <a:lnTo>
                  <a:pt x="126567" y="116979"/>
                </a:lnTo>
                <a:lnTo>
                  <a:pt x="131036" y="113228"/>
                </a:lnTo>
                <a:lnTo>
                  <a:pt x="135920" y="109776"/>
                </a:lnTo>
                <a:lnTo>
                  <a:pt x="139176" y="105569"/>
                </a:lnTo>
                <a:lnTo>
                  <a:pt x="141346" y="100859"/>
                </a:lnTo>
                <a:lnTo>
                  <a:pt x="142794" y="95814"/>
                </a:lnTo>
                <a:lnTo>
                  <a:pt x="144711" y="91499"/>
                </a:lnTo>
                <a:lnTo>
                  <a:pt x="146942" y="87669"/>
                </a:lnTo>
                <a:lnTo>
                  <a:pt x="149382" y="84164"/>
                </a:lnTo>
                <a:lnTo>
                  <a:pt x="151008" y="79921"/>
                </a:lnTo>
                <a:lnTo>
                  <a:pt x="152093" y="75189"/>
                </a:lnTo>
                <a:lnTo>
                  <a:pt x="152816" y="70128"/>
                </a:lnTo>
                <a:lnTo>
                  <a:pt x="153297" y="65802"/>
                </a:lnTo>
                <a:lnTo>
                  <a:pt x="153619" y="61966"/>
                </a:lnTo>
                <a:lnTo>
                  <a:pt x="153832" y="58456"/>
                </a:lnTo>
                <a:lnTo>
                  <a:pt x="154070" y="49475"/>
                </a:lnTo>
                <a:lnTo>
                  <a:pt x="154250" y="23247"/>
                </a:lnTo>
                <a:lnTo>
                  <a:pt x="153301" y="20260"/>
                </a:lnTo>
                <a:lnTo>
                  <a:pt x="151716" y="17317"/>
                </a:lnTo>
                <a:lnTo>
                  <a:pt x="149707" y="14403"/>
                </a:lnTo>
                <a:lnTo>
                  <a:pt x="147415" y="12459"/>
                </a:lnTo>
                <a:lnTo>
                  <a:pt x="144935" y="11164"/>
                </a:lnTo>
                <a:lnTo>
                  <a:pt x="142329" y="10300"/>
                </a:lnTo>
                <a:lnTo>
                  <a:pt x="139639" y="8772"/>
                </a:lnTo>
                <a:lnTo>
                  <a:pt x="136892" y="6800"/>
                </a:lnTo>
                <a:lnTo>
                  <a:pt x="134110" y="4533"/>
                </a:lnTo>
                <a:lnTo>
                  <a:pt x="131302" y="3022"/>
                </a:lnTo>
                <a:lnTo>
                  <a:pt x="128477" y="2015"/>
                </a:lnTo>
                <a:lnTo>
                  <a:pt x="125642" y="1343"/>
                </a:lnTo>
                <a:lnTo>
                  <a:pt x="122799" y="895"/>
                </a:lnTo>
                <a:lnTo>
                  <a:pt x="119952" y="597"/>
                </a:lnTo>
                <a:lnTo>
                  <a:pt x="117101" y="398"/>
                </a:lnTo>
                <a:lnTo>
                  <a:pt x="114247" y="265"/>
                </a:lnTo>
                <a:lnTo>
                  <a:pt x="104518" y="35"/>
                </a:lnTo>
                <a:lnTo>
                  <a:pt x="9425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342"/>
          <p:cNvSpPr/>
          <p:nvPr/>
        </p:nvSpPr>
        <p:spPr>
          <a:xfrm>
            <a:off x="6561173" y="5674995"/>
            <a:ext cx="119662" cy="231458"/>
          </a:xfrm>
          <a:custGeom>
            <a:avLst/>
            <a:gdLst/>
            <a:ahLst/>
            <a:cxnLst/>
            <a:rect l="0" t="0" r="0" b="0"/>
            <a:pathLst>
              <a:path w="119662" h="231458">
                <a:moveTo>
                  <a:pt x="8219" y="0"/>
                </a:moveTo>
                <a:lnTo>
                  <a:pt x="0" y="0"/>
                </a:lnTo>
                <a:lnTo>
                  <a:pt x="7058" y="0"/>
                </a:lnTo>
                <a:lnTo>
                  <a:pt x="10243" y="2540"/>
                </a:lnTo>
                <a:lnTo>
                  <a:pt x="15498" y="7381"/>
                </a:lnTo>
                <a:lnTo>
                  <a:pt x="15929" y="8730"/>
                </a:lnTo>
                <a:lnTo>
                  <a:pt x="16409" y="12770"/>
                </a:lnTo>
                <a:lnTo>
                  <a:pt x="17489" y="14228"/>
                </a:lnTo>
                <a:lnTo>
                  <a:pt x="19161" y="15200"/>
                </a:lnTo>
                <a:lnTo>
                  <a:pt x="21229" y="15849"/>
                </a:lnTo>
                <a:lnTo>
                  <a:pt x="22607" y="17233"/>
                </a:lnTo>
                <a:lnTo>
                  <a:pt x="23526" y="19109"/>
                </a:lnTo>
                <a:lnTo>
                  <a:pt x="24547" y="23733"/>
                </a:lnTo>
                <a:lnTo>
                  <a:pt x="25001" y="28963"/>
                </a:lnTo>
                <a:lnTo>
                  <a:pt x="25203" y="34462"/>
                </a:lnTo>
                <a:lnTo>
                  <a:pt x="25256" y="37262"/>
                </a:lnTo>
                <a:lnTo>
                  <a:pt x="26245" y="40081"/>
                </a:lnTo>
                <a:lnTo>
                  <a:pt x="29883" y="45754"/>
                </a:lnTo>
                <a:lnTo>
                  <a:pt x="32187" y="48600"/>
                </a:lnTo>
                <a:lnTo>
                  <a:pt x="34675" y="51450"/>
                </a:lnTo>
                <a:lnTo>
                  <a:pt x="37287" y="54302"/>
                </a:lnTo>
                <a:lnTo>
                  <a:pt x="42728" y="60012"/>
                </a:lnTo>
                <a:lnTo>
                  <a:pt x="53982" y="71438"/>
                </a:lnTo>
                <a:lnTo>
                  <a:pt x="56826" y="75248"/>
                </a:lnTo>
                <a:lnTo>
                  <a:pt x="59674" y="79692"/>
                </a:lnTo>
                <a:lnTo>
                  <a:pt x="62525" y="84560"/>
                </a:lnTo>
                <a:lnTo>
                  <a:pt x="64425" y="88759"/>
                </a:lnTo>
                <a:lnTo>
                  <a:pt x="66537" y="95963"/>
                </a:lnTo>
                <a:lnTo>
                  <a:pt x="70016" y="102340"/>
                </a:lnTo>
                <a:lnTo>
                  <a:pt x="72277" y="105374"/>
                </a:lnTo>
                <a:lnTo>
                  <a:pt x="73784" y="109301"/>
                </a:lnTo>
                <a:lnTo>
                  <a:pt x="74790" y="113826"/>
                </a:lnTo>
                <a:lnTo>
                  <a:pt x="75459" y="118746"/>
                </a:lnTo>
                <a:lnTo>
                  <a:pt x="76858" y="122979"/>
                </a:lnTo>
                <a:lnTo>
                  <a:pt x="78744" y="126753"/>
                </a:lnTo>
                <a:lnTo>
                  <a:pt x="80953" y="130222"/>
                </a:lnTo>
                <a:lnTo>
                  <a:pt x="83378" y="134439"/>
                </a:lnTo>
                <a:lnTo>
                  <a:pt x="88614" y="144206"/>
                </a:lnTo>
                <a:lnTo>
                  <a:pt x="90390" y="149477"/>
                </a:lnTo>
                <a:lnTo>
                  <a:pt x="91575" y="154896"/>
                </a:lnTo>
                <a:lnTo>
                  <a:pt x="92365" y="160414"/>
                </a:lnTo>
                <a:lnTo>
                  <a:pt x="93844" y="165045"/>
                </a:lnTo>
                <a:lnTo>
                  <a:pt x="95782" y="169085"/>
                </a:lnTo>
                <a:lnTo>
                  <a:pt x="98027" y="172731"/>
                </a:lnTo>
                <a:lnTo>
                  <a:pt x="100476" y="176114"/>
                </a:lnTo>
                <a:lnTo>
                  <a:pt x="103061" y="179322"/>
                </a:lnTo>
                <a:lnTo>
                  <a:pt x="105737" y="182413"/>
                </a:lnTo>
                <a:lnTo>
                  <a:pt x="107521" y="186378"/>
                </a:lnTo>
                <a:lnTo>
                  <a:pt x="108710" y="190927"/>
                </a:lnTo>
                <a:lnTo>
                  <a:pt x="109504" y="195865"/>
                </a:lnTo>
                <a:lnTo>
                  <a:pt x="110032" y="200109"/>
                </a:lnTo>
                <a:lnTo>
                  <a:pt x="110384" y="203891"/>
                </a:lnTo>
                <a:lnTo>
                  <a:pt x="110619" y="207365"/>
                </a:lnTo>
                <a:lnTo>
                  <a:pt x="111728" y="210633"/>
                </a:lnTo>
                <a:lnTo>
                  <a:pt x="113421" y="213764"/>
                </a:lnTo>
                <a:lnTo>
                  <a:pt x="118429" y="221083"/>
                </a:lnTo>
                <a:lnTo>
                  <a:pt x="119113" y="224624"/>
                </a:lnTo>
                <a:lnTo>
                  <a:pt x="119661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343"/>
          <p:cNvSpPr/>
          <p:nvPr/>
        </p:nvSpPr>
        <p:spPr>
          <a:xfrm>
            <a:off x="6552247" y="5692140"/>
            <a:ext cx="171451" cy="214313"/>
          </a:xfrm>
          <a:custGeom>
            <a:avLst/>
            <a:gdLst/>
            <a:ahLst/>
            <a:cxnLst/>
            <a:rect l="0" t="0" r="0" b="0"/>
            <a:pathLst>
              <a:path w="171451" h="214313">
                <a:moveTo>
                  <a:pt x="171450" y="0"/>
                </a:moveTo>
                <a:lnTo>
                  <a:pt x="164069" y="0"/>
                </a:lnTo>
                <a:lnTo>
                  <a:pt x="163672" y="952"/>
                </a:lnTo>
                <a:lnTo>
                  <a:pt x="163231" y="4551"/>
                </a:lnTo>
                <a:lnTo>
                  <a:pt x="162160" y="6843"/>
                </a:lnTo>
                <a:lnTo>
                  <a:pt x="158431" y="11931"/>
                </a:lnTo>
                <a:lnTo>
                  <a:pt x="153599" y="17368"/>
                </a:lnTo>
                <a:lnTo>
                  <a:pt x="148276" y="23911"/>
                </a:lnTo>
                <a:lnTo>
                  <a:pt x="145524" y="28323"/>
                </a:lnTo>
                <a:lnTo>
                  <a:pt x="142735" y="33169"/>
                </a:lnTo>
                <a:lnTo>
                  <a:pt x="138972" y="38305"/>
                </a:lnTo>
                <a:lnTo>
                  <a:pt x="134558" y="43634"/>
                </a:lnTo>
                <a:lnTo>
                  <a:pt x="129711" y="49092"/>
                </a:lnTo>
                <a:lnTo>
                  <a:pt x="125526" y="54635"/>
                </a:lnTo>
                <a:lnTo>
                  <a:pt x="121784" y="60236"/>
                </a:lnTo>
                <a:lnTo>
                  <a:pt x="118337" y="65875"/>
                </a:lnTo>
                <a:lnTo>
                  <a:pt x="114134" y="71539"/>
                </a:lnTo>
                <a:lnTo>
                  <a:pt x="109427" y="77220"/>
                </a:lnTo>
                <a:lnTo>
                  <a:pt x="104383" y="82912"/>
                </a:lnTo>
                <a:lnTo>
                  <a:pt x="100069" y="88612"/>
                </a:lnTo>
                <a:lnTo>
                  <a:pt x="96240" y="94318"/>
                </a:lnTo>
                <a:lnTo>
                  <a:pt x="92735" y="100025"/>
                </a:lnTo>
                <a:lnTo>
                  <a:pt x="88494" y="105736"/>
                </a:lnTo>
                <a:lnTo>
                  <a:pt x="83761" y="111448"/>
                </a:lnTo>
                <a:lnTo>
                  <a:pt x="78700" y="117161"/>
                </a:lnTo>
                <a:lnTo>
                  <a:pt x="67998" y="128589"/>
                </a:lnTo>
                <a:lnTo>
                  <a:pt x="62477" y="134303"/>
                </a:lnTo>
                <a:lnTo>
                  <a:pt x="57844" y="140018"/>
                </a:lnTo>
                <a:lnTo>
                  <a:pt x="53803" y="145733"/>
                </a:lnTo>
                <a:lnTo>
                  <a:pt x="50156" y="151447"/>
                </a:lnTo>
                <a:lnTo>
                  <a:pt x="46772" y="156210"/>
                </a:lnTo>
                <a:lnTo>
                  <a:pt x="43564" y="160338"/>
                </a:lnTo>
                <a:lnTo>
                  <a:pt x="40473" y="164041"/>
                </a:lnTo>
                <a:lnTo>
                  <a:pt x="37460" y="168416"/>
                </a:lnTo>
                <a:lnTo>
                  <a:pt x="34499" y="173237"/>
                </a:lnTo>
                <a:lnTo>
                  <a:pt x="31572" y="178356"/>
                </a:lnTo>
                <a:lnTo>
                  <a:pt x="28667" y="182721"/>
                </a:lnTo>
                <a:lnTo>
                  <a:pt x="25779" y="186584"/>
                </a:lnTo>
                <a:lnTo>
                  <a:pt x="22902" y="190112"/>
                </a:lnTo>
                <a:lnTo>
                  <a:pt x="20030" y="193416"/>
                </a:lnTo>
                <a:lnTo>
                  <a:pt x="17163" y="196572"/>
                </a:lnTo>
                <a:lnTo>
                  <a:pt x="10269" y="203929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1344"/>
          <p:cNvSpPr/>
          <p:nvPr/>
        </p:nvSpPr>
        <p:spPr>
          <a:xfrm>
            <a:off x="6783705" y="5717857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33492" y="25718"/>
                </a:lnTo>
                <a:lnTo>
                  <a:pt x="37567" y="24765"/>
                </a:lnTo>
                <a:lnTo>
                  <a:pt x="41238" y="23178"/>
                </a:lnTo>
                <a:lnTo>
                  <a:pt x="44637" y="21167"/>
                </a:lnTo>
                <a:lnTo>
                  <a:pt x="48808" y="19826"/>
                </a:lnTo>
                <a:lnTo>
                  <a:pt x="53493" y="18932"/>
                </a:lnTo>
                <a:lnTo>
                  <a:pt x="58522" y="18337"/>
                </a:lnTo>
                <a:lnTo>
                  <a:pt x="63780" y="17939"/>
                </a:lnTo>
                <a:lnTo>
                  <a:pt x="69189" y="17675"/>
                </a:lnTo>
                <a:lnTo>
                  <a:pt x="83365" y="17302"/>
                </a:lnTo>
                <a:lnTo>
                  <a:pt x="101239" y="17176"/>
                </a:lnTo>
                <a:lnTo>
                  <a:pt x="106545" y="16213"/>
                </a:lnTo>
                <a:lnTo>
                  <a:pt x="111988" y="14619"/>
                </a:lnTo>
                <a:lnTo>
                  <a:pt x="117521" y="12604"/>
                </a:lnTo>
                <a:lnTo>
                  <a:pt x="123115" y="11260"/>
                </a:lnTo>
                <a:lnTo>
                  <a:pt x="128749" y="10364"/>
                </a:lnTo>
                <a:lnTo>
                  <a:pt x="134410" y="9767"/>
                </a:lnTo>
                <a:lnTo>
                  <a:pt x="139136" y="9369"/>
                </a:lnTo>
                <a:lnTo>
                  <a:pt x="143240" y="9104"/>
                </a:lnTo>
                <a:lnTo>
                  <a:pt x="146928" y="8926"/>
                </a:lnTo>
                <a:lnTo>
                  <a:pt x="156107" y="8730"/>
                </a:lnTo>
                <a:lnTo>
                  <a:pt x="161220" y="8677"/>
                </a:lnTo>
                <a:lnTo>
                  <a:pt x="165583" y="7690"/>
                </a:lnTo>
                <a:lnTo>
                  <a:pt x="169444" y="6080"/>
                </a:lnTo>
                <a:lnTo>
                  <a:pt x="172969" y="4053"/>
                </a:lnTo>
                <a:lnTo>
                  <a:pt x="176273" y="2702"/>
                </a:lnTo>
                <a:lnTo>
                  <a:pt x="179428" y="1802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1345"/>
          <p:cNvSpPr/>
          <p:nvPr/>
        </p:nvSpPr>
        <p:spPr>
          <a:xfrm>
            <a:off x="6809422" y="5795010"/>
            <a:ext cx="162879" cy="8573"/>
          </a:xfrm>
          <a:custGeom>
            <a:avLst/>
            <a:gdLst/>
            <a:ahLst/>
            <a:cxnLst/>
            <a:rect l="0" t="0" r="0" b="0"/>
            <a:pathLst>
              <a:path w="162879" h="8573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19"/>
                </a:lnTo>
                <a:lnTo>
                  <a:pt x="9326" y="8415"/>
                </a:lnTo>
                <a:lnTo>
                  <a:pt x="17068" y="8552"/>
                </a:lnTo>
                <a:lnTo>
                  <a:pt x="69903" y="8572"/>
                </a:lnTo>
                <a:lnTo>
                  <a:pt x="74224" y="7620"/>
                </a:lnTo>
                <a:lnTo>
                  <a:pt x="79011" y="6032"/>
                </a:lnTo>
                <a:lnTo>
                  <a:pt x="84106" y="4022"/>
                </a:lnTo>
                <a:lnTo>
                  <a:pt x="88456" y="2681"/>
                </a:lnTo>
                <a:lnTo>
                  <a:pt x="92308" y="1787"/>
                </a:lnTo>
                <a:lnTo>
                  <a:pt x="95828" y="1191"/>
                </a:lnTo>
                <a:lnTo>
                  <a:pt x="100081" y="794"/>
                </a:lnTo>
                <a:lnTo>
                  <a:pt x="104821" y="529"/>
                </a:lnTo>
                <a:lnTo>
                  <a:pt x="115166" y="235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1346"/>
          <p:cNvSpPr/>
          <p:nvPr/>
        </p:nvSpPr>
        <p:spPr>
          <a:xfrm>
            <a:off x="7118032" y="5614987"/>
            <a:ext cx="8574" cy="261778"/>
          </a:xfrm>
          <a:custGeom>
            <a:avLst/>
            <a:gdLst/>
            <a:ahLst/>
            <a:cxnLst/>
            <a:rect l="0" t="0" r="0" b="0"/>
            <a:pathLst>
              <a:path w="8574" h="261778">
                <a:moveTo>
                  <a:pt x="8573" y="0"/>
                </a:moveTo>
                <a:lnTo>
                  <a:pt x="4021" y="4551"/>
                </a:lnTo>
                <a:lnTo>
                  <a:pt x="2681" y="6844"/>
                </a:lnTo>
                <a:lnTo>
                  <a:pt x="1787" y="9325"/>
                </a:lnTo>
                <a:lnTo>
                  <a:pt x="1192" y="11932"/>
                </a:lnTo>
                <a:lnTo>
                  <a:pt x="795" y="14622"/>
                </a:lnTo>
                <a:lnTo>
                  <a:pt x="530" y="17368"/>
                </a:lnTo>
                <a:lnTo>
                  <a:pt x="354" y="20151"/>
                </a:lnTo>
                <a:lnTo>
                  <a:pt x="157" y="28324"/>
                </a:lnTo>
                <a:lnTo>
                  <a:pt x="0" y="255469"/>
                </a:lnTo>
                <a:lnTo>
                  <a:pt x="953" y="256990"/>
                </a:lnTo>
                <a:lnTo>
                  <a:pt x="2541" y="258957"/>
                </a:lnTo>
                <a:lnTo>
                  <a:pt x="4551" y="261220"/>
                </a:lnTo>
                <a:lnTo>
                  <a:pt x="5892" y="261777"/>
                </a:lnTo>
                <a:lnTo>
                  <a:pt x="6785" y="261196"/>
                </a:lnTo>
                <a:lnTo>
                  <a:pt x="8573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1347"/>
          <p:cNvSpPr/>
          <p:nvPr/>
        </p:nvSpPr>
        <p:spPr>
          <a:xfrm>
            <a:off x="7212330" y="5563565"/>
            <a:ext cx="222886" cy="257160"/>
          </a:xfrm>
          <a:custGeom>
            <a:avLst/>
            <a:gdLst/>
            <a:ahLst/>
            <a:cxnLst/>
            <a:rect l="0" t="0" r="0" b="0"/>
            <a:pathLst>
              <a:path w="222886" h="257160">
                <a:moveTo>
                  <a:pt x="0" y="128575"/>
                </a:moveTo>
                <a:lnTo>
                  <a:pt x="0" y="102786"/>
                </a:lnTo>
                <a:lnTo>
                  <a:pt x="952" y="98999"/>
                </a:lnTo>
                <a:lnTo>
                  <a:pt x="4551" y="92253"/>
                </a:lnTo>
                <a:lnTo>
                  <a:pt x="9325" y="86080"/>
                </a:lnTo>
                <a:lnTo>
                  <a:pt x="11931" y="83099"/>
                </a:lnTo>
                <a:lnTo>
                  <a:pt x="13670" y="79208"/>
                </a:lnTo>
                <a:lnTo>
                  <a:pt x="14828" y="74708"/>
                </a:lnTo>
                <a:lnTo>
                  <a:pt x="15600" y="69804"/>
                </a:lnTo>
                <a:lnTo>
                  <a:pt x="18020" y="65582"/>
                </a:lnTo>
                <a:lnTo>
                  <a:pt x="21538" y="61814"/>
                </a:lnTo>
                <a:lnTo>
                  <a:pt x="25788" y="58351"/>
                </a:lnTo>
                <a:lnTo>
                  <a:pt x="29575" y="54136"/>
                </a:lnTo>
                <a:lnTo>
                  <a:pt x="33051" y="49421"/>
                </a:lnTo>
                <a:lnTo>
                  <a:pt x="36322" y="44373"/>
                </a:lnTo>
                <a:lnTo>
                  <a:pt x="39454" y="40056"/>
                </a:lnTo>
                <a:lnTo>
                  <a:pt x="45475" y="32718"/>
                </a:lnTo>
                <a:lnTo>
                  <a:pt x="51326" y="26282"/>
                </a:lnTo>
                <a:lnTo>
                  <a:pt x="57101" y="20246"/>
                </a:lnTo>
                <a:lnTo>
                  <a:pt x="62843" y="14389"/>
                </a:lnTo>
                <a:lnTo>
                  <a:pt x="66660" y="11493"/>
                </a:lnTo>
                <a:lnTo>
                  <a:pt x="71110" y="8610"/>
                </a:lnTo>
                <a:lnTo>
                  <a:pt x="75981" y="5736"/>
                </a:lnTo>
                <a:lnTo>
                  <a:pt x="80182" y="3820"/>
                </a:lnTo>
                <a:lnTo>
                  <a:pt x="83934" y="2542"/>
                </a:lnTo>
                <a:lnTo>
                  <a:pt x="90644" y="1123"/>
                </a:lnTo>
                <a:lnTo>
                  <a:pt x="96801" y="492"/>
                </a:lnTo>
                <a:lnTo>
                  <a:pt x="102713" y="212"/>
                </a:lnTo>
                <a:lnTo>
                  <a:pt x="108515" y="86"/>
                </a:lnTo>
                <a:lnTo>
                  <a:pt x="122863" y="0"/>
                </a:lnTo>
                <a:lnTo>
                  <a:pt x="124770" y="948"/>
                </a:lnTo>
                <a:lnTo>
                  <a:pt x="126043" y="2533"/>
                </a:lnTo>
                <a:lnTo>
                  <a:pt x="126891" y="4542"/>
                </a:lnTo>
                <a:lnTo>
                  <a:pt x="128085" y="11920"/>
                </a:lnTo>
                <a:lnTo>
                  <a:pt x="129205" y="14610"/>
                </a:lnTo>
                <a:lnTo>
                  <a:pt x="132989" y="20139"/>
                </a:lnTo>
                <a:lnTo>
                  <a:pt x="135306" y="25771"/>
                </a:lnTo>
                <a:lnTo>
                  <a:pt x="135923" y="28606"/>
                </a:lnTo>
                <a:lnTo>
                  <a:pt x="135383" y="32402"/>
                </a:lnTo>
                <a:lnTo>
                  <a:pt x="134071" y="36837"/>
                </a:lnTo>
                <a:lnTo>
                  <a:pt x="132243" y="41699"/>
                </a:lnTo>
                <a:lnTo>
                  <a:pt x="131024" y="46845"/>
                </a:lnTo>
                <a:lnTo>
                  <a:pt x="130212" y="52181"/>
                </a:lnTo>
                <a:lnTo>
                  <a:pt x="129671" y="57643"/>
                </a:lnTo>
                <a:lnTo>
                  <a:pt x="128357" y="63189"/>
                </a:lnTo>
                <a:lnTo>
                  <a:pt x="126529" y="68792"/>
                </a:lnTo>
                <a:lnTo>
                  <a:pt x="124357" y="74432"/>
                </a:lnTo>
                <a:lnTo>
                  <a:pt x="121957" y="80097"/>
                </a:lnTo>
                <a:lnTo>
                  <a:pt x="119405" y="85778"/>
                </a:lnTo>
                <a:lnTo>
                  <a:pt x="114029" y="97172"/>
                </a:lnTo>
                <a:lnTo>
                  <a:pt x="108465" y="108585"/>
                </a:lnTo>
                <a:lnTo>
                  <a:pt x="105647" y="115248"/>
                </a:lnTo>
                <a:lnTo>
                  <a:pt x="102816" y="122548"/>
                </a:lnTo>
                <a:lnTo>
                  <a:pt x="99977" y="130272"/>
                </a:lnTo>
                <a:lnTo>
                  <a:pt x="97131" y="137326"/>
                </a:lnTo>
                <a:lnTo>
                  <a:pt x="94282" y="143934"/>
                </a:lnTo>
                <a:lnTo>
                  <a:pt x="91429" y="150244"/>
                </a:lnTo>
                <a:lnTo>
                  <a:pt x="87623" y="155403"/>
                </a:lnTo>
                <a:lnTo>
                  <a:pt x="83180" y="159796"/>
                </a:lnTo>
                <a:lnTo>
                  <a:pt x="78313" y="163676"/>
                </a:lnTo>
                <a:lnTo>
                  <a:pt x="74115" y="168168"/>
                </a:lnTo>
                <a:lnTo>
                  <a:pt x="70366" y="173068"/>
                </a:lnTo>
                <a:lnTo>
                  <a:pt x="66913" y="178239"/>
                </a:lnTo>
                <a:lnTo>
                  <a:pt x="63658" y="183592"/>
                </a:lnTo>
                <a:lnTo>
                  <a:pt x="60536" y="189066"/>
                </a:lnTo>
                <a:lnTo>
                  <a:pt x="57503" y="194619"/>
                </a:lnTo>
                <a:lnTo>
                  <a:pt x="55479" y="199274"/>
                </a:lnTo>
                <a:lnTo>
                  <a:pt x="53232" y="206987"/>
                </a:lnTo>
                <a:lnTo>
                  <a:pt x="49694" y="213590"/>
                </a:lnTo>
                <a:lnTo>
                  <a:pt x="44945" y="219699"/>
                </a:lnTo>
                <a:lnTo>
                  <a:pt x="39660" y="225590"/>
                </a:lnTo>
                <a:lnTo>
                  <a:pt x="34398" y="231240"/>
                </a:lnTo>
                <a:lnTo>
                  <a:pt x="27049" y="238673"/>
                </a:lnTo>
                <a:lnTo>
                  <a:pt x="26605" y="240074"/>
                </a:lnTo>
                <a:lnTo>
                  <a:pt x="25834" y="247280"/>
                </a:lnTo>
                <a:lnTo>
                  <a:pt x="26748" y="247716"/>
                </a:lnTo>
                <a:lnTo>
                  <a:pt x="30303" y="248202"/>
                </a:lnTo>
                <a:lnTo>
                  <a:pt x="31631" y="249284"/>
                </a:lnTo>
                <a:lnTo>
                  <a:pt x="32518" y="250957"/>
                </a:lnTo>
                <a:lnTo>
                  <a:pt x="33940" y="255937"/>
                </a:lnTo>
                <a:lnTo>
                  <a:pt x="35009" y="256345"/>
                </a:lnTo>
                <a:lnTo>
                  <a:pt x="41065" y="256920"/>
                </a:lnTo>
                <a:lnTo>
                  <a:pt x="46191" y="257054"/>
                </a:lnTo>
                <a:lnTo>
                  <a:pt x="76001" y="257159"/>
                </a:lnTo>
                <a:lnTo>
                  <a:pt x="80195" y="256208"/>
                </a:lnTo>
                <a:lnTo>
                  <a:pt x="83943" y="254621"/>
                </a:lnTo>
                <a:lnTo>
                  <a:pt x="90648" y="251270"/>
                </a:lnTo>
                <a:lnTo>
                  <a:pt x="96802" y="249781"/>
                </a:lnTo>
                <a:lnTo>
                  <a:pt x="102714" y="246579"/>
                </a:lnTo>
                <a:lnTo>
                  <a:pt x="105623" y="244392"/>
                </a:lnTo>
                <a:lnTo>
                  <a:pt x="109468" y="242934"/>
                </a:lnTo>
                <a:lnTo>
                  <a:pt x="113935" y="241962"/>
                </a:lnTo>
                <a:lnTo>
                  <a:pt x="118820" y="241314"/>
                </a:lnTo>
                <a:lnTo>
                  <a:pt x="123028" y="239929"/>
                </a:lnTo>
                <a:lnTo>
                  <a:pt x="126786" y="238054"/>
                </a:lnTo>
                <a:lnTo>
                  <a:pt x="133502" y="234382"/>
                </a:lnTo>
                <a:lnTo>
                  <a:pt x="139661" y="232750"/>
                </a:lnTo>
                <a:lnTo>
                  <a:pt x="143590" y="231363"/>
                </a:lnTo>
                <a:lnTo>
                  <a:pt x="148114" y="229485"/>
                </a:lnTo>
                <a:lnTo>
                  <a:pt x="153035" y="227281"/>
                </a:lnTo>
                <a:lnTo>
                  <a:pt x="157269" y="225811"/>
                </a:lnTo>
                <a:lnTo>
                  <a:pt x="161043" y="224832"/>
                </a:lnTo>
                <a:lnTo>
                  <a:pt x="164511" y="224179"/>
                </a:lnTo>
                <a:lnTo>
                  <a:pt x="168729" y="223743"/>
                </a:lnTo>
                <a:lnTo>
                  <a:pt x="173446" y="223453"/>
                </a:lnTo>
                <a:lnTo>
                  <a:pt x="178495" y="223259"/>
                </a:lnTo>
                <a:lnTo>
                  <a:pt x="182814" y="222178"/>
                </a:lnTo>
                <a:lnTo>
                  <a:pt x="186646" y="220504"/>
                </a:lnTo>
                <a:lnTo>
                  <a:pt x="193443" y="217058"/>
                </a:lnTo>
                <a:lnTo>
                  <a:pt x="199640" y="215526"/>
                </a:lnTo>
                <a:lnTo>
                  <a:pt x="205569" y="214844"/>
                </a:lnTo>
                <a:lnTo>
                  <a:pt x="211378" y="214542"/>
                </a:lnTo>
                <a:lnTo>
                  <a:pt x="222885" y="2143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1348"/>
          <p:cNvSpPr/>
          <p:nvPr/>
        </p:nvSpPr>
        <p:spPr>
          <a:xfrm>
            <a:off x="6106477" y="5692140"/>
            <a:ext cx="90351" cy="188583"/>
          </a:xfrm>
          <a:custGeom>
            <a:avLst/>
            <a:gdLst/>
            <a:ahLst/>
            <a:cxnLst/>
            <a:rect l="0" t="0" r="0" b="0"/>
            <a:pathLst>
              <a:path w="90351" h="188583">
                <a:moveTo>
                  <a:pt x="8573" y="68580"/>
                </a:moveTo>
                <a:lnTo>
                  <a:pt x="8573" y="75961"/>
                </a:lnTo>
                <a:lnTo>
                  <a:pt x="6033" y="79163"/>
                </a:lnTo>
                <a:lnTo>
                  <a:pt x="1192" y="84429"/>
                </a:lnTo>
                <a:lnTo>
                  <a:pt x="530" y="87689"/>
                </a:lnTo>
                <a:lnTo>
                  <a:pt x="235" y="92313"/>
                </a:lnTo>
                <a:lnTo>
                  <a:pt x="105" y="97543"/>
                </a:lnTo>
                <a:lnTo>
                  <a:pt x="0" y="165621"/>
                </a:lnTo>
                <a:lnTo>
                  <a:pt x="953" y="168517"/>
                </a:lnTo>
                <a:lnTo>
                  <a:pt x="2540" y="171399"/>
                </a:lnTo>
                <a:lnTo>
                  <a:pt x="4551" y="174274"/>
                </a:lnTo>
                <a:lnTo>
                  <a:pt x="6785" y="180007"/>
                </a:lnTo>
                <a:lnTo>
                  <a:pt x="8219" y="186898"/>
                </a:lnTo>
                <a:lnTo>
                  <a:pt x="9290" y="187464"/>
                </a:lnTo>
                <a:lnTo>
                  <a:pt x="10956" y="187841"/>
                </a:lnTo>
                <a:lnTo>
                  <a:pt x="13019" y="188092"/>
                </a:lnTo>
                <a:lnTo>
                  <a:pt x="15347" y="188260"/>
                </a:lnTo>
                <a:lnTo>
                  <a:pt x="17851" y="188371"/>
                </a:lnTo>
                <a:lnTo>
                  <a:pt x="24164" y="188551"/>
                </a:lnTo>
                <a:lnTo>
                  <a:pt x="29808" y="188582"/>
                </a:lnTo>
                <a:lnTo>
                  <a:pt x="32255" y="187634"/>
                </a:lnTo>
                <a:lnTo>
                  <a:pt x="34838" y="186049"/>
                </a:lnTo>
                <a:lnTo>
                  <a:pt x="37513" y="184040"/>
                </a:lnTo>
                <a:lnTo>
                  <a:pt x="40248" y="180796"/>
                </a:lnTo>
                <a:lnTo>
                  <a:pt x="43025" y="176728"/>
                </a:lnTo>
                <a:lnTo>
                  <a:pt x="45828" y="172111"/>
                </a:lnTo>
                <a:lnTo>
                  <a:pt x="48650" y="168080"/>
                </a:lnTo>
                <a:lnTo>
                  <a:pt x="51483" y="164441"/>
                </a:lnTo>
                <a:lnTo>
                  <a:pt x="54325" y="161063"/>
                </a:lnTo>
                <a:lnTo>
                  <a:pt x="57171" y="156905"/>
                </a:lnTo>
                <a:lnTo>
                  <a:pt x="60022" y="152228"/>
                </a:lnTo>
                <a:lnTo>
                  <a:pt x="62875" y="147205"/>
                </a:lnTo>
                <a:lnTo>
                  <a:pt x="64777" y="140999"/>
                </a:lnTo>
                <a:lnTo>
                  <a:pt x="66045" y="134005"/>
                </a:lnTo>
                <a:lnTo>
                  <a:pt x="66889" y="126484"/>
                </a:lnTo>
                <a:lnTo>
                  <a:pt x="68406" y="119564"/>
                </a:lnTo>
                <a:lnTo>
                  <a:pt x="70369" y="113047"/>
                </a:lnTo>
                <a:lnTo>
                  <a:pt x="72630" y="106797"/>
                </a:lnTo>
                <a:lnTo>
                  <a:pt x="75090" y="100725"/>
                </a:lnTo>
                <a:lnTo>
                  <a:pt x="77683" y="94773"/>
                </a:lnTo>
                <a:lnTo>
                  <a:pt x="80363" y="88900"/>
                </a:lnTo>
                <a:lnTo>
                  <a:pt x="82151" y="82126"/>
                </a:lnTo>
                <a:lnTo>
                  <a:pt x="83342" y="74753"/>
                </a:lnTo>
                <a:lnTo>
                  <a:pt x="84136" y="66980"/>
                </a:lnTo>
                <a:lnTo>
                  <a:pt x="85619" y="59894"/>
                </a:lnTo>
                <a:lnTo>
                  <a:pt x="87559" y="53264"/>
                </a:lnTo>
                <a:lnTo>
                  <a:pt x="89806" y="46939"/>
                </a:lnTo>
                <a:lnTo>
                  <a:pt x="90350" y="41770"/>
                </a:lnTo>
                <a:lnTo>
                  <a:pt x="89761" y="37372"/>
                </a:lnTo>
                <a:lnTo>
                  <a:pt x="88416" y="33487"/>
                </a:lnTo>
                <a:lnTo>
                  <a:pt x="87518" y="28992"/>
                </a:lnTo>
                <a:lnTo>
                  <a:pt x="86921" y="24090"/>
                </a:lnTo>
                <a:lnTo>
                  <a:pt x="86522" y="18918"/>
                </a:lnTo>
                <a:lnTo>
                  <a:pt x="85304" y="14517"/>
                </a:lnTo>
                <a:lnTo>
                  <a:pt x="83540" y="10630"/>
                </a:lnTo>
                <a:lnTo>
                  <a:pt x="78414" y="2100"/>
                </a:lnTo>
                <a:lnTo>
                  <a:pt x="77041" y="1400"/>
                </a:lnTo>
                <a:lnTo>
                  <a:pt x="75173" y="933"/>
                </a:lnTo>
                <a:lnTo>
                  <a:pt x="72976" y="622"/>
                </a:lnTo>
                <a:lnTo>
                  <a:pt x="70558" y="414"/>
                </a:lnTo>
                <a:lnTo>
                  <a:pt x="67993" y="276"/>
                </a:lnTo>
                <a:lnTo>
                  <a:pt x="61585" y="54"/>
                </a:lnTo>
                <a:lnTo>
                  <a:pt x="514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1349"/>
          <p:cNvSpPr/>
          <p:nvPr/>
        </p:nvSpPr>
        <p:spPr>
          <a:xfrm>
            <a:off x="6217920" y="5674995"/>
            <a:ext cx="154306" cy="179988"/>
          </a:xfrm>
          <a:custGeom>
            <a:avLst/>
            <a:gdLst/>
            <a:ahLst/>
            <a:cxnLst/>
            <a:rect l="0" t="0" r="0" b="0"/>
            <a:pathLst>
              <a:path w="154306" h="179988">
                <a:moveTo>
                  <a:pt x="0" y="0"/>
                </a:moveTo>
                <a:lnTo>
                  <a:pt x="4550" y="4550"/>
                </a:lnTo>
                <a:lnTo>
                  <a:pt x="6843" y="5891"/>
                </a:lnTo>
                <a:lnTo>
                  <a:pt x="9325" y="6785"/>
                </a:lnTo>
                <a:lnTo>
                  <a:pt x="15600" y="8219"/>
                </a:lnTo>
                <a:lnTo>
                  <a:pt x="18998" y="8415"/>
                </a:lnTo>
                <a:lnTo>
                  <a:pt x="21238" y="8467"/>
                </a:lnTo>
                <a:lnTo>
                  <a:pt x="23683" y="9455"/>
                </a:lnTo>
                <a:lnTo>
                  <a:pt x="26267" y="11066"/>
                </a:lnTo>
                <a:lnTo>
                  <a:pt x="28940" y="13092"/>
                </a:lnTo>
                <a:lnTo>
                  <a:pt x="31676" y="15396"/>
                </a:lnTo>
                <a:lnTo>
                  <a:pt x="34452" y="17883"/>
                </a:lnTo>
                <a:lnTo>
                  <a:pt x="37256" y="20495"/>
                </a:lnTo>
                <a:lnTo>
                  <a:pt x="40077" y="24141"/>
                </a:lnTo>
                <a:lnTo>
                  <a:pt x="42910" y="28476"/>
                </a:lnTo>
                <a:lnTo>
                  <a:pt x="45752" y="33272"/>
                </a:lnTo>
                <a:lnTo>
                  <a:pt x="47646" y="37421"/>
                </a:lnTo>
                <a:lnTo>
                  <a:pt x="48909" y="41140"/>
                </a:lnTo>
                <a:lnTo>
                  <a:pt x="49751" y="44571"/>
                </a:lnTo>
                <a:lnTo>
                  <a:pt x="51264" y="48764"/>
                </a:lnTo>
                <a:lnTo>
                  <a:pt x="53227" y="53464"/>
                </a:lnTo>
                <a:lnTo>
                  <a:pt x="55487" y="58503"/>
                </a:lnTo>
                <a:lnTo>
                  <a:pt x="60538" y="69181"/>
                </a:lnTo>
                <a:lnTo>
                  <a:pt x="63219" y="74695"/>
                </a:lnTo>
                <a:lnTo>
                  <a:pt x="65005" y="80277"/>
                </a:lnTo>
                <a:lnTo>
                  <a:pt x="66197" y="85903"/>
                </a:lnTo>
                <a:lnTo>
                  <a:pt x="66991" y="91559"/>
                </a:lnTo>
                <a:lnTo>
                  <a:pt x="68473" y="97234"/>
                </a:lnTo>
                <a:lnTo>
                  <a:pt x="70413" y="102922"/>
                </a:lnTo>
                <a:lnTo>
                  <a:pt x="72660" y="108620"/>
                </a:lnTo>
                <a:lnTo>
                  <a:pt x="74157" y="114323"/>
                </a:lnTo>
                <a:lnTo>
                  <a:pt x="75155" y="120030"/>
                </a:lnTo>
                <a:lnTo>
                  <a:pt x="75821" y="125740"/>
                </a:lnTo>
                <a:lnTo>
                  <a:pt x="76265" y="130499"/>
                </a:lnTo>
                <a:lnTo>
                  <a:pt x="76561" y="134625"/>
                </a:lnTo>
                <a:lnTo>
                  <a:pt x="76758" y="138327"/>
                </a:lnTo>
                <a:lnTo>
                  <a:pt x="76977" y="147521"/>
                </a:lnTo>
                <a:lnTo>
                  <a:pt x="77142" y="169359"/>
                </a:lnTo>
                <a:lnTo>
                  <a:pt x="74607" y="173061"/>
                </a:lnTo>
                <a:lnTo>
                  <a:pt x="68611" y="179987"/>
                </a:lnTo>
                <a:lnTo>
                  <a:pt x="64038" y="175461"/>
                </a:lnTo>
                <a:lnTo>
                  <a:pt x="62694" y="173172"/>
                </a:lnTo>
                <a:lnTo>
                  <a:pt x="61202" y="168087"/>
                </a:lnTo>
                <a:lnTo>
                  <a:pt x="60538" y="162653"/>
                </a:lnTo>
                <a:lnTo>
                  <a:pt x="60361" y="159870"/>
                </a:lnTo>
                <a:lnTo>
                  <a:pt x="60165" y="151698"/>
                </a:lnTo>
                <a:lnTo>
                  <a:pt x="60038" y="130930"/>
                </a:lnTo>
                <a:lnTo>
                  <a:pt x="60980" y="125386"/>
                </a:lnTo>
                <a:lnTo>
                  <a:pt x="62561" y="119786"/>
                </a:lnTo>
                <a:lnTo>
                  <a:pt x="64567" y="114147"/>
                </a:lnTo>
                <a:lnTo>
                  <a:pt x="66857" y="108483"/>
                </a:lnTo>
                <a:lnTo>
                  <a:pt x="69336" y="102802"/>
                </a:lnTo>
                <a:lnTo>
                  <a:pt x="74631" y="91410"/>
                </a:lnTo>
                <a:lnTo>
                  <a:pt x="80159" y="79996"/>
                </a:lnTo>
                <a:lnTo>
                  <a:pt x="82967" y="75238"/>
                </a:lnTo>
                <a:lnTo>
                  <a:pt x="85791" y="71113"/>
                </a:lnTo>
                <a:lnTo>
                  <a:pt x="88626" y="67412"/>
                </a:lnTo>
                <a:lnTo>
                  <a:pt x="91469" y="63991"/>
                </a:lnTo>
                <a:lnTo>
                  <a:pt x="94317" y="60758"/>
                </a:lnTo>
                <a:lnTo>
                  <a:pt x="100021" y="54626"/>
                </a:lnTo>
                <a:lnTo>
                  <a:pt x="111444" y="42928"/>
                </a:lnTo>
                <a:lnTo>
                  <a:pt x="114301" y="40049"/>
                </a:lnTo>
                <a:lnTo>
                  <a:pt x="118111" y="38129"/>
                </a:lnTo>
                <a:lnTo>
                  <a:pt x="122555" y="36849"/>
                </a:lnTo>
                <a:lnTo>
                  <a:pt x="127423" y="35996"/>
                </a:lnTo>
                <a:lnTo>
                  <a:pt x="131621" y="35427"/>
                </a:lnTo>
                <a:lnTo>
                  <a:pt x="135373" y="35048"/>
                </a:lnTo>
                <a:lnTo>
                  <a:pt x="138826" y="34796"/>
                </a:lnTo>
                <a:lnTo>
                  <a:pt x="142080" y="34627"/>
                </a:lnTo>
                <a:lnTo>
                  <a:pt x="154305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-49=0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642"/>
          <p:cNvSpPr/>
          <p:nvPr/>
        </p:nvSpPr>
        <p:spPr>
          <a:xfrm>
            <a:off x="4692015" y="2245995"/>
            <a:ext cx="248603" cy="368618"/>
          </a:xfrm>
          <a:custGeom>
            <a:avLst/>
            <a:gdLst/>
            <a:ahLst/>
            <a:cxnLst/>
            <a:rect l="0" t="0" r="0" b="0"/>
            <a:pathLst>
              <a:path w="248603" h="368618">
                <a:moveTo>
                  <a:pt x="0" y="0"/>
                </a:moveTo>
                <a:lnTo>
                  <a:pt x="7381" y="7380"/>
                </a:lnTo>
                <a:lnTo>
                  <a:pt x="10583" y="8042"/>
                </a:lnTo>
                <a:lnTo>
                  <a:pt x="12770" y="8219"/>
                </a:lnTo>
                <a:lnTo>
                  <a:pt x="14228" y="9289"/>
                </a:lnTo>
                <a:lnTo>
                  <a:pt x="15200" y="10955"/>
                </a:lnTo>
                <a:lnTo>
                  <a:pt x="15848" y="13018"/>
                </a:lnTo>
                <a:lnTo>
                  <a:pt x="19109" y="17851"/>
                </a:lnTo>
                <a:lnTo>
                  <a:pt x="26299" y="25926"/>
                </a:lnTo>
                <a:lnTo>
                  <a:pt x="34462" y="34352"/>
                </a:lnTo>
                <a:lnTo>
                  <a:pt x="45754" y="45732"/>
                </a:lnTo>
                <a:lnTo>
                  <a:pt x="51450" y="53980"/>
                </a:lnTo>
                <a:lnTo>
                  <a:pt x="57157" y="63996"/>
                </a:lnTo>
                <a:lnTo>
                  <a:pt x="62868" y="74797"/>
                </a:lnTo>
                <a:lnTo>
                  <a:pt x="65724" y="81297"/>
                </a:lnTo>
                <a:lnTo>
                  <a:pt x="68581" y="88488"/>
                </a:lnTo>
                <a:lnTo>
                  <a:pt x="71438" y="96139"/>
                </a:lnTo>
                <a:lnTo>
                  <a:pt x="75247" y="103145"/>
                </a:lnTo>
                <a:lnTo>
                  <a:pt x="79692" y="109721"/>
                </a:lnTo>
                <a:lnTo>
                  <a:pt x="84560" y="116010"/>
                </a:lnTo>
                <a:lnTo>
                  <a:pt x="88759" y="123060"/>
                </a:lnTo>
                <a:lnTo>
                  <a:pt x="92510" y="130617"/>
                </a:lnTo>
                <a:lnTo>
                  <a:pt x="95963" y="138513"/>
                </a:lnTo>
                <a:lnTo>
                  <a:pt x="99218" y="146634"/>
                </a:lnTo>
                <a:lnTo>
                  <a:pt x="105373" y="163278"/>
                </a:lnTo>
                <a:lnTo>
                  <a:pt x="108349" y="170764"/>
                </a:lnTo>
                <a:lnTo>
                  <a:pt x="111285" y="177660"/>
                </a:lnTo>
                <a:lnTo>
                  <a:pt x="114195" y="184163"/>
                </a:lnTo>
                <a:lnTo>
                  <a:pt x="118040" y="190402"/>
                </a:lnTo>
                <a:lnTo>
                  <a:pt x="122508" y="196467"/>
                </a:lnTo>
                <a:lnTo>
                  <a:pt x="127392" y="202416"/>
                </a:lnTo>
                <a:lnTo>
                  <a:pt x="131600" y="209239"/>
                </a:lnTo>
                <a:lnTo>
                  <a:pt x="135358" y="216645"/>
                </a:lnTo>
                <a:lnTo>
                  <a:pt x="142074" y="231541"/>
                </a:lnTo>
                <a:lnTo>
                  <a:pt x="148234" y="244512"/>
                </a:lnTo>
                <a:lnTo>
                  <a:pt x="152162" y="250638"/>
                </a:lnTo>
                <a:lnTo>
                  <a:pt x="156687" y="256627"/>
                </a:lnTo>
                <a:lnTo>
                  <a:pt x="161608" y="262524"/>
                </a:lnTo>
                <a:lnTo>
                  <a:pt x="165841" y="268361"/>
                </a:lnTo>
                <a:lnTo>
                  <a:pt x="169616" y="274157"/>
                </a:lnTo>
                <a:lnTo>
                  <a:pt x="175397" y="284725"/>
                </a:lnTo>
                <a:lnTo>
                  <a:pt x="177966" y="292597"/>
                </a:lnTo>
                <a:lnTo>
                  <a:pt x="184188" y="301810"/>
                </a:lnTo>
                <a:lnTo>
                  <a:pt x="188515" y="306934"/>
                </a:lnTo>
                <a:lnTo>
                  <a:pt x="195861" y="315167"/>
                </a:lnTo>
                <a:lnTo>
                  <a:pt x="202302" y="322002"/>
                </a:lnTo>
                <a:lnTo>
                  <a:pt x="217093" y="337067"/>
                </a:lnTo>
                <a:lnTo>
                  <a:pt x="219023" y="339964"/>
                </a:lnTo>
                <a:lnTo>
                  <a:pt x="221169" y="345722"/>
                </a:lnTo>
                <a:lnTo>
                  <a:pt x="222693" y="347639"/>
                </a:lnTo>
                <a:lnTo>
                  <a:pt x="224662" y="348917"/>
                </a:lnTo>
                <a:lnTo>
                  <a:pt x="226927" y="349768"/>
                </a:lnTo>
                <a:lnTo>
                  <a:pt x="231984" y="353255"/>
                </a:lnTo>
                <a:lnTo>
                  <a:pt x="238440" y="358703"/>
                </a:lnTo>
                <a:lnTo>
                  <a:pt x="241863" y="359449"/>
                </a:lnTo>
                <a:lnTo>
                  <a:pt x="244110" y="359647"/>
                </a:lnTo>
                <a:lnTo>
                  <a:pt x="245607" y="360732"/>
                </a:lnTo>
                <a:lnTo>
                  <a:pt x="246606" y="362408"/>
                </a:lnTo>
                <a:lnTo>
                  <a:pt x="248602" y="368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43"/>
          <p:cNvSpPr/>
          <p:nvPr/>
        </p:nvSpPr>
        <p:spPr>
          <a:xfrm>
            <a:off x="4709159" y="2323147"/>
            <a:ext cx="180024" cy="265749"/>
          </a:xfrm>
          <a:custGeom>
            <a:avLst/>
            <a:gdLst/>
            <a:ahLst/>
            <a:cxnLst/>
            <a:rect l="0" t="0" r="0" b="0"/>
            <a:pathLst>
              <a:path w="180024" h="265749">
                <a:moveTo>
                  <a:pt x="180023" y="0"/>
                </a:moveTo>
                <a:lnTo>
                  <a:pt x="180023" y="4551"/>
                </a:lnTo>
                <a:lnTo>
                  <a:pt x="179071" y="6844"/>
                </a:lnTo>
                <a:lnTo>
                  <a:pt x="174132" y="14622"/>
                </a:lnTo>
                <a:lnTo>
                  <a:pt x="172642" y="20151"/>
                </a:lnTo>
                <a:lnTo>
                  <a:pt x="169440" y="25784"/>
                </a:lnTo>
                <a:lnTo>
                  <a:pt x="164842" y="32414"/>
                </a:lnTo>
                <a:lnTo>
                  <a:pt x="162283" y="36850"/>
                </a:lnTo>
                <a:lnTo>
                  <a:pt x="159624" y="41711"/>
                </a:lnTo>
                <a:lnTo>
                  <a:pt x="156898" y="47810"/>
                </a:lnTo>
                <a:lnTo>
                  <a:pt x="154129" y="54734"/>
                </a:lnTo>
                <a:lnTo>
                  <a:pt x="151330" y="62206"/>
                </a:lnTo>
                <a:lnTo>
                  <a:pt x="147560" y="69093"/>
                </a:lnTo>
                <a:lnTo>
                  <a:pt x="143141" y="75590"/>
                </a:lnTo>
                <a:lnTo>
                  <a:pt x="138290" y="81826"/>
                </a:lnTo>
                <a:lnTo>
                  <a:pt x="134103" y="87888"/>
                </a:lnTo>
                <a:lnTo>
                  <a:pt x="130360" y="93834"/>
                </a:lnTo>
                <a:lnTo>
                  <a:pt x="126912" y="99704"/>
                </a:lnTo>
                <a:lnTo>
                  <a:pt x="118001" y="113845"/>
                </a:lnTo>
                <a:lnTo>
                  <a:pt x="96758" y="146207"/>
                </a:lnTo>
                <a:lnTo>
                  <a:pt x="91175" y="153669"/>
                </a:lnTo>
                <a:lnTo>
                  <a:pt x="85549" y="160549"/>
                </a:lnTo>
                <a:lnTo>
                  <a:pt x="79893" y="167040"/>
                </a:lnTo>
                <a:lnTo>
                  <a:pt x="75169" y="173272"/>
                </a:lnTo>
                <a:lnTo>
                  <a:pt x="71068" y="179333"/>
                </a:lnTo>
                <a:lnTo>
                  <a:pt x="63019" y="192098"/>
                </a:lnTo>
                <a:lnTo>
                  <a:pt x="53091" y="207297"/>
                </a:lnTo>
                <a:lnTo>
                  <a:pt x="48730" y="213446"/>
                </a:lnTo>
                <a:lnTo>
                  <a:pt x="44869" y="218497"/>
                </a:lnTo>
                <a:lnTo>
                  <a:pt x="41343" y="222817"/>
                </a:lnTo>
                <a:lnTo>
                  <a:pt x="38039" y="227602"/>
                </a:lnTo>
                <a:lnTo>
                  <a:pt x="34885" y="232698"/>
                </a:lnTo>
                <a:lnTo>
                  <a:pt x="31829" y="237999"/>
                </a:lnTo>
                <a:lnTo>
                  <a:pt x="28840" y="241534"/>
                </a:lnTo>
                <a:lnTo>
                  <a:pt x="25894" y="243890"/>
                </a:lnTo>
                <a:lnTo>
                  <a:pt x="22978" y="245461"/>
                </a:lnTo>
                <a:lnTo>
                  <a:pt x="20081" y="247461"/>
                </a:lnTo>
                <a:lnTo>
                  <a:pt x="17198" y="249746"/>
                </a:lnTo>
                <a:lnTo>
                  <a:pt x="14323" y="252222"/>
                </a:lnTo>
                <a:lnTo>
                  <a:pt x="11454" y="254826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44"/>
          <p:cNvSpPr/>
          <p:nvPr/>
        </p:nvSpPr>
        <p:spPr>
          <a:xfrm>
            <a:off x="5000625" y="2126024"/>
            <a:ext cx="239985" cy="257132"/>
          </a:xfrm>
          <a:custGeom>
            <a:avLst/>
            <a:gdLst/>
            <a:ahLst/>
            <a:cxnLst/>
            <a:rect l="0" t="0" r="0" b="0"/>
            <a:pathLst>
              <a:path w="239985" h="257132">
                <a:moveTo>
                  <a:pt x="0" y="59963"/>
                </a:moveTo>
                <a:lnTo>
                  <a:pt x="4550" y="59963"/>
                </a:lnTo>
                <a:lnTo>
                  <a:pt x="6843" y="58058"/>
                </a:lnTo>
                <a:lnTo>
                  <a:pt x="11931" y="50861"/>
                </a:lnTo>
                <a:lnTo>
                  <a:pt x="14621" y="48180"/>
                </a:lnTo>
                <a:lnTo>
                  <a:pt x="17367" y="46393"/>
                </a:lnTo>
                <a:lnTo>
                  <a:pt x="20151" y="45201"/>
                </a:lnTo>
                <a:lnTo>
                  <a:pt x="25784" y="41337"/>
                </a:lnTo>
                <a:lnTo>
                  <a:pt x="32414" y="36445"/>
                </a:lnTo>
                <a:lnTo>
                  <a:pt x="36849" y="33807"/>
                </a:lnTo>
                <a:lnTo>
                  <a:pt x="41711" y="31095"/>
                </a:lnTo>
                <a:lnTo>
                  <a:pt x="47810" y="28335"/>
                </a:lnTo>
                <a:lnTo>
                  <a:pt x="54733" y="25543"/>
                </a:lnTo>
                <a:lnTo>
                  <a:pt x="62206" y="22729"/>
                </a:lnTo>
                <a:lnTo>
                  <a:pt x="69093" y="19900"/>
                </a:lnTo>
                <a:lnTo>
                  <a:pt x="75589" y="17062"/>
                </a:lnTo>
                <a:lnTo>
                  <a:pt x="81826" y="14217"/>
                </a:lnTo>
                <a:lnTo>
                  <a:pt x="88840" y="11368"/>
                </a:lnTo>
                <a:lnTo>
                  <a:pt x="96374" y="8517"/>
                </a:lnTo>
                <a:lnTo>
                  <a:pt x="104254" y="5663"/>
                </a:lnTo>
                <a:lnTo>
                  <a:pt x="111413" y="3761"/>
                </a:lnTo>
                <a:lnTo>
                  <a:pt x="118090" y="2492"/>
                </a:lnTo>
                <a:lnTo>
                  <a:pt x="124447" y="1647"/>
                </a:lnTo>
                <a:lnTo>
                  <a:pt x="131541" y="1083"/>
                </a:lnTo>
                <a:lnTo>
                  <a:pt x="139129" y="707"/>
                </a:lnTo>
                <a:lnTo>
                  <a:pt x="154228" y="290"/>
                </a:lnTo>
                <a:lnTo>
                  <a:pt x="185351" y="0"/>
                </a:lnTo>
                <a:lnTo>
                  <a:pt x="191194" y="937"/>
                </a:lnTo>
                <a:lnTo>
                  <a:pt x="196995" y="2515"/>
                </a:lnTo>
                <a:lnTo>
                  <a:pt x="202768" y="4519"/>
                </a:lnTo>
                <a:lnTo>
                  <a:pt x="207568" y="6808"/>
                </a:lnTo>
                <a:lnTo>
                  <a:pt x="211721" y="9286"/>
                </a:lnTo>
                <a:lnTo>
                  <a:pt x="215442" y="11891"/>
                </a:lnTo>
                <a:lnTo>
                  <a:pt x="222117" y="19865"/>
                </a:lnTo>
                <a:lnTo>
                  <a:pt x="225230" y="24659"/>
                </a:lnTo>
                <a:lnTo>
                  <a:pt x="231230" y="32525"/>
                </a:lnTo>
                <a:lnTo>
                  <a:pt x="234163" y="35956"/>
                </a:lnTo>
                <a:lnTo>
                  <a:pt x="236118" y="40148"/>
                </a:lnTo>
                <a:lnTo>
                  <a:pt x="237422" y="44848"/>
                </a:lnTo>
                <a:lnTo>
                  <a:pt x="238291" y="49886"/>
                </a:lnTo>
                <a:lnTo>
                  <a:pt x="238871" y="55150"/>
                </a:lnTo>
                <a:lnTo>
                  <a:pt x="239257" y="60565"/>
                </a:lnTo>
                <a:lnTo>
                  <a:pt x="239515" y="66079"/>
                </a:lnTo>
                <a:lnTo>
                  <a:pt x="239801" y="77286"/>
                </a:lnTo>
                <a:lnTo>
                  <a:pt x="239984" y="100003"/>
                </a:lnTo>
                <a:lnTo>
                  <a:pt x="239047" y="105706"/>
                </a:lnTo>
                <a:lnTo>
                  <a:pt x="237470" y="111414"/>
                </a:lnTo>
                <a:lnTo>
                  <a:pt x="235465" y="117123"/>
                </a:lnTo>
                <a:lnTo>
                  <a:pt x="233177" y="122835"/>
                </a:lnTo>
                <a:lnTo>
                  <a:pt x="230699" y="128548"/>
                </a:lnTo>
                <a:lnTo>
                  <a:pt x="225405" y="139975"/>
                </a:lnTo>
                <a:lnTo>
                  <a:pt x="219878" y="151404"/>
                </a:lnTo>
                <a:lnTo>
                  <a:pt x="216117" y="156166"/>
                </a:lnTo>
                <a:lnTo>
                  <a:pt x="211705" y="160294"/>
                </a:lnTo>
                <a:lnTo>
                  <a:pt x="206860" y="163998"/>
                </a:lnTo>
                <a:lnTo>
                  <a:pt x="201724" y="168372"/>
                </a:lnTo>
                <a:lnTo>
                  <a:pt x="196395" y="173193"/>
                </a:lnTo>
                <a:lnTo>
                  <a:pt x="185394" y="183630"/>
                </a:lnTo>
                <a:lnTo>
                  <a:pt x="157117" y="211515"/>
                </a:lnTo>
                <a:lnTo>
                  <a:pt x="151417" y="216243"/>
                </a:lnTo>
                <a:lnTo>
                  <a:pt x="145712" y="220347"/>
                </a:lnTo>
                <a:lnTo>
                  <a:pt x="140004" y="224036"/>
                </a:lnTo>
                <a:lnTo>
                  <a:pt x="134293" y="227447"/>
                </a:lnTo>
                <a:lnTo>
                  <a:pt x="128581" y="230674"/>
                </a:lnTo>
                <a:lnTo>
                  <a:pt x="117154" y="236800"/>
                </a:lnTo>
                <a:lnTo>
                  <a:pt x="105726" y="242697"/>
                </a:lnTo>
                <a:lnTo>
                  <a:pt x="100964" y="244651"/>
                </a:lnTo>
                <a:lnTo>
                  <a:pt x="96837" y="245953"/>
                </a:lnTo>
                <a:lnTo>
                  <a:pt x="93132" y="246822"/>
                </a:lnTo>
                <a:lnTo>
                  <a:pt x="88758" y="247400"/>
                </a:lnTo>
                <a:lnTo>
                  <a:pt x="83937" y="247786"/>
                </a:lnTo>
                <a:lnTo>
                  <a:pt x="74453" y="248215"/>
                </a:lnTo>
                <a:lnTo>
                  <a:pt x="62097" y="248513"/>
                </a:lnTo>
                <a:lnTo>
                  <a:pt x="58396" y="245998"/>
                </a:lnTo>
                <a:lnTo>
                  <a:pt x="52809" y="241173"/>
                </a:lnTo>
                <a:lnTo>
                  <a:pt x="52351" y="239825"/>
                </a:lnTo>
                <a:lnTo>
                  <a:pt x="51470" y="231797"/>
                </a:lnTo>
                <a:lnTo>
                  <a:pt x="51445" y="226976"/>
                </a:lnTo>
                <a:lnTo>
                  <a:pt x="52394" y="225597"/>
                </a:lnTo>
                <a:lnTo>
                  <a:pt x="53980" y="224679"/>
                </a:lnTo>
                <a:lnTo>
                  <a:pt x="58281" y="223657"/>
                </a:lnTo>
                <a:lnTo>
                  <a:pt x="63367" y="223204"/>
                </a:lnTo>
                <a:lnTo>
                  <a:pt x="68803" y="223002"/>
                </a:lnTo>
                <a:lnTo>
                  <a:pt x="80054" y="222872"/>
                </a:lnTo>
                <a:lnTo>
                  <a:pt x="169825" y="222840"/>
                </a:lnTo>
                <a:lnTo>
                  <a:pt x="174176" y="223793"/>
                </a:lnTo>
                <a:lnTo>
                  <a:pt x="184852" y="228732"/>
                </a:lnTo>
                <a:lnTo>
                  <a:pt x="191058" y="230221"/>
                </a:lnTo>
                <a:lnTo>
                  <a:pt x="196992" y="230884"/>
                </a:lnTo>
                <a:lnTo>
                  <a:pt x="199908" y="231060"/>
                </a:lnTo>
                <a:lnTo>
                  <a:pt x="201852" y="232130"/>
                </a:lnTo>
                <a:lnTo>
                  <a:pt x="203148" y="233796"/>
                </a:lnTo>
                <a:lnTo>
                  <a:pt x="204012" y="235859"/>
                </a:lnTo>
                <a:lnTo>
                  <a:pt x="209778" y="243314"/>
                </a:lnTo>
                <a:lnTo>
                  <a:pt x="214837" y="248767"/>
                </a:lnTo>
                <a:lnTo>
                  <a:pt x="222884" y="2571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45"/>
          <p:cNvSpPr/>
          <p:nvPr/>
        </p:nvSpPr>
        <p:spPr>
          <a:xfrm>
            <a:off x="5386387" y="2477452"/>
            <a:ext cx="214314" cy="8574"/>
          </a:xfrm>
          <a:custGeom>
            <a:avLst/>
            <a:gdLst/>
            <a:ahLst/>
            <a:cxnLst/>
            <a:rect l="0" t="0" r="0" b="0"/>
            <a:pathLst>
              <a:path w="214314" h="8574">
                <a:moveTo>
                  <a:pt x="0" y="0"/>
                </a:moveTo>
                <a:lnTo>
                  <a:pt x="36000" y="0"/>
                </a:lnTo>
                <a:lnTo>
                  <a:pt x="39240" y="953"/>
                </a:lnTo>
                <a:lnTo>
                  <a:pt x="42352" y="2540"/>
                </a:lnTo>
                <a:lnTo>
                  <a:pt x="45380" y="4551"/>
                </a:lnTo>
                <a:lnTo>
                  <a:pt x="49303" y="5891"/>
                </a:lnTo>
                <a:lnTo>
                  <a:pt x="53824" y="6785"/>
                </a:lnTo>
                <a:lnTo>
                  <a:pt x="58743" y="7381"/>
                </a:lnTo>
                <a:lnTo>
                  <a:pt x="63927" y="7778"/>
                </a:lnTo>
                <a:lnTo>
                  <a:pt x="69288" y="8043"/>
                </a:lnTo>
                <a:lnTo>
                  <a:pt x="80325" y="8337"/>
                </a:lnTo>
                <a:lnTo>
                  <a:pt x="182741" y="8573"/>
                </a:lnTo>
                <a:lnTo>
                  <a:pt x="185644" y="7620"/>
                </a:lnTo>
                <a:lnTo>
                  <a:pt x="188533" y="6033"/>
                </a:lnTo>
                <a:lnTo>
                  <a:pt x="191412" y="4022"/>
                </a:lnTo>
                <a:lnTo>
                  <a:pt x="194282" y="2681"/>
                </a:lnTo>
                <a:lnTo>
                  <a:pt x="197149" y="1787"/>
                </a:lnTo>
                <a:lnTo>
                  <a:pt x="200013" y="1192"/>
                </a:lnTo>
                <a:lnTo>
                  <a:pt x="202874" y="794"/>
                </a:lnTo>
                <a:lnTo>
                  <a:pt x="205735" y="530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46"/>
          <p:cNvSpPr/>
          <p:nvPr/>
        </p:nvSpPr>
        <p:spPr>
          <a:xfrm>
            <a:off x="5720715" y="2194600"/>
            <a:ext cx="205703" cy="368578"/>
          </a:xfrm>
          <a:custGeom>
            <a:avLst/>
            <a:gdLst/>
            <a:ahLst/>
            <a:cxnLst/>
            <a:rect l="0" t="0" r="0" b="0"/>
            <a:pathLst>
              <a:path w="205703" h="368578">
                <a:moveTo>
                  <a:pt x="0" y="34250"/>
                </a:moveTo>
                <a:lnTo>
                  <a:pt x="7381" y="34250"/>
                </a:lnTo>
                <a:lnTo>
                  <a:pt x="13122" y="31710"/>
                </a:lnTo>
                <a:lnTo>
                  <a:pt x="17321" y="29699"/>
                </a:lnTo>
                <a:lnTo>
                  <a:pt x="21072" y="28358"/>
                </a:lnTo>
                <a:lnTo>
                  <a:pt x="24526" y="27464"/>
                </a:lnTo>
                <a:lnTo>
                  <a:pt x="27780" y="26869"/>
                </a:lnTo>
                <a:lnTo>
                  <a:pt x="31855" y="25519"/>
                </a:lnTo>
                <a:lnTo>
                  <a:pt x="36476" y="23667"/>
                </a:lnTo>
                <a:lnTo>
                  <a:pt x="41462" y="21479"/>
                </a:lnTo>
                <a:lnTo>
                  <a:pt x="47644" y="20021"/>
                </a:lnTo>
                <a:lnTo>
                  <a:pt x="54623" y="19049"/>
                </a:lnTo>
                <a:lnTo>
                  <a:pt x="62132" y="18401"/>
                </a:lnTo>
                <a:lnTo>
                  <a:pt x="69044" y="17969"/>
                </a:lnTo>
                <a:lnTo>
                  <a:pt x="81804" y="17489"/>
                </a:lnTo>
                <a:lnTo>
                  <a:pt x="87873" y="16408"/>
                </a:lnTo>
                <a:lnTo>
                  <a:pt x="93825" y="14735"/>
                </a:lnTo>
                <a:lnTo>
                  <a:pt x="99697" y="12667"/>
                </a:lnTo>
                <a:lnTo>
                  <a:pt x="105517" y="10336"/>
                </a:lnTo>
                <a:lnTo>
                  <a:pt x="111302" y="7830"/>
                </a:lnTo>
                <a:lnTo>
                  <a:pt x="117063" y="5207"/>
                </a:lnTo>
                <a:lnTo>
                  <a:pt x="121857" y="3458"/>
                </a:lnTo>
                <a:lnTo>
                  <a:pt x="126006" y="2292"/>
                </a:lnTo>
                <a:lnTo>
                  <a:pt x="129724" y="1514"/>
                </a:lnTo>
                <a:lnTo>
                  <a:pt x="135060" y="996"/>
                </a:lnTo>
                <a:lnTo>
                  <a:pt x="141475" y="650"/>
                </a:lnTo>
                <a:lnTo>
                  <a:pt x="159076" y="164"/>
                </a:lnTo>
                <a:lnTo>
                  <a:pt x="173556" y="0"/>
                </a:lnTo>
                <a:lnTo>
                  <a:pt x="177616" y="939"/>
                </a:lnTo>
                <a:lnTo>
                  <a:pt x="182228" y="2518"/>
                </a:lnTo>
                <a:lnTo>
                  <a:pt x="194216" y="7344"/>
                </a:lnTo>
                <a:lnTo>
                  <a:pt x="198396" y="10544"/>
                </a:lnTo>
                <a:lnTo>
                  <a:pt x="200844" y="12731"/>
                </a:lnTo>
                <a:lnTo>
                  <a:pt x="202476" y="15141"/>
                </a:lnTo>
                <a:lnTo>
                  <a:pt x="204289" y="20359"/>
                </a:lnTo>
                <a:lnTo>
                  <a:pt x="205310" y="28652"/>
                </a:lnTo>
                <a:lnTo>
                  <a:pt x="205548" y="36842"/>
                </a:lnTo>
                <a:lnTo>
                  <a:pt x="205702" y="57622"/>
                </a:lnTo>
                <a:lnTo>
                  <a:pt x="203183" y="68767"/>
                </a:lnTo>
                <a:lnTo>
                  <a:pt x="199841" y="80071"/>
                </a:lnTo>
                <a:lnTo>
                  <a:pt x="198356" y="91444"/>
                </a:lnTo>
                <a:lnTo>
                  <a:pt x="197007" y="98097"/>
                </a:lnTo>
                <a:lnTo>
                  <a:pt x="195155" y="105390"/>
                </a:lnTo>
                <a:lnTo>
                  <a:pt x="192968" y="113109"/>
                </a:lnTo>
                <a:lnTo>
                  <a:pt x="190558" y="120160"/>
                </a:lnTo>
                <a:lnTo>
                  <a:pt x="187999" y="126766"/>
                </a:lnTo>
                <a:lnTo>
                  <a:pt x="185340" y="133074"/>
                </a:lnTo>
                <a:lnTo>
                  <a:pt x="182614" y="140138"/>
                </a:lnTo>
                <a:lnTo>
                  <a:pt x="177047" y="155606"/>
                </a:lnTo>
                <a:lnTo>
                  <a:pt x="160009" y="205817"/>
                </a:lnTo>
                <a:lnTo>
                  <a:pt x="157155" y="213398"/>
                </a:lnTo>
                <a:lnTo>
                  <a:pt x="154300" y="220357"/>
                </a:lnTo>
                <a:lnTo>
                  <a:pt x="151444" y="226901"/>
                </a:lnTo>
                <a:lnTo>
                  <a:pt x="148587" y="234122"/>
                </a:lnTo>
                <a:lnTo>
                  <a:pt x="142873" y="249764"/>
                </a:lnTo>
                <a:lnTo>
                  <a:pt x="140969" y="256983"/>
                </a:lnTo>
                <a:lnTo>
                  <a:pt x="139699" y="263701"/>
                </a:lnTo>
                <a:lnTo>
                  <a:pt x="138853" y="270085"/>
                </a:lnTo>
                <a:lnTo>
                  <a:pt x="137336" y="276246"/>
                </a:lnTo>
                <a:lnTo>
                  <a:pt x="135372" y="282258"/>
                </a:lnTo>
                <a:lnTo>
                  <a:pt x="130650" y="293065"/>
                </a:lnTo>
                <a:lnTo>
                  <a:pt x="125376" y="301044"/>
                </a:lnTo>
                <a:lnTo>
                  <a:pt x="122398" y="310305"/>
                </a:lnTo>
                <a:lnTo>
                  <a:pt x="121074" y="320771"/>
                </a:lnTo>
                <a:lnTo>
                  <a:pt x="120485" y="331772"/>
                </a:lnTo>
                <a:lnTo>
                  <a:pt x="120224" y="340472"/>
                </a:lnTo>
                <a:lnTo>
                  <a:pt x="120042" y="350941"/>
                </a:lnTo>
                <a:lnTo>
                  <a:pt x="120014" y="3685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47"/>
          <p:cNvSpPr/>
          <p:nvPr/>
        </p:nvSpPr>
        <p:spPr>
          <a:xfrm>
            <a:off x="5977890" y="2357437"/>
            <a:ext cx="180023" cy="231459"/>
          </a:xfrm>
          <a:custGeom>
            <a:avLst/>
            <a:gdLst/>
            <a:ahLst/>
            <a:cxnLst/>
            <a:rect l="0" t="0" r="0" b="0"/>
            <a:pathLst>
              <a:path w="180023" h="231459">
                <a:moveTo>
                  <a:pt x="0" y="0"/>
                </a:moveTo>
                <a:lnTo>
                  <a:pt x="8219" y="0"/>
                </a:lnTo>
                <a:lnTo>
                  <a:pt x="13018" y="4551"/>
                </a:lnTo>
                <a:lnTo>
                  <a:pt x="37188" y="28619"/>
                </a:lnTo>
                <a:lnTo>
                  <a:pt x="40032" y="32414"/>
                </a:lnTo>
                <a:lnTo>
                  <a:pt x="42880" y="36850"/>
                </a:lnTo>
                <a:lnTo>
                  <a:pt x="45732" y="41711"/>
                </a:lnTo>
                <a:lnTo>
                  <a:pt x="47633" y="46858"/>
                </a:lnTo>
                <a:lnTo>
                  <a:pt x="48900" y="52194"/>
                </a:lnTo>
                <a:lnTo>
                  <a:pt x="49745" y="57656"/>
                </a:lnTo>
                <a:lnTo>
                  <a:pt x="51261" y="63202"/>
                </a:lnTo>
                <a:lnTo>
                  <a:pt x="53224" y="68805"/>
                </a:lnTo>
                <a:lnTo>
                  <a:pt x="55485" y="74445"/>
                </a:lnTo>
                <a:lnTo>
                  <a:pt x="58897" y="80110"/>
                </a:lnTo>
                <a:lnTo>
                  <a:pt x="63077" y="85792"/>
                </a:lnTo>
                <a:lnTo>
                  <a:pt x="67768" y="91484"/>
                </a:lnTo>
                <a:lnTo>
                  <a:pt x="71849" y="97185"/>
                </a:lnTo>
                <a:lnTo>
                  <a:pt x="75522" y="102890"/>
                </a:lnTo>
                <a:lnTo>
                  <a:pt x="78923" y="108598"/>
                </a:lnTo>
                <a:lnTo>
                  <a:pt x="82142" y="114309"/>
                </a:lnTo>
                <a:lnTo>
                  <a:pt x="88260" y="125734"/>
                </a:lnTo>
                <a:lnTo>
                  <a:pt x="92177" y="131448"/>
                </a:lnTo>
                <a:lnTo>
                  <a:pt x="96694" y="137162"/>
                </a:lnTo>
                <a:lnTo>
                  <a:pt x="101610" y="142876"/>
                </a:lnTo>
                <a:lnTo>
                  <a:pt x="105840" y="147638"/>
                </a:lnTo>
                <a:lnTo>
                  <a:pt x="113080" y="155469"/>
                </a:lnTo>
                <a:lnTo>
                  <a:pt x="116344" y="159844"/>
                </a:lnTo>
                <a:lnTo>
                  <a:pt x="119473" y="164665"/>
                </a:lnTo>
                <a:lnTo>
                  <a:pt x="122510" y="169784"/>
                </a:lnTo>
                <a:lnTo>
                  <a:pt x="126441" y="174150"/>
                </a:lnTo>
                <a:lnTo>
                  <a:pt x="130966" y="178012"/>
                </a:lnTo>
                <a:lnTo>
                  <a:pt x="135888" y="181540"/>
                </a:lnTo>
                <a:lnTo>
                  <a:pt x="140122" y="184844"/>
                </a:lnTo>
                <a:lnTo>
                  <a:pt x="143897" y="187999"/>
                </a:lnTo>
                <a:lnTo>
                  <a:pt x="147367" y="191056"/>
                </a:lnTo>
                <a:lnTo>
                  <a:pt x="150632" y="194998"/>
                </a:lnTo>
                <a:lnTo>
                  <a:pt x="153761" y="199531"/>
                </a:lnTo>
                <a:lnTo>
                  <a:pt x="156800" y="204458"/>
                </a:lnTo>
                <a:lnTo>
                  <a:pt x="159778" y="207743"/>
                </a:lnTo>
                <a:lnTo>
                  <a:pt x="162716" y="209933"/>
                </a:lnTo>
                <a:lnTo>
                  <a:pt x="165627" y="211393"/>
                </a:lnTo>
                <a:lnTo>
                  <a:pt x="168520" y="213318"/>
                </a:lnTo>
                <a:lnTo>
                  <a:pt x="171402" y="215555"/>
                </a:lnTo>
                <a:lnTo>
                  <a:pt x="174275" y="217998"/>
                </a:lnTo>
                <a:lnTo>
                  <a:pt x="176191" y="220580"/>
                </a:lnTo>
                <a:lnTo>
                  <a:pt x="178887" y="227811"/>
                </a:lnTo>
                <a:lnTo>
                  <a:pt x="180022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48"/>
          <p:cNvSpPr/>
          <p:nvPr/>
        </p:nvSpPr>
        <p:spPr>
          <a:xfrm>
            <a:off x="6003607" y="2383155"/>
            <a:ext cx="180023" cy="171451"/>
          </a:xfrm>
          <a:custGeom>
            <a:avLst/>
            <a:gdLst/>
            <a:ahLst/>
            <a:cxnLst/>
            <a:rect l="0" t="0" r="0" b="0"/>
            <a:pathLst>
              <a:path w="180023" h="171451">
                <a:moveTo>
                  <a:pt x="180022" y="0"/>
                </a:moveTo>
                <a:lnTo>
                  <a:pt x="105576" y="74446"/>
                </a:lnTo>
                <a:lnTo>
                  <a:pt x="98959" y="80111"/>
                </a:lnTo>
                <a:lnTo>
                  <a:pt x="91690" y="85792"/>
                </a:lnTo>
                <a:lnTo>
                  <a:pt x="83987" y="91485"/>
                </a:lnTo>
                <a:lnTo>
                  <a:pt x="77898" y="96232"/>
                </a:lnTo>
                <a:lnTo>
                  <a:pt x="72888" y="100349"/>
                </a:lnTo>
                <a:lnTo>
                  <a:pt x="68594" y="104047"/>
                </a:lnTo>
                <a:lnTo>
                  <a:pt x="63827" y="107465"/>
                </a:lnTo>
                <a:lnTo>
                  <a:pt x="58744" y="110695"/>
                </a:lnTo>
                <a:lnTo>
                  <a:pt x="53450" y="113802"/>
                </a:lnTo>
                <a:lnTo>
                  <a:pt x="48016" y="117778"/>
                </a:lnTo>
                <a:lnTo>
                  <a:pt x="42489" y="122333"/>
                </a:lnTo>
                <a:lnTo>
                  <a:pt x="36898" y="127275"/>
                </a:lnTo>
                <a:lnTo>
                  <a:pt x="33171" y="131523"/>
                </a:lnTo>
                <a:lnTo>
                  <a:pt x="30687" y="135306"/>
                </a:lnTo>
                <a:lnTo>
                  <a:pt x="29030" y="138782"/>
                </a:lnTo>
                <a:lnTo>
                  <a:pt x="26021" y="142051"/>
                </a:lnTo>
                <a:lnTo>
                  <a:pt x="22110" y="145183"/>
                </a:lnTo>
                <a:lnTo>
                  <a:pt x="17597" y="148224"/>
                </a:lnTo>
                <a:lnTo>
                  <a:pt x="13637" y="152156"/>
                </a:lnTo>
                <a:lnTo>
                  <a:pt x="10044" y="156682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49"/>
          <p:cNvSpPr/>
          <p:nvPr/>
        </p:nvSpPr>
        <p:spPr>
          <a:xfrm>
            <a:off x="6543675" y="2280285"/>
            <a:ext cx="8220" cy="308611"/>
          </a:xfrm>
          <a:custGeom>
            <a:avLst/>
            <a:gdLst/>
            <a:ahLst/>
            <a:cxnLst/>
            <a:rect l="0" t="0" r="0" b="0"/>
            <a:pathLst>
              <a:path w="8220" h="308611">
                <a:moveTo>
                  <a:pt x="0" y="0"/>
                </a:moveTo>
                <a:lnTo>
                  <a:pt x="0" y="20151"/>
                </a:lnTo>
                <a:lnTo>
                  <a:pt x="952" y="23911"/>
                </a:lnTo>
                <a:lnTo>
                  <a:pt x="2540" y="28323"/>
                </a:lnTo>
                <a:lnTo>
                  <a:pt x="4550" y="33170"/>
                </a:lnTo>
                <a:lnTo>
                  <a:pt x="5891" y="39258"/>
                </a:lnTo>
                <a:lnTo>
                  <a:pt x="6784" y="46174"/>
                </a:lnTo>
                <a:lnTo>
                  <a:pt x="7380" y="53643"/>
                </a:lnTo>
                <a:lnTo>
                  <a:pt x="7778" y="60527"/>
                </a:lnTo>
                <a:lnTo>
                  <a:pt x="8219" y="73256"/>
                </a:lnTo>
                <a:lnTo>
                  <a:pt x="7384" y="80269"/>
                </a:lnTo>
                <a:lnTo>
                  <a:pt x="5875" y="87803"/>
                </a:lnTo>
                <a:lnTo>
                  <a:pt x="3916" y="95682"/>
                </a:lnTo>
                <a:lnTo>
                  <a:pt x="2611" y="103793"/>
                </a:lnTo>
                <a:lnTo>
                  <a:pt x="1740" y="112058"/>
                </a:lnTo>
                <a:lnTo>
                  <a:pt x="1160" y="120425"/>
                </a:lnTo>
                <a:lnTo>
                  <a:pt x="773" y="128861"/>
                </a:lnTo>
                <a:lnTo>
                  <a:pt x="343" y="145854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50"/>
          <p:cNvSpPr/>
          <p:nvPr/>
        </p:nvSpPr>
        <p:spPr>
          <a:xfrm>
            <a:off x="6355079" y="2443162"/>
            <a:ext cx="325756" cy="51436"/>
          </a:xfrm>
          <a:custGeom>
            <a:avLst/>
            <a:gdLst/>
            <a:ahLst/>
            <a:cxnLst/>
            <a:rect l="0" t="0" r="0" b="0"/>
            <a:pathLst>
              <a:path w="325756" h="51436">
                <a:moveTo>
                  <a:pt x="0" y="51435"/>
                </a:moveTo>
                <a:lnTo>
                  <a:pt x="45102" y="51435"/>
                </a:lnTo>
                <a:lnTo>
                  <a:pt x="51976" y="50483"/>
                </a:lnTo>
                <a:lnTo>
                  <a:pt x="58464" y="48895"/>
                </a:lnTo>
                <a:lnTo>
                  <a:pt x="64693" y="46884"/>
                </a:lnTo>
                <a:lnTo>
                  <a:pt x="71704" y="45544"/>
                </a:lnTo>
                <a:lnTo>
                  <a:pt x="79236" y="44650"/>
                </a:lnTo>
                <a:lnTo>
                  <a:pt x="87114" y="44054"/>
                </a:lnTo>
                <a:lnTo>
                  <a:pt x="95224" y="42705"/>
                </a:lnTo>
                <a:lnTo>
                  <a:pt x="103488" y="40852"/>
                </a:lnTo>
                <a:lnTo>
                  <a:pt x="111854" y="38665"/>
                </a:lnTo>
                <a:lnTo>
                  <a:pt x="120290" y="36254"/>
                </a:lnTo>
                <a:lnTo>
                  <a:pt x="137282" y="31036"/>
                </a:lnTo>
                <a:lnTo>
                  <a:pt x="145814" y="29263"/>
                </a:lnTo>
                <a:lnTo>
                  <a:pt x="154360" y="28081"/>
                </a:lnTo>
                <a:lnTo>
                  <a:pt x="162914" y="27293"/>
                </a:lnTo>
                <a:lnTo>
                  <a:pt x="171475" y="25816"/>
                </a:lnTo>
                <a:lnTo>
                  <a:pt x="180039" y="23878"/>
                </a:lnTo>
                <a:lnTo>
                  <a:pt x="188606" y="21634"/>
                </a:lnTo>
                <a:lnTo>
                  <a:pt x="197176" y="20137"/>
                </a:lnTo>
                <a:lnTo>
                  <a:pt x="205745" y="19140"/>
                </a:lnTo>
                <a:lnTo>
                  <a:pt x="214316" y="18475"/>
                </a:lnTo>
                <a:lnTo>
                  <a:pt x="223841" y="17079"/>
                </a:lnTo>
                <a:lnTo>
                  <a:pt x="233999" y="15196"/>
                </a:lnTo>
                <a:lnTo>
                  <a:pt x="244582" y="12988"/>
                </a:lnTo>
                <a:lnTo>
                  <a:pt x="253543" y="10564"/>
                </a:lnTo>
                <a:lnTo>
                  <a:pt x="261421" y="7995"/>
                </a:lnTo>
                <a:lnTo>
                  <a:pt x="268578" y="5330"/>
                </a:lnTo>
                <a:lnTo>
                  <a:pt x="276207" y="3553"/>
                </a:lnTo>
                <a:lnTo>
                  <a:pt x="284151" y="2369"/>
                </a:lnTo>
                <a:lnTo>
                  <a:pt x="292304" y="1579"/>
                </a:lnTo>
                <a:lnTo>
                  <a:pt x="298693" y="1053"/>
                </a:lnTo>
                <a:lnTo>
                  <a:pt x="308330" y="468"/>
                </a:lnTo>
                <a:lnTo>
                  <a:pt x="315789" y="208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51"/>
          <p:cNvSpPr/>
          <p:nvPr/>
        </p:nvSpPr>
        <p:spPr>
          <a:xfrm>
            <a:off x="6740842" y="2203281"/>
            <a:ext cx="299523" cy="394187"/>
          </a:xfrm>
          <a:custGeom>
            <a:avLst/>
            <a:gdLst/>
            <a:ahLst/>
            <a:cxnLst/>
            <a:rect l="0" t="0" r="0" b="0"/>
            <a:pathLst>
              <a:path w="299523" h="394187">
                <a:moveTo>
                  <a:pt x="0" y="119866"/>
                </a:moveTo>
                <a:lnTo>
                  <a:pt x="0" y="104017"/>
                </a:lnTo>
                <a:lnTo>
                  <a:pt x="5891" y="96133"/>
                </a:lnTo>
                <a:lnTo>
                  <a:pt x="7381" y="90903"/>
                </a:lnTo>
                <a:lnTo>
                  <a:pt x="8731" y="89127"/>
                </a:lnTo>
                <a:lnTo>
                  <a:pt x="10583" y="87944"/>
                </a:lnTo>
                <a:lnTo>
                  <a:pt x="12770" y="87154"/>
                </a:lnTo>
                <a:lnTo>
                  <a:pt x="17741" y="83738"/>
                </a:lnTo>
                <a:lnTo>
                  <a:pt x="24077" y="79044"/>
                </a:lnTo>
                <a:lnTo>
                  <a:pt x="33243" y="73783"/>
                </a:lnTo>
                <a:lnTo>
                  <a:pt x="43667" y="68270"/>
                </a:lnTo>
                <a:lnTo>
                  <a:pt x="49114" y="65466"/>
                </a:lnTo>
                <a:lnTo>
                  <a:pt x="55603" y="62645"/>
                </a:lnTo>
                <a:lnTo>
                  <a:pt x="62786" y="59811"/>
                </a:lnTo>
                <a:lnTo>
                  <a:pt x="70432" y="56969"/>
                </a:lnTo>
                <a:lnTo>
                  <a:pt x="78387" y="53170"/>
                </a:lnTo>
                <a:lnTo>
                  <a:pt x="86549" y="48732"/>
                </a:lnTo>
                <a:lnTo>
                  <a:pt x="94846" y="43868"/>
                </a:lnTo>
                <a:lnTo>
                  <a:pt x="103236" y="39673"/>
                </a:lnTo>
                <a:lnTo>
                  <a:pt x="111687" y="35924"/>
                </a:lnTo>
                <a:lnTo>
                  <a:pt x="120177" y="32472"/>
                </a:lnTo>
                <a:lnTo>
                  <a:pt x="128696" y="29218"/>
                </a:lnTo>
                <a:lnTo>
                  <a:pt x="145781" y="23063"/>
                </a:lnTo>
                <a:lnTo>
                  <a:pt x="155290" y="20088"/>
                </a:lnTo>
                <a:lnTo>
                  <a:pt x="176015" y="14243"/>
                </a:lnTo>
                <a:lnTo>
                  <a:pt x="184971" y="11351"/>
                </a:lnTo>
                <a:lnTo>
                  <a:pt x="192847" y="8470"/>
                </a:lnTo>
                <a:lnTo>
                  <a:pt x="200002" y="5597"/>
                </a:lnTo>
                <a:lnTo>
                  <a:pt x="207630" y="3682"/>
                </a:lnTo>
                <a:lnTo>
                  <a:pt x="215572" y="2405"/>
                </a:lnTo>
                <a:lnTo>
                  <a:pt x="223725" y="1554"/>
                </a:lnTo>
                <a:lnTo>
                  <a:pt x="231065" y="986"/>
                </a:lnTo>
                <a:lnTo>
                  <a:pt x="237863" y="608"/>
                </a:lnTo>
                <a:lnTo>
                  <a:pt x="250497" y="187"/>
                </a:lnTo>
                <a:lnTo>
                  <a:pt x="262462" y="0"/>
                </a:lnTo>
                <a:lnTo>
                  <a:pt x="267368" y="903"/>
                </a:lnTo>
                <a:lnTo>
                  <a:pt x="275358" y="4446"/>
                </a:lnTo>
                <a:lnTo>
                  <a:pt x="282084" y="9196"/>
                </a:lnTo>
                <a:lnTo>
                  <a:pt x="291225" y="17225"/>
                </a:lnTo>
                <a:lnTo>
                  <a:pt x="294163" y="20006"/>
                </a:lnTo>
                <a:lnTo>
                  <a:pt x="296121" y="23765"/>
                </a:lnTo>
                <a:lnTo>
                  <a:pt x="298297" y="33022"/>
                </a:lnTo>
                <a:lnTo>
                  <a:pt x="298877" y="39110"/>
                </a:lnTo>
                <a:lnTo>
                  <a:pt x="299264" y="46026"/>
                </a:lnTo>
                <a:lnTo>
                  <a:pt x="299522" y="53495"/>
                </a:lnTo>
                <a:lnTo>
                  <a:pt x="298741" y="60378"/>
                </a:lnTo>
                <a:lnTo>
                  <a:pt x="297268" y="66873"/>
                </a:lnTo>
                <a:lnTo>
                  <a:pt x="295333" y="73107"/>
                </a:lnTo>
                <a:lnTo>
                  <a:pt x="294044" y="80121"/>
                </a:lnTo>
                <a:lnTo>
                  <a:pt x="293185" y="87654"/>
                </a:lnTo>
                <a:lnTo>
                  <a:pt x="292612" y="95534"/>
                </a:lnTo>
                <a:lnTo>
                  <a:pt x="290324" y="104597"/>
                </a:lnTo>
                <a:lnTo>
                  <a:pt x="286894" y="114449"/>
                </a:lnTo>
                <a:lnTo>
                  <a:pt x="282704" y="124828"/>
                </a:lnTo>
                <a:lnTo>
                  <a:pt x="279909" y="134604"/>
                </a:lnTo>
                <a:lnTo>
                  <a:pt x="278046" y="143979"/>
                </a:lnTo>
                <a:lnTo>
                  <a:pt x="276804" y="153086"/>
                </a:lnTo>
                <a:lnTo>
                  <a:pt x="275024" y="162015"/>
                </a:lnTo>
                <a:lnTo>
                  <a:pt x="272884" y="170826"/>
                </a:lnTo>
                <a:lnTo>
                  <a:pt x="270506" y="179556"/>
                </a:lnTo>
                <a:lnTo>
                  <a:pt x="267014" y="188235"/>
                </a:lnTo>
                <a:lnTo>
                  <a:pt x="262782" y="196878"/>
                </a:lnTo>
                <a:lnTo>
                  <a:pt x="258056" y="205497"/>
                </a:lnTo>
                <a:lnTo>
                  <a:pt x="253952" y="215054"/>
                </a:lnTo>
                <a:lnTo>
                  <a:pt x="250264" y="225234"/>
                </a:lnTo>
                <a:lnTo>
                  <a:pt x="237501" y="264399"/>
                </a:lnTo>
                <a:lnTo>
                  <a:pt x="234533" y="272419"/>
                </a:lnTo>
                <a:lnTo>
                  <a:pt x="231603" y="279670"/>
                </a:lnTo>
                <a:lnTo>
                  <a:pt x="228697" y="286410"/>
                </a:lnTo>
                <a:lnTo>
                  <a:pt x="225807" y="293760"/>
                </a:lnTo>
                <a:lnTo>
                  <a:pt x="220057" y="309547"/>
                </a:lnTo>
                <a:lnTo>
                  <a:pt x="217189" y="316805"/>
                </a:lnTo>
                <a:lnTo>
                  <a:pt x="214325" y="323549"/>
                </a:lnTo>
                <a:lnTo>
                  <a:pt x="211463" y="329950"/>
                </a:lnTo>
                <a:lnTo>
                  <a:pt x="208284" y="342141"/>
                </a:lnTo>
                <a:lnTo>
                  <a:pt x="206871" y="352958"/>
                </a:lnTo>
                <a:lnTo>
                  <a:pt x="206242" y="360940"/>
                </a:lnTo>
                <a:lnTo>
                  <a:pt x="205123" y="364402"/>
                </a:lnTo>
                <a:lnTo>
                  <a:pt x="199948" y="373825"/>
                </a:lnTo>
                <a:lnTo>
                  <a:pt x="197534" y="383873"/>
                </a:lnTo>
                <a:lnTo>
                  <a:pt x="197277" y="389649"/>
                </a:lnTo>
                <a:lnTo>
                  <a:pt x="198193" y="391161"/>
                </a:lnTo>
                <a:lnTo>
                  <a:pt x="199756" y="392170"/>
                </a:lnTo>
                <a:lnTo>
                  <a:pt x="205740" y="3941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52"/>
          <p:cNvSpPr/>
          <p:nvPr/>
        </p:nvSpPr>
        <p:spPr>
          <a:xfrm>
            <a:off x="7100887" y="2348864"/>
            <a:ext cx="240031" cy="265749"/>
          </a:xfrm>
          <a:custGeom>
            <a:avLst/>
            <a:gdLst/>
            <a:ahLst/>
            <a:cxnLst/>
            <a:rect l="0" t="0" r="0" b="0"/>
            <a:pathLst>
              <a:path w="240031" h="265749">
                <a:moveTo>
                  <a:pt x="0" y="0"/>
                </a:moveTo>
                <a:lnTo>
                  <a:pt x="4551" y="0"/>
                </a:lnTo>
                <a:lnTo>
                  <a:pt x="6845" y="953"/>
                </a:lnTo>
                <a:lnTo>
                  <a:pt x="11932" y="4552"/>
                </a:lnTo>
                <a:lnTo>
                  <a:pt x="17368" y="9326"/>
                </a:lnTo>
                <a:lnTo>
                  <a:pt x="23912" y="14623"/>
                </a:lnTo>
                <a:lnTo>
                  <a:pt x="28324" y="17369"/>
                </a:lnTo>
                <a:lnTo>
                  <a:pt x="33170" y="20152"/>
                </a:lnTo>
                <a:lnTo>
                  <a:pt x="37354" y="23912"/>
                </a:lnTo>
                <a:lnTo>
                  <a:pt x="41095" y="28324"/>
                </a:lnTo>
                <a:lnTo>
                  <a:pt x="44542" y="33171"/>
                </a:lnTo>
                <a:lnTo>
                  <a:pt x="48744" y="38306"/>
                </a:lnTo>
                <a:lnTo>
                  <a:pt x="53452" y="43635"/>
                </a:lnTo>
                <a:lnTo>
                  <a:pt x="63761" y="54636"/>
                </a:lnTo>
                <a:lnTo>
                  <a:pt x="74693" y="65876"/>
                </a:lnTo>
                <a:lnTo>
                  <a:pt x="79323" y="71540"/>
                </a:lnTo>
                <a:lnTo>
                  <a:pt x="83362" y="77221"/>
                </a:lnTo>
                <a:lnTo>
                  <a:pt x="96138" y="96858"/>
                </a:lnTo>
                <a:lnTo>
                  <a:pt x="101239" y="104577"/>
                </a:lnTo>
                <a:lnTo>
                  <a:pt x="106545" y="111628"/>
                </a:lnTo>
                <a:lnTo>
                  <a:pt x="111988" y="118234"/>
                </a:lnTo>
                <a:lnTo>
                  <a:pt x="117521" y="124543"/>
                </a:lnTo>
                <a:lnTo>
                  <a:pt x="123115" y="130654"/>
                </a:lnTo>
                <a:lnTo>
                  <a:pt x="134410" y="142524"/>
                </a:lnTo>
                <a:lnTo>
                  <a:pt x="139136" y="148356"/>
                </a:lnTo>
                <a:lnTo>
                  <a:pt x="143240" y="154149"/>
                </a:lnTo>
                <a:lnTo>
                  <a:pt x="146928" y="159916"/>
                </a:lnTo>
                <a:lnTo>
                  <a:pt x="150340" y="165666"/>
                </a:lnTo>
                <a:lnTo>
                  <a:pt x="153567" y="171404"/>
                </a:lnTo>
                <a:lnTo>
                  <a:pt x="156670" y="177135"/>
                </a:lnTo>
                <a:lnTo>
                  <a:pt x="160644" y="182860"/>
                </a:lnTo>
                <a:lnTo>
                  <a:pt x="165199" y="188582"/>
                </a:lnTo>
                <a:lnTo>
                  <a:pt x="170140" y="194301"/>
                </a:lnTo>
                <a:lnTo>
                  <a:pt x="174386" y="200019"/>
                </a:lnTo>
                <a:lnTo>
                  <a:pt x="178171" y="205737"/>
                </a:lnTo>
                <a:lnTo>
                  <a:pt x="181646" y="211453"/>
                </a:lnTo>
                <a:lnTo>
                  <a:pt x="184914" y="216216"/>
                </a:lnTo>
                <a:lnTo>
                  <a:pt x="191087" y="224049"/>
                </a:lnTo>
                <a:lnTo>
                  <a:pt x="197005" y="230705"/>
                </a:lnTo>
                <a:lnTo>
                  <a:pt x="202811" y="237791"/>
                </a:lnTo>
                <a:lnTo>
                  <a:pt x="205692" y="242347"/>
                </a:lnTo>
                <a:lnTo>
                  <a:pt x="208566" y="247290"/>
                </a:lnTo>
                <a:lnTo>
                  <a:pt x="211434" y="250585"/>
                </a:lnTo>
                <a:lnTo>
                  <a:pt x="214299" y="252782"/>
                </a:lnTo>
                <a:lnTo>
                  <a:pt x="220021" y="256175"/>
                </a:lnTo>
                <a:lnTo>
                  <a:pt x="225740" y="260859"/>
                </a:lnTo>
                <a:lnTo>
                  <a:pt x="228598" y="262488"/>
                </a:lnTo>
                <a:lnTo>
                  <a:pt x="231456" y="263575"/>
                </a:lnTo>
                <a:lnTo>
                  <a:pt x="240030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53"/>
          <p:cNvSpPr/>
          <p:nvPr/>
        </p:nvSpPr>
        <p:spPr>
          <a:xfrm>
            <a:off x="7109459" y="2367201"/>
            <a:ext cx="205742" cy="161687"/>
          </a:xfrm>
          <a:custGeom>
            <a:avLst/>
            <a:gdLst/>
            <a:ahLst/>
            <a:cxnLst/>
            <a:rect l="0" t="0" r="0" b="0"/>
            <a:pathLst>
              <a:path w="205742" h="161687">
                <a:moveTo>
                  <a:pt x="205741" y="7381"/>
                </a:moveTo>
                <a:lnTo>
                  <a:pt x="198360" y="0"/>
                </a:lnTo>
                <a:lnTo>
                  <a:pt x="197010" y="555"/>
                </a:lnTo>
                <a:lnTo>
                  <a:pt x="192971" y="3713"/>
                </a:lnTo>
                <a:lnTo>
                  <a:pt x="190560" y="4935"/>
                </a:lnTo>
                <a:lnTo>
                  <a:pt x="185341" y="6294"/>
                </a:lnTo>
                <a:lnTo>
                  <a:pt x="181664" y="8561"/>
                </a:lnTo>
                <a:lnTo>
                  <a:pt x="177307" y="11978"/>
                </a:lnTo>
                <a:lnTo>
                  <a:pt x="172498" y="16161"/>
                </a:lnTo>
                <a:lnTo>
                  <a:pt x="164614" y="23348"/>
                </a:lnTo>
                <a:lnTo>
                  <a:pt x="156981" y="30670"/>
                </a:lnTo>
                <a:lnTo>
                  <a:pt x="114182" y="73232"/>
                </a:lnTo>
                <a:lnTo>
                  <a:pt x="107554" y="78904"/>
                </a:lnTo>
                <a:lnTo>
                  <a:pt x="100278" y="84591"/>
                </a:lnTo>
                <a:lnTo>
                  <a:pt x="92570" y="90287"/>
                </a:lnTo>
                <a:lnTo>
                  <a:pt x="85525" y="95989"/>
                </a:lnTo>
                <a:lnTo>
                  <a:pt x="78925" y="101695"/>
                </a:lnTo>
                <a:lnTo>
                  <a:pt x="72619" y="107405"/>
                </a:lnTo>
                <a:lnTo>
                  <a:pt x="66511" y="112164"/>
                </a:lnTo>
                <a:lnTo>
                  <a:pt x="60533" y="116289"/>
                </a:lnTo>
                <a:lnTo>
                  <a:pt x="54644" y="119991"/>
                </a:lnTo>
                <a:lnTo>
                  <a:pt x="49764" y="124364"/>
                </a:lnTo>
                <a:lnTo>
                  <a:pt x="45559" y="129185"/>
                </a:lnTo>
                <a:lnTo>
                  <a:pt x="41802" y="134304"/>
                </a:lnTo>
                <a:lnTo>
                  <a:pt x="37393" y="138669"/>
                </a:lnTo>
                <a:lnTo>
                  <a:pt x="32550" y="142531"/>
                </a:lnTo>
                <a:lnTo>
                  <a:pt x="27415" y="146059"/>
                </a:lnTo>
                <a:lnTo>
                  <a:pt x="23039" y="149363"/>
                </a:lnTo>
                <a:lnTo>
                  <a:pt x="19170" y="152518"/>
                </a:lnTo>
                <a:lnTo>
                  <a:pt x="15637" y="155574"/>
                </a:lnTo>
                <a:lnTo>
                  <a:pt x="12331" y="157611"/>
                </a:lnTo>
                <a:lnTo>
                  <a:pt x="6115" y="159875"/>
                </a:lnTo>
                <a:lnTo>
                  <a:pt x="0" y="1616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54"/>
          <p:cNvSpPr/>
          <p:nvPr/>
        </p:nvSpPr>
        <p:spPr>
          <a:xfrm>
            <a:off x="7512367" y="2400300"/>
            <a:ext cx="231459" cy="8573"/>
          </a:xfrm>
          <a:custGeom>
            <a:avLst/>
            <a:gdLst/>
            <a:ahLst/>
            <a:cxnLst/>
            <a:rect l="0" t="0" r="0" b="0"/>
            <a:pathLst>
              <a:path w="231459" h="8573">
                <a:moveTo>
                  <a:pt x="0" y="0"/>
                </a:moveTo>
                <a:lnTo>
                  <a:pt x="11931" y="0"/>
                </a:lnTo>
                <a:lnTo>
                  <a:pt x="14622" y="952"/>
                </a:lnTo>
                <a:lnTo>
                  <a:pt x="17368" y="2539"/>
                </a:lnTo>
                <a:lnTo>
                  <a:pt x="20152" y="4551"/>
                </a:lnTo>
                <a:lnTo>
                  <a:pt x="22959" y="5891"/>
                </a:lnTo>
                <a:lnTo>
                  <a:pt x="25784" y="6785"/>
                </a:lnTo>
                <a:lnTo>
                  <a:pt x="28619" y="7380"/>
                </a:lnTo>
                <a:lnTo>
                  <a:pt x="33367" y="7778"/>
                </a:lnTo>
                <a:lnTo>
                  <a:pt x="39390" y="8043"/>
                </a:lnTo>
                <a:lnTo>
                  <a:pt x="60486" y="8467"/>
                </a:lnTo>
                <a:lnTo>
                  <a:pt x="231458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55"/>
          <p:cNvSpPr/>
          <p:nvPr/>
        </p:nvSpPr>
        <p:spPr>
          <a:xfrm>
            <a:off x="7838122" y="2237422"/>
            <a:ext cx="282763" cy="162523"/>
          </a:xfrm>
          <a:custGeom>
            <a:avLst/>
            <a:gdLst/>
            <a:ahLst/>
            <a:cxnLst/>
            <a:rect l="0" t="0" r="0" b="0"/>
            <a:pathLst>
              <a:path w="282763" h="162523">
                <a:moveTo>
                  <a:pt x="0" y="0"/>
                </a:moveTo>
                <a:lnTo>
                  <a:pt x="15923" y="0"/>
                </a:lnTo>
                <a:lnTo>
                  <a:pt x="16331" y="953"/>
                </a:lnTo>
                <a:lnTo>
                  <a:pt x="16903" y="5892"/>
                </a:lnTo>
                <a:lnTo>
                  <a:pt x="17097" y="10583"/>
                </a:lnTo>
                <a:lnTo>
                  <a:pt x="17145" y="61579"/>
                </a:lnTo>
                <a:lnTo>
                  <a:pt x="16193" y="65818"/>
                </a:lnTo>
                <a:lnTo>
                  <a:pt x="14605" y="70549"/>
                </a:lnTo>
                <a:lnTo>
                  <a:pt x="12594" y="75607"/>
                </a:lnTo>
                <a:lnTo>
                  <a:pt x="11253" y="79932"/>
                </a:lnTo>
                <a:lnTo>
                  <a:pt x="10360" y="83768"/>
                </a:lnTo>
                <a:lnTo>
                  <a:pt x="9764" y="87278"/>
                </a:lnTo>
                <a:lnTo>
                  <a:pt x="8415" y="91523"/>
                </a:lnTo>
                <a:lnTo>
                  <a:pt x="6562" y="96258"/>
                </a:lnTo>
                <a:lnTo>
                  <a:pt x="4376" y="101319"/>
                </a:lnTo>
                <a:lnTo>
                  <a:pt x="2917" y="105646"/>
                </a:lnTo>
                <a:lnTo>
                  <a:pt x="1945" y="109483"/>
                </a:lnTo>
                <a:lnTo>
                  <a:pt x="1296" y="112994"/>
                </a:lnTo>
                <a:lnTo>
                  <a:pt x="864" y="116287"/>
                </a:lnTo>
                <a:lnTo>
                  <a:pt x="576" y="119435"/>
                </a:lnTo>
                <a:lnTo>
                  <a:pt x="384" y="122486"/>
                </a:lnTo>
                <a:lnTo>
                  <a:pt x="1208" y="124520"/>
                </a:lnTo>
                <a:lnTo>
                  <a:pt x="2711" y="125876"/>
                </a:lnTo>
                <a:lnTo>
                  <a:pt x="4665" y="126780"/>
                </a:lnTo>
                <a:lnTo>
                  <a:pt x="5968" y="128335"/>
                </a:lnTo>
                <a:lnTo>
                  <a:pt x="6836" y="130324"/>
                </a:lnTo>
                <a:lnTo>
                  <a:pt x="7415" y="132603"/>
                </a:lnTo>
                <a:lnTo>
                  <a:pt x="10598" y="137675"/>
                </a:lnTo>
                <a:lnTo>
                  <a:pt x="12780" y="140361"/>
                </a:lnTo>
                <a:lnTo>
                  <a:pt x="16141" y="142151"/>
                </a:lnTo>
                <a:lnTo>
                  <a:pt x="24953" y="144141"/>
                </a:lnTo>
                <a:lnTo>
                  <a:pt x="32681" y="145025"/>
                </a:lnTo>
                <a:lnTo>
                  <a:pt x="40242" y="145418"/>
                </a:lnTo>
                <a:lnTo>
                  <a:pt x="49953" y="145593"/>
                </a:lnTo>
                <a:lnTo>
                  <a:pt x="70682" y="145691"/>
                </a:lnTo>
                <a:lnTo>
                  <a:pt x="78554" y="144753"/>
                </a:lnTo>
                <a:lnTo>
                  <a:pt x="86658" y="143174"/>
                </a:lnTo>
                <a:lnTo>
                  <a:pt x="94920" y="141170"/>
                </a:lnTo>
                <a:lnTo>
                  <a:pt x="103286" y="139833"/>
                </a:lnTo>
                <a:lnTo>
                  <a:pt x="111720" y="138942"/>
                </a:lnTo>
                <a:lnTo>
                  <a:pt x="120200" y="138348"/>
                </a:lnTo>
                <a:lnTo>
                  <a:pt x="128711" y="137952"/>
                </a:lnTo>
                <a:lnTo>
                  <a:pt x="145787" y="137512"/>
                </a:lnTo>
                <a:lnTo>
                  <a:pt x="171465" y="137264"/>
                </a:lnTo>
                <a:lnTo>
                  <a:pt x="179080" y="138182"/>
                </a:lnTo>
                <a:lnTo>
                  <a:pt x="186063" y="139746"/>
                </a:lnTo>
                <a:lnTo>
                  <a:pt x="192621" y="141742"/>
                </a:lnTo>
                <a:lnTo>
                  <a:pt x="198899" y="143072"/>
                </a:lnTo>
                <a:lnTo>
                  <a:pt x="204990" y="143959"/>
                </a:lnTo>
                <a:lnTo>
                  <a:pt x="210954" y="144550"/>
                </a:lnTo>
                <a:lnTo>
                  <a:pt x="216836" y="145897"/>
                </a:lnTo>
                <a:lnTo>
                  <a:pt x="222663" y="147747"/>
                </a:lnTo>
                <a:lnTo>
                  <a:pt x="228452" y="149933"/>
                </a:lnTo>
                <a:lnTo>
                  <a:pt x="234216" y="151390"/>
                </a:lnTo>
                <a:lnTo>
                  <a:pt x="239964" y="152362"/>
                </a:lnTo>
                <a:lnTo>
                  <a:pt x="245700" y="153009"/>
                </a:lnTo>
                <a:lnTo>
                  <a:pt x="251431" y="153441"/>
                </a:lnTo>
                <a:lnTo>
                  <a:pt x="257155" y="153729"/>
                </a:lnTo>
                <a:lnTo>
                  <a:pt x="270930" y="154191"/>
                </a:lnTo>
                <a:lnTo>
                  <a:pt x="273012" y="155182"/>
                </a:lnTo>
                <a:lnTo>
                  <a:pt x="279542" y="160174"/>
                </a:lnTo>
                <a:lnTo>
                  <a:pt x="282452" y="162522"/>
                </a:lnTo>
                <a:lnTo>
                  <a:pt x="282762" y="158221"/>
                </a:lnTo>
                <a:lnTo>
                  <a:pt x="281852" y="156916"/>
                </a:lnTo>
                <a:lnTo>
                  <a:pt x="280294" y="156046"/>
                </a:lnTo>
                <a:lnTo>
                  <a:pt x="274320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56"/>
          <p:cNvSpPr/>
          <p:nvPr/>
        </p:nvSpPr>
        <p:spPr>
          <a:xfrm>
            <a:off x="7975282" y="2246347"/>
            <a:ext cx="34291" cy="411129"/>
          </a:xfrm>
          <a:custGeom>
            <a:avLst/>
            <a:gdLst/>
            <a:ahLst/>
            <a:cxnLst/>
            <a:rect l="0" t="0" r="0" b="0"/>
            <a:pathLst>
              <a:path w="34291" h="411129">
                <a:moveTo>
                  <a:pt x="34290" y="8220"/>
                </a:moveTo>
                <a:lnTo>
                  <a:pt x="26071" y="0"/>
                </a:lnTo>
                <a:lnTo>
                  <a:pt x="25727" y="12427"/>
                </a:lnTo>
                <a:lnTo>
                  <a:pt x="25718" y="161379"/>
                </a:lnTo>
                <a:lnTo>
                  <a:pt x="24766" y="170333"/>
                </a:lnTo>
                <a:lnTo>
                  <a:pt x="23178" y="179161"/>
                </a:lnTo>
                <a:lnTo>
                  <a:pt x="21167" y="187903"/>
                </a:lnTo>
                <a:lnTo>
                  <a:pt x="19826" y="197541"/>
                </a:lnTo>
                <a:lnTo>
                  <a:pt x="18933" y="207777"/>
                </a:lnTo>
                <a:lnTo>
                  <a:pt x="18337" y="218410"/>
                </a:lnTo>
                <a:lnTo>
                  <a:pt x="17675" y="237845"/>
                </a:lnTo>
                <a:lnTo>
                  <a:pt x="17499" y="247029"/>
                </a:lnTo>
                <a:lnTo>
                  <a:pt x="16428" y="256008"/>
                </a:lnTo>
                <a:lnTo>
                  <a:pt x="14762" y="264852"/>
                </a:lnTo>
                <a:lnTo>
                  <a:pt x="12699" y="273606"/>
                </a:lnTo>
                <a:lnTo>
                  <a:pt x="11324" y="282299"/>
                </a:lnTo>
                <a:lnTo>
                  <a:pt x="10407" y="290952"/>
                </a:lnTo>
                <a:lnTo>
                  <a:pt x="9796" y="299578"/>
                </a:lnTo>
                <a:lnTo>
                  <a:pt x="9387" y="307234"/>
                </a:lnTo>
                <a:lnTo>
                  <a:pt x="8935" y="320820"/>
                </a:lnTo>
                <a:lnTo>
                  <a:pt x="8643" y="345064"/>
                </a:lnTo>
                <a:lnTo>
                  <a:pt x="8604" y="356684"/>
                </a:lnTo>
                <a:lnTo>
                  <a:pt x="7641" y="361497"/>
                </a:lnTo>
                <a:lnTo>
                  <a:pt x="6047" y="365658"/>
                </a:lnTo>
                <a:lnTo>
                  <a:pt x="4032" y="369385"/>
                </a:lnTo>
                <a:lnTo>
                  <a:pt x="2687" y="372821"/>
                </a:lnTo>
                <a:lnTo>
                  <a:pt x="1792" y="376065"/>
                </a:lnTo>
                <a:lnTo>
                  <a:pt x="797" y="382209"/>
                </a:lnTo>
                <a:lnTo>
                  <a:pt x="158" y="393915"/>
                </a:lnTo>
                <a:lnTo>
                  <a:pt x="0" y="4111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57"/>
          <p:cNvSpPr/>
          <p:nvPr/>
        </p:nvSpPr>
        <p:spPr>
          <a:xfrm>
            <a:off x="8159276" y="2212206"/>
            <a:ext cx="180991" cy="479559"/>
          </a:xfrm>
          <a:custGeom>
            <a:avLst/>
            <a:gdLst/>
            <a:ahLst/>
            <a:cxnLst/>
            <a:rect l="0" t="0" r="0" b="0"/>
            <a:pathLst>
              <a:path w="180991" h="479559">
                <a:moveTo>
                  <a:pt x="176051" y="50933"/>
                </a:moveTo>
                <a:lnTo>
                  <a:pt x="176051" y="30782"/>
                </a:lnTo>
                <a:lnTo>
                  <a:pt x="177003" y="27974"/>
                </a:lnTo>
                <a:lnTo>
                  <a:pt x="180602" y="22314"/>
                </a:lnTo>
                <a:lnTo>
                  <a:pt x="180990" y="19472"/>
                </a:lnTo>
                <a:lnTo>
                  <a:pt x="180297" y="16624"/>
                </a:lnTo>
                <a:lnTo>
                  <a:pt x="177938" y="10920"/>
                </a:lnTo>
                <a:lnTo>
                  <a:pt x="176889" y="5210"/>
                </a:lnTo>
                <a:lnTo>
                  <a:pt x="175657" y="3306"/>
                </a:lnTo>
                <a:lnTo>
                  <a:pt x="173884" y="2037"/>
                </a:lnTo>
                <a:lnTo>
                  <a:pt x="169372" y="627"/>
                </a:lnTo>
                <a:lnTo>
                  <a:pt x="164194" y="0"/>
                </a:lnTo>
                <a:lnTo>
                  <a:pt x="161478" y="785"/>
                </a:lnTo>
                <a:lnTo>
                  <a:pt x="155923" y="4198"/>
                </a:lnTo>
                <a:lnTo>
                  <a:pt x="150277" y="6350"/>
                </a:lnTo>
                <a:lnTo>
                  <a:pt x="147439" y="6924"/>
                </a:lnTo>
                <a:lnTo>
                  <a:pt x="142689" y="9211"/>
                </a:lnTo>
                <a:lnTo>
                  <a:pt x="136665" y="12641"/>
                </a:lnTo>
                <a:lnTo>
                  <a:pt x="129790" y="16833"/>
                </a:lnTo>
                <a:lnTo>
                  <a:pt x="123304" y="20580"/>
                </a:lnTo>
                <a:lnTo>
                  <a:pt x="111016" y="27283"/>
                </a:lnTo>
                <a:lnTo>
                  <a:pt x="104119" y="31356"/>
                </a:lnTo>
                <a:lnTo>
                  <a:pt x="88836" y="40963"/>
                </a:lnTo>
                <a:lnTo>
                  <a:pt x="81713" y="46191"/>
                </a:lnTo>
                <a:lnTo>
                  <a:pt x="75060" y="51582"/>
                </a:lnTo>
                <a:lnTo>
                  <a:pt x="68718" y="57081"/>
                </a:lnTo>
                <a:lnTo>
                  <a:pt x="62586" y="62652"/>
                </a:lnTo>
                <a:lnTo>
                  <a:pt x="50692" y="73922"/>
                </a:lnTo>
                <a:lnTo>
                  <a:pt x="45806" y="80546"/>
                </a:lnTo>
                <a:lnTo>
                  <a:pt x="41596" y="87821"/>
                </a:lnTo>
                <a:lnTo>
                  <a:pt x="37837" y="95527"/>
                </a:lnTo>
                <a:lnTo>
                  <a:pt x="34378" y="103523"/>
                </a:lnTo>
                <a:lnTo>
                  <a:pt x="31120" y="111710"/>
                </a:lnTo>
                <a:lnTo>
                  <a:pt x="27995" y="120027"/>
                </a:lnTo>
                <a:lnTo>
                  <a:pt x="24960" y="127475"/>
                </a:lnTo>
                <a:lnTo>
                  <a:pt x="21984" y="134347"/>
                </a:lnTo>
                <a:lnTo>
                  <a:pt x="19048" y="140832"/>
                </a:lnTo>
                <a:lnTo>
                  <a:pt x="16136" y="148014"/>
                </a:lnTo>
                <a:lnTo>
                  <a:pt x="13243" y="155659"/>
                </a:lnTo>
                <a:lnTo>
                  <a:pt x="10363" y="163613"/>
                </a:lnTo>
                <a:lnTo>
                  <a:pt x="7161" y="177531"/>
                </a:lnTo>
                <a:lnTo>
                  <a:pt x="4786" y="190066"/>
                </a:lnTo>
                <a:lnTo>
                  <a:pt x="556" y="201988"/>
                </a:lnTo>
                <a:lnTo>
                  <a:pt x="0" y="206882"/>
                </a:lnTo>
                <a:lnTo>
                  <a:pt x="580" y="211096"/>
                </a:lnTo>
                <a:lnTo>
                  <a:pt x="2814" y="218319"/>
                </a:lnTo>
                <a:lnTo>
                  <a:pt x="3807" y="224705"/>
                </a:lnTo>
                <a:lnTo>
                  <a:pt x="5024" y="226789"/>
                </a:lnTo>
                <a:lnTo>
                  <a:pt x="6788" y="228178"/>
                </a:lnTo>
                <a:lnTo>
                  <a:pt x="8916" y="229104"/>
                </a:lnTo>
                <a:lnTo>
                  <a:pt x="13822" y="232673"/>
                </a:lnTo>
                <a:lnTo>
                  <a:pt x="16463" y="234958"/>
                </a:lnTo>
                <a:lnTo>
                  <a:pt x="19177" y="235529"/>
                </a:lnTo>
                <a:lnTo>
                  <a:pt x="21939" y="234957"/>
                </a:lnTo>
                <a:lnTo>
                  <a:pt x="27546" y="232735"/>
                </a:lnTo>
                <a:lnTo>
                  <a:pt x="30376" y="232142"/>
                </a:lnTo>
                <a:lnTo>
                  <a:pt x="33214" y="231746"/>
                </a:lnTo>
                <a:lnTo>
                  <a:pt x="37012" y="230530"/>
                </a:lnTo>
                <a:lnTo>
                  <a:pt x="41448" y="228767"/>
                </a:lnTo>
                <a:lnTo>
                  <a:pt x="46310" y="226639"/>
                </a:lnTo>
                <a:lnTo>
                  <a:pt x="50505" y="223316"/>
                </a:lnTo>
                <a:lnTo>
                  <a:pt x="54254" y="219195"/>
                </a:lnTo>
                <a:lnTo>
                  <a:pt x="57705" y="214543"/>
                </a:lnTo>
                <a:lnTo>
                  <a:pt x="61912" y="210489"/>
                </a:lnTo>
                <a:lnTo>
                  <a:pt x="66621" y="206834"/>
                </a:lnTo>
                <a:lnTo>
                  <a:pt x="71665" y="203445"/>
                </a:lnTo>
                <a:lnTo>
                  <a:pt x="75981" y="199280"/>
                </a:lnTo>
                <a:lnTo>
                  <a:pt x="79811" y="194599"/>
                </a:lnTo>
                <a:lnTo>
                  <a:pt x="83315" y="189573"/>
                </a:lnTo>
                <a:lnTo>
                  <a:pt x="86605" y="184317"/>
                </a:lnTo>
                <a:lnTo>
                  <a:pt x="89750" y="178909"/>
                </a:lnTo>
                <a:lnTo>
                  <a:pt x="92800" y="173398"/>
                </a:lnTo>
                <a:lnTo>
                  <a:pt x="96189" y="162194"/>
                </a:lnTo>
                <a:lnTo>
                  <a:pt x="97092" y="156540"/>
                </a:lnTo>
                <a:lnTo>
                  <a:pt x="100636" y="147717"/>
                </a:lnTo>
                <a:lnTo>
                  <a:pt x="102914" y="144031"/>
                </a:lnTo>
                <a:lnTo>
                  <a:pt x="105446" y="134855"/>
                </a:lnTo>
                <a:lnTo>
                  <a:pt x="107524" y="124427"/>
                </a:lnTo>
                <a:lnTo>
                  <a:pt x="111623" y="113442"/>
                </a:lnTo>
                <a:lnTo>
                  <a:pt x="114078" y="102210"/>
                </a:lnTo>
                <a:lnTo>
                  <a:pt x="114733" y="96548"/>
                </a:lnTo>
                <a:lnTo>
                  <a:pt x="118001" y="87717"/>
                </a:lnTo>
                <a:lnTo>
                  <a:pt x="121676" y="80617"/>
                </a:lnTo>
                <a:lnTo>
                  <a:pt x="124229" y="69918"/>
                </a:lnTo>
                <a:lnTo>
                  <a:pt x="124540" y="63503"/>
                </a:lnTo>
                <a:lnTo>
                  <a:pt x="124615" y="77111"/>
                </a:lnTo>
                <a:lnTo>
                  <a:pt x="124616" y="87371"/>
                </a:lnTo>
                <a:lnTo>
                  <a:pt x="127156" y="96020"/>
                </a:lnTo>
                <a:lnTo>
                  <a:pt x="130507" y="106215"/>
                </a:lnTo>
                <a:lnTo>
                  <a:pt x="131998" y="117096"/>
                </a:lnTo>
                <a:lnTo>
                  <a:pt x="132659" y="130821"/>
                </a:lnTo>
                <a:lnTo>
                  <a:pt x="133031" y="154614"/>
                </a:lnTo>
                <a:lnTo>
                  <a:pt x="133157" y="188254"/>
                </a:lnTo>
                <a:lnTo>
                  <a:pt x="132215" y="196773"/>
                </a:lnTo>
                <a:lnTo>
                  <a:pt x="130635" y="205310"/>
                </a:lnTo>
                <a:lnTo>
                  <a:pt x="128629" y="213858"/>
                </a:lnTo>
                <a:lnTo>
                  <a:pt x="127292" y="223368"/>
                </a:lnTo>
                <a:lnTo>
                  <a:pt x="126399" y="233517"/>
                </a:lnTo>
                <a:lnTo>
                  <a:pt x="125805" y="244093"/>
                </a:lnTo>
                <a:lnTo>
                  <a:pt x="125144" y="263465"/>
                </a:lnTo>
                <a:lnTo>
                  <a:pt x="124969" y="272631"/>
                </a:lnTo>
                <a:lnTo>
                  <a:pt x="123899" y="281599"/>
                </a:lnTo>
                <a:lnTo>
                  <a:pt x="122232" y="290436"/>
                </a:lnTo>
                <a:lnTo>
                  <a:pt x="120169" y="299184"/>
                </a:lnTo>
                <a:lnTo>
                  <a:pt x="118795" y="307874"/>
                </a:lnTo>
                <a:lnTo>
                  <a:pt x="117878" y="316525"/>
                </a:lnTo>
                <a:lnTo>
                  <a:pt x="117267" y="325149"/>
                </a:lnTo>
                <a:lnTo>
                  <a:pt x="116587" y="339812"/>
                </a:lnTo>
                <a:lnTo>
                  <a:pt x="115333" y="353632"/>
                </a:lnTo>
                <a:lnTo>
                  <a:pt x="113665" y="361317"/>
                </a:lnTo>
                <a:lnTo>
                  <a:pt x="111600" y="369299"/>
                </a:lnTo>
                <a:lnTo>
                  <a:pt x="109306" y="383247"/>
                </a:lnTo>
                <a:lnTo>
                  <a:pt x="108287" y="395796"/>
                </a:lnTo>
                <a:lnTo>
                  <a:pt x="107834" y="407723"/>
                </a:lnTo>
                <a:lnTo>
                  <a:pt x="107542" y="429950"/>
                </a:lnTo>
                <a:lnTo>
                  <a:pt x="107471" y="4795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58"/>
          <p:cNvSpPr/>
          <p:nvPr/>
        </p:nvSpPr>
        <p:spPr>
          <a:xfrm>
            <a:off x="8421052" y="2443171"/>
            <a:ext cx="231458" cy="17137"/>
          </a:xfrm>
          <a:custGeom>
            <a:avLst/>
            <a:gdLst/>
            <a:ahLst/>
            <a:cxnLst/>
            <a:rect l="0" t="0" r="0" b="0"/>
            <a:pathLst>
              <a:path w="231458" h="17137">
                <a:moveTo>
                  <a:pt x="0" y="17136"/>
                </a:moveTo>
                <a:lnTo>
                  <a:pt x="4551" y="17136"/>
                </a:lnTo>
                <a:lnTo>
                  <a:pt x="5891" y="16183"/>
                </a:lnTo>
                <a:lnTo>
                  <a:pt x="6785" y="14596"/>
                </a:lnTo>
                <a:lnTo>
                  <a:pt x="7382" y="12585"/>
                </a:lnTo>
                <a:lnTo>
                  <a:pt x="9684" y="11245"/>
                </a:lnTo>
                <a:lnTo>
                  <a:pt x="13123" y="10351"/>
                </a:lnTo>
                <a:lnTo>
                  <a:pt x="17321" y="9755"/>
                </a:lnTo>
                <a:lnTo>
                  <a:pt x="22024" y="9358"/>
                </a:lnTo>
                <a:lnTo>
                  <a:pt x="27067" y="9093"/>
                </a:lnTo>
                <a:lnTo>
                  <a:pt x="37747" y="8799"/>
                </a:lnTo>
                <a:lnTo>
                  <a:pt x="70352" y="8595"/>
                </a:lnTo>
                <a:lnTo>
                  <a:pt x="78334" y="7632"/>
                </a:lnTo>
                <a:lnTo>
                  <a:pt x="86513" y="6037"/>
                </a:lnTo>
                <a:lnTo>
                  <a:pt x="94823" y="4022"/>
                </a:lnTo>
                <a:lnTo>
                  <a:pt x="103221" y="2678"/>
                </a:lnTo>
                <a:lnTo>
                  <a:pt x="111676" y="1783"/>
                </a:lnTo>
                <a:lnTo>
                  <a:pt x="120171" y="1185"/>
                </a:lnTo>
                <a:lnTo>
                  <a:pt x="127739" y="787"/>
                </a:lnTo>
                <a:lnTo>
                  <a:pt x="141228" y="345"/>
                </a:lnTo>
                <a:lnTo>
                  <a:pt x="184401" y="22"/>
                </a:lnTo>
                <a:lnTo>
                  <a:pt x="202487" y="0"/>
                </a:lnTo>
                <a:lnTo>
                  <a:pt x="207381" y="950"/>
                </a:lnTo>
                <a:lnTo>
                  <a:pt x="211597" y="2535"/>
                </a:lnTo>
                <a:lnTo>
                  <a:pt x="215359" y="4545"/>
                </a:lnTo>
                <a:lnTo>
                  <a:pt x="218821" y="5884"/>
                </a:lnTo>
                <a:lnTo>
                  <a:pt x="222080" y="6778"/>
                </a:lnTo>
                <a:lnTo>
                  <a:pt x="229606" y="8211"/>
                </a:lnTo>
                <a:lnTo>
                  <a:pt x="230223" y="9281"/>
                </a:lnTo>
                <a:lnTo>
                  <a:pt x="230634" y="10947"/>
                </a:lnTo>
                <a:lnTo>
                  <a:pt x="231457" y="171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59"/>
          <p:cNvSpPr/>
          <p:nvPr/>
        </p:nvSpPr>
        <p:spPr>
          <a:xfrm>
            <a:off x="8439389" y="2554605"/>
            <a:ext cx="247412" cy="17136"/>
          </a:xfrm>
          <a:custGeom>
            <a:avLst/>
            <a:gdLst/>
            <a:ahLst/>
            <a:cxnLst/>
            <a:rect l="0" t="0" r="0" b="0"/>
            <a:pathLst>
              <a:path w="247412" h="17136">
                <a:moveTo>
                  <a:pt x="7380" y="0"/>
                </a:moveTo>
                <a:lnTo>
                  <a:pt x="0" y="7380"/>
                </a:lnTo>
                <a:lnTo>
                  <a:pt x="556" y="7778"/>
                </a:lnTo>
                <a:lnTo>
                  <a:pt x="3711" y="8219"/>
                </a:lnTo>
                <a:lnTo>
                  <a:pt x="9778" y="8558"/>
                </a:lnTo>
                <a:lnTo>
                  <a:pt x="11837" y="8563"/>
                </a:lnTo>
                <a:lnTo>
                  <a:pt x="14160" y="9519"/>
                </a:lnTo>
                <a:lnTo>
                  <a:pt x="16663" y="11108"/>
                </a:lnTo>
                <a:lnTo>
                  <a:pt x="19284" y="13120"/>
                </a:lnTo>
                <a:lnTo>
                  <a:pt x="22936" y="14462"/>
                </a:lnTo>
                <a:lnTo>
                  <a:pt x="27277" y="15356"/>
                </a:lnTo>
                <a:lnTo>
                  <a:pt x="32075" y="15952"/>
                </a:lnTo>
                <a:lnTo>
                  <a:pt x="37178" y="16350"/>
                </a:lnTo>
                <a:lnTo>
                  <a:pt x="42486" y="16615"/>
                </a:lnTo>
                <a:lnTo>
                  <a:pt x="53463" y="16909"/>
                </a:lnTo>
                <a:lnTo>
                  <a:pt x="106215" y="17135"/>
                </a:lnTo>
                <a:lnTo>
                  <a:pt x="112323" y="16186"/>
                </a:lnTo>
                <a:lnTo>
                  <a:pt x="118300" y="14601"/>
                </a:lnTo>
                <a:lnTo>
                  <a:pt x="124189" y="12591"/>
                </a:lnTo>
                <a:lnTo>
                  <a:pt x="130973" y="11251"/>
                </a:lnTo>
                <a:lnTo>
                  <a:pt x="138353" y="10358"/>
                </a:lnTo>
                <a:lnTo>
                  <a:pt x="146130" y="9763"/>
                </a:lnTo>
                <a:lnTo>
                  <a:pt x="153221" y="9366"/>
                </a:lnTo>
                <a:lnTo>
                  <a:pt x="166178" y="8925"/>
                </a:lnTo>
                <a:lnTo>
                  <a:pt x="188734" y="8676"/>
                </a:lnTo>
                <a:lnTo>
                  <a:pt x="195911" y="7689"/>
                </a:lnTo>
                <a:lnTo>
                  <a:pt x="202599" y="6079"/>
                </a:lnTo>
                <a:lnTo>
                  <a:pt x="208965" y="4052"/>
                </a:lnTo>
                <a:lnTo>
                  <a:pt x="216065" y="2701"/>
                </a:lnTo>
                <a:lnTo>
                  <a:pt x="223656" y="1801"/>
                </a:lnTo>
                <a:lnTo>
                  <a:pt x="24741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60"/>
          <p:cNvSpPr/>
          <p:nvPr/>
        </p:nvSpPr>
        <p:spPr>
          <a:xfrm>
            <a:off x="8798743" y="2323307"/>
            <a:ext cx="281844" cy="376838"/>
          </a:xfrm>
          <a:custGeom>
            <a:avLst/>
            <a:gdLst/>
            <a:ahLst/>
            <a:cxnLst/>
            <a:rect l="0" t="0" r="0" b="0"/>
            <a:pathLst>
              <a:path w="281844" h="376838">
                <a:moveTo>
                  <a:pt x="76651" y="25557"/>
                </a:moveTo>
                <a:lnTo>
                  <a:pt x="76651" y="18177"/>
                </a:lnTo>
                <a:lnTo>
                  <a:pt x="75699" y="17780"/>
                </a:lnTo>
                <a:lnTo>
                  <a:pt x="69271" y="17090"/>
                </a:lnTo>
                <a:lnTo>
                  <a:pt x="68873" y="18007"/>
                </a:lnTo>
                <a:lnTo>
                  <a:pt x="68433" y="21567"/>
                </a:lnTo>
                <a:lnTo>
                  <a:pt x="67363" y="23850"/>
                </a:lnTo>
                <a:lnTo>
                  <a:pt x="62257" y="31613"/>
                </a:lnTo>
                <a:lnTo>
                  <a:pt x="59369" y="40898"/>
                </a:lnTo>
                <a:lnTo>
                  <a:pt x="55318" y="50156"/>
                </a:lnTo>
                <a:lnTo>
                  <a:pt x="47682" y="66078"/>
                </a:lnTo>
                <a:lnTo>
                  <a:pt x="44955" y="72573"/>
                </a:lnTo>
                <a:lnTo>
                  <a:pt x="42187" y="79762"/>
                </a:lnTo>
                <a:lnTo>
                  <a:pt x="39388" y="87411"/>
                </a:lnTo>
                <a:lnTo>
                  <a:pt x="36568" y="94416"/>
                </a:lnTo>
                <a:lnTo>
                  <a:pt x="33738" y="100990"/>
                </a:lnTo>
                <a:lnTo>
                  <a:pt x="30897" y="107279"/>
                </a:lnTo>
                <a:lnTo>
                  <a:pt x="28051" y="114328"/>
                </a:lnTo>
                <a:lnTo>
                  <a:pt x="22348" y="129781"/>
                </a:lnTo>
                <a:lnTo>
                  <a:pt x="8071" y="171468"/>
                </a:lnTo>
                <a:lnTo>
                  <a:pt x="5214" y="179982"/>
                </a:lnTo>
                <a:lnTo>
                  <a:pt x="3309" y="188514"/>
                </a:lnTo>
                <a:lnTo>
                  <a:pt x="2039" y="197060"/>
                </a:lnTo>
                <a:lnTo>
                  <a:pt x="1192" y="205615"/>
                </a:lnTo>
                <a:lnTo>
                  <a:pt x="628" y="214176"/>
                </a:lnTo>
                <a:lnTo>
                  <a:pt x="251" y="222741"/>
                </a:lnTo>
                <a:lnTo>
                  <a:pt x="0" y="231308"/>
                </a:lnTo>
                <a:lnTo>
                  <a:pt x="786" y="239877"/>
                </a:lnTo>
                <a:lnTo>
                  <a:pt x="2262" y="248447"/>
                </a:lnTo>
                <a:lnTo>
                  <a:pt x="4199" y="257018"/>
                </a:lnTo>
                <a:lnTo>
                  <a:pt x="5490" y="265590"/>
                </a:lnTo>
                <a:lnTo>
                  <a:pt x="6350" y="274161"/>
                </a:lnTo>
                <a:lnTo>
                  <a:pt x="6924" y="282734"/>
                </a:lnTo>
                <a:lnTo>
                  <a:pt x="8259" y="290353"/>
                </a:lnTo>
                <a:lnTo>
                  <a:pt x="10102" y="297338"/>
                </a:lnTo>
                <a:lnTo>
                  <a:pt x="12282" y="303900"/>
                </a:lnTo>
                <a:lnTo>
                  <a:pt x="15642" y="310179"/>
                </a:lnTo>
                <a:lnTo>
                  <a:pt x="19786" y="316270"/>
                </a:lnTo>
                <a:lnTo>
                  <a:pt x="24454" y="322236"/>
                </a:lnTo>
                <a:lnTo>
                  <a:pt x="32179" y="333945"/>
                </a:lnTo>
                <a:lnTo>
                  <a:pt x="39741" y="345498"/>
                </a:lnTo>
                <a:lnTo>
                  <a:pt x="44425" y="351247"/>
                </a:lnTo>
                <a:lnTo>
                  <a:pt x="53756" y="361761"/>
                </a:lnTo>
                <a:lnTo>
                  <a:pt x="61078" y="369609"/>
                </a:lnTo>
                <a:lnTo>
                  <a:pt x="65318" y="372082"/>
                </a:lnTo>
                <a:lnTo>
                  <a:pt x="70048" y="373732"/>
                </a:lnTo>
                <a:lnTo>
                  <a:pt x="75107" y="374831"/>
                </a:lnTo>
                <a:lnTo>
                  <a:pt x="80384" y="375564"/>
                </a:lnTo>
                <a:lnTo>
                  <a:pt x="85808" y="376053"/>
                </a:lnTo>
                <a:lnTo>
                  <a:pt x="91328" y="376378"/>
                </a:lnTo>
                <a:lnTo>
                  <a:pt x="102542" y="376740"/>
                </a:lnTo>
                <a:lnTo>
                  <a:pt x="108200" y="376837"/>
                </a:lnTo>
                <a:lnTo>
                  <a:pt x="113876" y="375949"/>
                </a:lnTo>
                <a:lnTo>
                  <a:pt x="119566" y="374404"/>
                </a:lnTo>
                <a:lnTo>
                  <a:pt x="125263" y="372422"/>
                </a:lnTo>
                <a:lnTo>
                  <a:pt x="130966" y="370148"/>
                </a:lnTo>
                <a:lnTo>
                  <a:pt x="136675" y="367680"/>
                </a:lnTo>
                <a:lnTo>
                  <a:pt x="142384" y="365082"/>
                </a:lnTo>
                <a:lnTo>
                  <a:pt x="148096" y="361444"/>
                </a:lnTo>
                <a:lnTo>
                  <a:pt x="153808" y="357115"/>
                </a:lnTo>
                <a:lnTo>
                  <a:pt x="159522" y="352323"/>
                </a:lnTo>
                <a:lnTo>
                  <a:pt x="165236" y="347224"/>
                </a:lnTo>
                <a:lnTo>
                  <a:pt x="176666" y="336478"/>
                </a:lnTo>
                <a:lnTo>
                  <a:pt x="182380" y="329993"/>
                </a:lnTo>
                <a:lnTo>
                  <a:pt x="188095" y="322812"/>
                </a:lnTo>
                <a:lnTo>
                  <a:pt x="193810" y="315167"/>
                </a:lnTo>
                <a:lnTo>
                  <a:pt x="200477" y="308165"/>
                </a:lnTo>
                <a:lnTo>
                  <a:pt x="207780" y="301593"/>
                </a:lnTo>
                <a:lnTo>
                  <a:pt x="215505" y="295306"/>
                </a:lnTo>
                <a:lnTo>
                  <a:pt x="222561" y="288257"/>
                </a:lnTo>
                <a:lnTo>
                  <a:pt x="229169" y="280701"/>
                </a:lnTo>
                <a:lnTo>
                  <a:pt x="235480" y="272806"/>
                </a:lnTo>
                <a:lnTo>
                  <a:pt x="241592" y="264685"/>
                </a:lnTo>
                <a:lnTo>
                  <a:pt x="253464" y="248041"/>
                </a:lnTo>
                <a:lnTo>
                  <a:pt x="258344" y="239602"/>
                </a:lnTo>
                <a:lnTo>
                  <a:pt x="262550" y="231119"/>
                </a:lnTo>
                <a:lnTo>
                  <a:pt x="266306" y="222606"/>
                </a:lnTo>
                <a:lnTo>
                  <a:pt x="269763" y="214073"/>
                </a:lnTo>
                <a:lnTo>
                  <a:pt x="276144" y="196973"/>
                </a:lnTo>
                <a:lnTo>
                  <a:pt x="278226" y="188411"/>
                </a:lnTo>
                <a:lnTo>
                  <a:pt x="279616" y="179847"/>
                </a:lnTo>
                <a:lnTo>
                  <a:pt x="280540" y="171280"/>
                </a:lnTo>
                <a:lnTo>
                  <a:pt x="281158" y="163663"/>
                </a:lnTo>
                <a:lnTo>
                  <a:pt x="281569" y="156681"/>
                </a:lnTo>
                <a:lnTo>
                  <a:pt x="281843" y="150120"/>
                </a:lnTo>
                <a:lnTo>
                  <a:pt x="281074" y="142889"/>
                </a:lnTo>
                <a:lnTo>
                  <a:pt x="279608" y="135211"/>
                </a:lnTo>
                <a:lnTo>
                  <a:pt x="277678" y="127235"/>
                </a:lnTo>
                <a:lnTo>
                  <a:pt x="275439" y="119060"/>
                </a:lnTo>
                <a:lnTo>
                  <a:pt x="270411" y="102357"/>
                </a:lnTo>
                <a:lnTo>
                  <a:pt x="266785" y="94855"/>
                </a:lnTo>
                <a:lnTo>
                  <a:pt x="262462" y="87948"/>
                </a:lnTo>
                <a:lnTo>
                  <a:pt x="257676" y="81439"/>
                </a:lnTo>
                <a:lnTo>
                  <a:pt x="247277" y="66586"/>
                </a:lnTo>
                <a:lnTo>
                  <a:pt x="241836" y="58625"/>
                </a:lnTo>
                <a:lnTo>
                  <a:pt x="236305" y="52365"/>
                </a:lnTo>
                <a:lnTo>
                  <a:pt x="230713" y="47239"/>
                </a:lnTo>
                <a:lnTo>
                  <a:pt x="225079" y="42869"/>
                </a:lnTo>
                <a:lnTo>
                  <a:pt x="219418" y="38051"/>
                </a:lnTo>
                <a:lnTo>
                  <a:pt x="213740" y="32934"/>
                </a:lnTo>
                <a:lnTo>
                  <a:pt x="208049" y="27618"/>
                </a:lnTo>
                <a:lnTo>
                  <a:pt x="201396" y="23121"/>
                </a:lnTo>
                <a:lnTo>
                  <a:pt x="194104" y="19171"/>
                </a:lnTo>
                <a:lnTo>
                  <a:pt x="186386" y="15585"/>
                </a:lnTo>
                <a:lnTo>
                  <a:pt x="178383" y="12241"/>
                </a:lnTo>
                <a:lnTo>
                  <a:pt x="170190" y="9060"/>
                </a:lnTo>
                <a:lnTo>
                  <a:pt x="161871" y="5987"/>
                </a:lnTo>
                <a:lnTo>
                  <a:pt x="153467" y="3938"/>
                </a:lnTo>
                <a:lnTo>
                  <a:pt x="145007" y="2572"/>
                </a:lnTo>
                <a:lnTo>
                  <a:pt x="136510" y="1661"/>
                </a:lnTo>
                <a:lnTo>
                  <a:pt x="128939" y="1054"/>
                </a:lnTo>
                <a:lnTo>
                  <a:pt x="121988" y="649"/>
                </a:lnTo>
                <a:lnTo>
                  <a:pt x="115447" y="380"/>
                </a:lnTo>
                <a:lnTo>
                  <a:pt x="100562" y="80"/>
                </a:lnTo>
                <a:lnTo>
                  <a:pt x="92592" y="0"/>
                </a:lnTo>
                <a:lnTo>
                  <a:pt x="85374" y="899"/>
                </a:lnTo>
                <a:lnTo>
                  <a:pt x="78656" y="2451"/>
                </a:lnTo>
                <a:lnTo>
                  <a:pt x="72273" y="4438"/>
                </a:lnTo>
                <a:lnTo>
                  <a:pt x="67065" y="5763"/>
                </a:lnTo>
                <a:lnTo>
                  <a:pt x="62640" y="6646"/>
                </a:lnTo>
                <a:lnTo>
                  <a:pt x="50934" y="84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61"/>
          <p:cNvSpPr/>
          <p:nvPr/>
        </p:nvSpPr>
        <p:spPr>
          <a:xfrm>
            <a:off x="5875020" y="1868805"/>
            <a:ext cx="557213" cy="1825943"/>
          </a:xfrm>
          <a:custGeom>
            <a:avLst/>
            <a:gdLst/>
            <a:ahLst/>
            <a:cxnLst/>
            <a:rect l="0" t="0" r="0" b="0"/>
            <a:pathLst>
              <a:path w="557213" h="1825943">
                <a:moveTo>
                  <a:pt x="557212" y="0"/>
                </a:moveTo>
                <a:lnTo>
                  <a:pt x="557212" y="7380"/>
                </a:lnTo>
                <a:lnTo>
                  <a:pt x="543543" y="37746"/>
                </a:lnTo>
                <a:lnTo>
                  <a:pt x="532576" y="85178"/>
                </a:lnTo>
                <a:lnTo>
                  <a:pt x="515974" y="134124"/>
                </a:lnTo>
                <a:lnTo>
                  <a:pt x="503719" y="181663"/>
                </a:lnTo>
                <a:lnTo>
                  <a:pt x="482511" y="253477"/>
                </a:lnTo>
                <a:lnTo>
                  <a:pt x="459024" y="339665"/>
                </a:lnTo>
                <a:lnTo>
                  <a:pt x="419540" y="468168"/>
                </a:lnTo>
                <a:lnTo>
                  <a:pt x="400139" y="526527"/>
                </a:lnTo>
                <a:lnTo>
                  <a:pt x="322735" y="755092"/>
                </a:lnTo>
                <a:lnTo>
                  <a:pt x="254303" y="972114"/>
                </a:lnTo>
                <a:lnTo>
                  <a:pt x="220023" y="1083159"/>
                </a:lnTo>
                <a:lnTo>
                  <a:pt x="207642" y="1120251"/>
                </a:lnTo>
                <a:lnTo>
                  <a:pt x="168415" y="1231615"/>
                </a:lnTo>
                <a:lnTo>
                  <a:pt x="144066" y="1305892"/>
                </a:lnTo>
                <a:lnTo>
                  <a:pt x="133191" y="1342082"/>
                </a:lnTo>
                <a:lnTo>
                  <a:pt x="113488" y="1412773"/>
                </a:lnTo>
                <a:lnTo>
                  <a:pt x="105186" y="1446674"/>
                </a:lnTo>
                <a:lnTo>
                  <a:pt x="83448" y="1544445"/>
                </a:lnTo>
                <a:lnTo>
                  <a:pt x="67568" y="1608122"/>
                </a:lnTo>
                <a:lnTo>
                  <a:pt x="50985" y="1663728"/>
                </a:lnTo>
                <a:lnTo>
                  <a:pt x="35995" y="1711937"/>
                </a:lnTo>
                <a:lnTo>
                  <a:pt x="26158" y="1752413"/>
                </a:lnTo>
                <a:lnTo>
                  <a:pt x="16070" y="1784373"/>
                </a:lnTo>
                <a:lnTo>
                  <a:pt x="0" y="18259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62"/>
          <p:cNvSpPr/>
          <p:nvPr/>
        </p:nvSpPr>
        <p:spPr>
          <a:xfrm>
            <a:off x="4393200" y="2837538"/>
            <a:ext cx="307388" cy="342860"/>
          </a:xfrm>
          <a:custGeom>
            <a:avLst/>
            <a:gdLst/>
            <a:ahLst/>
            <a:cxnLst/>
            <a:rect l="0" t="0" r="0" b="0"/>
            <a:pathLst>
              <a:path w="307388" h="342860">
                <a:moveTo>
                  <a:pt x="15922" y="34249"/>
                </a:moveTo>
                <a:lnTo>
                  <a:pt x="15922" y="18649"/>
                </a:lnTo>
                <a:lnTo>
                  <a:pt x="13382" y="15251"/>
                </a:lnTo>
                <a:lnTo>
                  <a:pt x="11371" y="13011"/>
                </a:lnTo>
                <a:lnTo>
                  <a:pt x="10030" y="10565"/>
                </a:lnTo>
                <a:lnTo>
                  <a:pt x="7703" y="1544"/>
                </a:lnTo>
                <a:lnTo>
                  <a:pt x="6632" y="1016"/>
                </a:lnTo>
                <a:lnTo>
                  <a:pt x="0" y="98"/>
                </a:lnTo>
                <a:lnTo>
                  <a:pt x="3690" y="0"/>
                </a:lnTo>
                <a:lnTo>
                  <a:pt x="4910" y="939"/>
                </a:lnTo>
                <a:lnTo>
                  <a:pt x="5723" y="2517"/>
                </a:lnTo>
                <a:lnTo>
                  <a:pt x="6627" y="6811"/>
                </a:lnTo>
                <a:lnTo>
                  <a:pt x="7028" y="11895"/>
                </a:lnTo>
                <a:lnTo>
                  <a:pt x="8088" y="13631"/>
                </a:lnTo>
                <a:lnTo>
                  <a:pt x="9747" y="14789"/>
                </a:lnTo>
                <a:lnTo>
                  <a:pt x="11805" y="15561"/>
                </a:lnTo>
                <a:lnTo>
                  <a:pt x="19253" y="21197"/>
                </a:lnTo>
                <a:lnTo>
                  <a:pt x="27245" y="28766"/>
                </a:lnTo>
                <a:lnTo>
                  <a:pt x="36194" y="38480"/>
                </a:lnTo>
                <a:lnTo>
                  <a:pt x="43347" y="49147"/>
                </a:lnTo>
                <a:lnTo>
                  <a:pt x="48493" y="54658"/>
                </a:lnTo>
                <a:lnTo>
                  <a:pt x="54781" y="60238"/>
                </a:lnTo>
                <a:lnTo>
                  <a:pt x="61831" y="65862"/>
                </a:lnTo>
                <a:lnTo>
                  <a:pt x="68435" y="71517"/>
                </a:lnTo>
                <a:lnTo>
                  <a:pt x="74743" y="77192"/>
                </a:lnTo>
                <a:lnTo>
                  <a:pt x="86832" y="88577"/>
                </a:lnTo>
                <a:lnTo>
                  <a:pt x="98555" y="99987"/>
                </a:lnTo>
                <a:lnTo>
                  <a:pt x="104348" y="106650"/>
                </a:lnTo>
                <a:lnTo>
                  <a:pt x="110115" y="113949"/>
                </a:lnTo>
                <a:lnTo>
                  <a:pt x="115865" y="121672"/>
                </a:lnTo>
                <a:lnTo>
                  <a:pt x="127334" y="137874"/>
                </a:lnTo>
                <a:lnTo>
                  <a:pt x="133059" y="146195"/>
                </a:lnTo>
                <a:lnTo>
                  <a:pt x="139734" y="153647"/>
                </a:lnTo>
                <a:lnTo>
                  <a:pt x="147040" y="160520"/>
                </a:lnTo>
                <a:lnTo>
                  <a:pt x="154769" y="167007"/>
                </a:lnTo>
                <a:lnTo>
                  <a:pt x="161827" y="175142"/>
                </a:lnTo>
                <a:lnTo>
                  <a:pt x="168437" y="184375"/>
                </a:lnTo>
                <a:lnTo>
                  <a:pt x="174749" y="194341"/>
                </a:lnTo>
                <a:lnTo>
                  <a:pt x="180861" y="202889"/>
                </a:lnTo>
                <a:lnTo>
                  <a:pt x="186841" y="210493"/>
                </a:lnTo>
                <a:lnTo>
                  <a:pt x="192734" y="217468"/>
                </a:lnTo>
                <a:lnTo>
                  <a:pt x="198567" y="224975"/>
                </a:lnTo>
                <a:lnTo>
                  <a:pt x="204360" y="232837"/>
                </a:lnTo>
                <a:lnTo>
                  <a:pt x="210127" y="240936"/>
                </a:lnTo>
                <a:lnTo>
                  <a:pt x="215877" y="248241"/>
                </a:lnTo>
                <a:lnTo>
                  <a:pt x="221615" y="255015"/>
                </a:lnTo>
                <a:lnTo>
                  <a:pt x="227346" y="261436"/>
                </a:lnTo>
                <a:lnTo>
                  <a:pt x="232119" y="267622"/>
                </a:lnTo>
                <a:lnTo>
                  <a:pt x="236253" y="273651"/>
                </a:lnTo>
                <a:lnTo>
                  <a:pt x="239962" y="279575"/>
                </a:lnTo>
                <a:lnTo>
                  <a:pt x="244340" y="285430"/>
                </a:lnTo>
                <a:lnTo>
                  <a:pt x="249163" y="291238"/>
                </a:lnTo>
                <a:lnTo>
                  <a:pt x="258650" y="301819"/>
                </a:lnTo>
                <a:lnTo>
                  <a:pt x="266041" y="309696"/>
                </a:lnTo>
                <a:lnTo>
                  <a:pt x="278547" y="322515"/>
                </a:lnTo>
                <a:lnTo>
                  <a:pt x="293065" y="337099"/>
                </a:lnTo>
                <a:lnTo>
                  <a:pt x="295933" y="339019"/>
                </a:lnTo>
                <a:lnTo>
                  <a:pt x="304843" y="342101"/>
                </a:lnTo>
                <a:lnTo>
                  <a:pt x="307387" y="3428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63"/>
          <p:cNvSpPr/>
          <p:nvPr/>
        </p:nvSpPr>
        <p:spPr>
          <a:xfrm>
            <a:off x="4409271" y="2837497"/>
            <a:ext cx="325607" cy="360046"/>
          </a:xfrm>
          <a:custGeom>
            <a:avLst/>
            <a:gdLst/>
            <a:ahLst/>
            <a:cxnLst/>
            <a:rect l="0" t="0" r="0" b="0"/>
            <a:pathLst>
              <a:path w="325607" h="360046">
                <a:moveTo>
                  <a:pt x="325606" y="0"/>
                </a:moveTo>
                <a:lnTo>
                  <a:pt x="312836" y="0"/>
                </a:lnTo>
                <a:lnTo>
                  <a:pt x="310425" y="953"/>
                </a:lnTo>
                <a:lnTo>
                  <a:pt x="305207" y="4551"/>
                </a:lnTo>
                <a:lnTo>
                  <a:pt x="299712" y="11865"/>
                </a:lnTo>
                <a:lnTo>
                  <a:pt x="296913" y="16483"/>
                </a:lnTo>
                <a:lnTo>
                  <a:pt x="292190" y="21466"/>
                </a:lnTo>
                <a:lnTo>
                  <a:pt x="286184" y="26693"/>
                </a:lnTo>
                <a:lnTo>
                  <a:pt x="279322" y="32083"/>
                </a:lnTo>
                <a:lnTo>
                  <a:pt x="272842" y="39486"/>
                </a:lnTo>
                <a:lnTo>
                  <a:pt x="266618" y="48232"/>
                </a:lnTo>
                <a:lnTo>
                  <a:pt x="260563" y="57872"/>
                </a:lnTo>
                <a:lnTo>
                  <a:pt x="252717" y="67156"/>
                </a:lnTo>
                <a:lnTo>
                  <a:pt x="243675" y="76203"/>
                </a:lnTo>
                <a:lnTo>
                  <a:pt x="233838" y="85092"/>
                </a:lnTo>
                <a:lnTo>
                  <a:pt x="224422" y="94828"/>
                </a:lnTo>
                <a:lnTo>
                  <a:pt x="215288" y="105129"/>
                </a:lnTo>
                <a:lnTo>
                  <a:pt x="206341" y="115806"/>
                </a:lnTo>
                <a:lnTo>
                  <a:pt x="197518" y="125782"/>
                </a:lnTo>
                <a:lnTo>
                  <a:pt x="180096" y="144485"/>
                </a:lnTo>
                <a:lnTo>
                  <a:pt x="154222" y="171080"/>
                </a:lnTo>
                <a:lnTo>
                  <a:pt x="146580" y="180729"/>
                </a:lnTo>
                <a:lnTo>
                  <a:pt x="139581" y="190971"/>
                </a:lnTo>
                <a:lnTo>
                  <a:pt x="133009" y="201609"/>
                </a:lnTo>
                <a:lnTo>
                  <a:pt x="125771" y="211558"/>
                </a:lnTo>
                <a:lnTo>
                  <a:pt x="118087" y="221049"/>
                </a:lnTo>
                <a:lnTo>
                  <a:pt x="110108" y="230233"/>
                </a:lnTo>
                <a:lnTo>
                  <a:pt x="102883" y="239214"/>
                </a:lnTo>
                <a:lnTo>
                  <a:pt x="96162" y="248059"/>
                </a:lnTo>
                <a:lnTo>
                  <a:pt x="89775" y="256812"/>
                </a:lnTo>
                <a:lnTo>
                  <a:pt x="83613" y="264553"/>
                </a:lnTo>
                <a:lnTo>
                  <a:pt x="77600" y="271619"/>
                </a:lnTo>
                <a:lnTo>
                  <a:pt x="71686" y="278234"/>
                </a:lnTo>
                <a:lnTo>
                  <a:pt x="60035" y="290665"/>
                </a:lnTo>
                <a:lnTo>
                  <a:pt x="54261" y="296646"/>
                </a:lnTo>
                <a:lnTo>
                  <a:pt x="49459" y="302539"/>
                </a:lnTo>
                <a:lnTo>
                  <a:pt x="45306" y="308373"/>
                </a:lnTo>
                <a:lnTo>
                  <a:pt x="38150" y="318982"/>
                </a:lnTo>
                <a:lnTo>
                  <a:pt x="31796" y="326872"/>
                </a:lnTo>
                <a:lnTo>
                  <a:pt x="22863" y="336669"/>
                </a:lnTo>
                <a:lnTo>
                  <a:pt x="14184" y="345605"/>
                </a:lnTo>
                <a:lnTo>
                  <a:pt x="11311" y="347561"/>
                </a:lnTo>
                <a:lnTo>
                  <a:pt x="1548" y="350957"/>
                </a:lnTo>
                <a:lnTo>
                  <a:pt x="354" y="351320"/>
                </a:lnTo>
                <a:lnTo>
                  <a:pt x="0" y="355978"/>
                </a:lnTo>
                <a:lnTo>
                  <a:pt x="903" y="357334"/>
                </a:lnTo>
                <a:lnTo>
                  <a:pt x="2457" y="358238"/>
                </a:lnTo>
                <a:lnTo>
                  <a:pt x="8424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64"/>
          <p:cNvSpPr/>
          <p:nvPr/>
        </p:nvSpPr>
        <p:spPr>
          <a:xfrm>
            <a:off x="4837791" y="2726998"/>
            <a:ext cx="154262" cy="504835"/>
          </a:xfrm>
          <a:custGeom>
            <a:avLst/>
            <a:gdLst/>
            <a:ahLst/>
            <a:cxnLst/>
            <a:rect l="0" t="0" r="0" b="0"/>
            <a:pathLst>
              <a:path w="154262" h="504835">
                <a:moveTo>
                  <a:pt x="154261" y="7629"/>
                </a:moveTo>
                <a:lnTo>
                  <a:pt x="154261" y="2690"/>
                </a:lnTo>
                <a:lnTo>
                  <a:pt x="154261" y="4799"/>
                </a:lnTo>
                <a:lnTo>
                  <a:pt x="154261" y="0"/>
                </a:lnTo>
                <a:lnTo>
                  <a:pt x="154261" y="6520"/>
                </a:lnTo>
                <a:lnTo>
                  <a:pt x="149711" y="11851"/>
                </a:lnTo>
                <a:lnTo>
                  <a:pt x="144936" y="19348"/>
                </a:lnTo>
                <a:lnTo>
                  <a:pt x="142329" y="24014"/>
                </a:lnTo>
                <a:lnTo>
                  <a:pt x="136893" y="34279"/>
                </a:lnTo>
                <a:lnTo>
                  <a:pt x="134110" y="39683"/>
                </a:lnTo>
                <a:lnTo>
                  <a:pt x="130350" y="45191"/>
                </a:lnTo>
                <a:lnTo>
                  <a:pt x="125937" y="50768"/>
                </a:lnTo>
                <a:lnTo>
                  <a:pt x="121091" y="56391"/>
                </a:lnTo>
                <a:lnTo>
                  <a:pt x="115955" y="62997"/>
                </a:lnTo>
                <a:lnTo>
                  <a:pt x="110626" y="70258"/>
                </a:lnTo>
                <a:lnTo>
                  <a:pt x="105169" y="77957"/>
                </a:lnTo>
                <a:lnTo>
                  <a:pt x="99625" y="84995"/>
                </a:lnTo>
                <a:lnTo>
                  <a:pt x="94025" y="91591"/>
                </a:lnTo>
                <a:lnTo>
                  <a:pt x="88386" y="97894"/>
                </a:lnTo>
                <a:lnTo>
                  <a:pt x="83674" y="104953"/>
                </a:lnTo>
                <a:lnTo>
                  <a:pt x="79581" y="112517"/>
                </a:lnTo>
                <a:lnTo>
                  <a:pt x="75899" y="120416"/>
                </a:lnTo>
                <a:lnTo>
                  <a:pt x="71540" y="128541"/>
                </a:lnTo>
                <a:lnTo>
                  <a:pt x="66729" y="136814"/>
                </a:lnTo>
                <a:lnTo>
                  <a:pt x="56303" y="153627"/>
                </a:lnTo>
                <a:lnTo>
                  <a:pt x="45319" y="170625"/>
                </a:lnTo>
                <a:lnTo>
                  <a:pt x="40675" y="179158"/>
                </a:lnTo>
                <a:lnTo>
                  <a:pt x="36628" y="187704"/>
                </a:lnTo>
                <a:lnTo>
                  <a:pt x="32976" y="196259"/>
                </a:lnTo>
                <a:lnTo>
                  <a:pt x="29589" y="204820"/>
                </a:lnTo>
                <a:lnTo>
                  <a:pt x="23287" y="221952"/>
                </a:lnTo>
                <a:lnTo>
                  <a:pt x="20272" y="231473"/>
                </a:lnTo>
                <a:lnTo>
                  <a:pt x="14383" y="252213"/>
                </a:lnTo>
                <a:lnTo>
                  <a:pt x="11479" y="261173"/>
                </a:lnTo>
                <a:lnTo>
                  <a:pt x="8591" y="269051"/>
                </a:lnTo>
                <a:lnTo>
                  <a:pt x="3793" y="283836"/>
                </a:lnTo>
                <a:lnTo>
                  <a:pt x="2515" y="291780"/>
                </a:lnTo>
                <a:lnTo>
                  <a:pt x="1662" y="299933"/>
                </a:lnTo>
                <a:lnTo>
                  <a:pt x="1093" y="308226"/>
                </a:lnTo>
                <a:lnTo>
                  <a:pt x="714" y="316612"/>
                </a:lnTo>
                <a:lnTo>
                  <a:pt x="293" y="333550"/>
                </a:lnTo>
                <a:lnTo>
                  <a:pt x="0" y="376268"/>
                </a:lnTo>
                <a:lnTo>
                  <a:pt x="2516" y="390861"/>
                </a:lnTo>
                <a:lnTo>
                  <a:pt x="6809" y="403697"/>
                </a:lnTo>
                <a:lnTo>
                  <a:pt x="9287" y="409787"/>
                </a:lnTo>
                <a:lnTo>
                  <a:pt x="11892" y="415752"/>
                </a:lnTo>
                <a:lnTo>
                  <a:pt x="17326" y="427460"/>
                </a:lnTo>
                <a:lnTo>
                  <a:pt x="20108" y="433248"/>
                </a:lnTo>
                <a:lnTo>
                  <a:pt x="22916" y="438060"/>
                </a:lnTo>
                <a:lnTo>
                  <a:pt x="25740" y="442221"/>
                </a:lnTo>
                <a:lnTo>
                  <a:pt x="28575" y="445947"/>
                </a:lnTo>
                <a:lnTo>
                  <a:pt x="32371" y="450336"/>
                </a:lnTo>
                <a:lnTo>
                  <a:pt x="36806" y="455167"/>
                </a:lnTo>
                <a:lnTo>
                  <a:pt x="49609" y="468528"/>
                </a:lnTo>
                <a:lnTo>
                  <a:pt x="53061" y="472057"/>
                </a:lnTo>
                <a:lnTo>
                  <a:pt x="57267" y="475363"/>
                </a:lnTo>
                <a:lnTo>
                  <a:pt x="61976" y="478519"/>
                </a:lnTo>
                <a:lnTo>
                  <a:pt x="67020" y="481576"/>
                </a:lnTo>
                <a:lnTo>
                  <a:pt x="72288" y="483614"/>
                </a:lnTo>
                <a:lnTo>
                  <a:pt x="77705" y="484972"/>
                </a:lnTo>
                <a:lnTo>
                  <a:pt x="83221" y="485878"/>
                </a:lnTo>
                <a:lnTo>
                  <a:pt x="88804" y="487434"/>
                </a:lnTo>
                <a:lnTo>
                  <a:pt x="94430" y="489424"/>
                </a:lnTo>
                <a:lnTo>
                  <a:pt x="100087" y="491703"/>
                </a:lnTo>
                <a:lnTo>
                  <a:pt x="104810" y="494175"/>
                </a:lnTo>
                <a:lnTo>
                  <a:pt x="108911" y="496776"/>
                </a:lnTo>
                <a:lnTo>
                  <a:pt x="119971" y="5048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65"/>
          <p:cNvSpPr/>
          <p:nvPr/>
        </p:nvSpPr>
        <p:spPr>
          <a:xfrm>
            <a:off x="4992405" y="2931795"/>
            <a:ext cx="308258" cy="248603"/>
          </a:xfrm>
          <a:custGeom>
            <a:avLst/>
            <a:gdLst/>
            <a:ahLst/>
            <a:cxnLst/>
            <a:rect l="0" t="0" r="0" b="0"/>
            <a:pathLst>
              <a:path w="308258" h="248603">
                <a:moveTo>
                  <a:pt x="8220" y="0"/>
                </a:moveTo>
                <a:lnTo>
                  <a:pt x="0" y="0"/>
                </a:lnTo>
                <a:lnTo>
                  <a:pt x="12426" y="0"/>
                </a:lnTo>
                <a:lnTo>
                  <a:pt x="19932" y="2540"/>
                </a:lnTo>
                <a:lnTo>
                  <a:pt x="28665" y="6844"/>
                </a:lnTo>
                <a:lnTo>
                  <a:pt x="35721" y="11931"/>
                </a:lnTo>
                <a:lnTo>
                  <a:pt x="47113" y="19908"/>
                </a:lnTo>
                <a:lnTo>
                  <a:pt x="54151" y="24702"/>
                </a:lnTo>
                <a:lnTo>
                  <a:pt x="60748" y="29803"/>
                </a:lnTo>
                <a:lnTo>
                  <a:pt x="67051" y="35108"/>
                </a:lnTo>
                <a:lnTo>
                  <a:pt x="73158" y="40550"/>
                </a:lnTo>
                <a:lnTo>
                  <a:pt x="85023" y="51677"/>
                </a:lnTo>
                <a:lnTo>
                  <a:pt x="108163" y="74343"/>
                </a:lnTo>
                <a:lnTo>
                  <a:pt x="113901" y="80994"/>
                </a:lnTo>
                <a:lnTo>
                  <a:pt x="119632" y="88286"/>
                </a:lnTo>
                <a:lnTo>
                  <a:pt x="125357" y="96005"/>
                </a:lnTo>
                <a:lnTo>
                  <a:pt x="132031" y="104008"/>
                </a:lnTo>
                <a:lnTo>
                  <a:pt x="139338" y="112201"/>
                </a:lnTo>
                <a:lnTo>
                  <a:pt x="154125" y="127972"/>
                </a:lnTo>
                <a:lnTo>
                  <a:pt x="167046" y="141331"/>
                </a:lnTo>
                <a:lnTo>
                  <a:pt x="172206" y="147561"/>
                </a:lnTo>
                <a:lnTo>
                  <a:pt x="176599" y="153619"/>
                </a:lnTo>
                <a:lnTo>
                  <a:pt x="180480" y="159562"/>
                </a:lnTo>
                <a:lnTo>
                  <a:pt x="184972" y="165430"/>
                </a:lnTo>
                <a:lnTo>
                  <a:pt x="189872" y="171246"/>
                </a:lnTo>
                <a:lnTo>
                  <a:pt x="195044" y="177029"/>
                </a:lnTo>
                <a:lnTo>
                  <a:pt x="205870" y="188534"/>
                </a:lnTo>
                <a:lnTo>
                  <a:pt x="211424" y="194270"/>
                </a:lnTo>
                <a:lnTo>
                  <a:pt x="217032" y="199045"/>
                </a:lnTo>
                <a:lnTo>
                  <a:pt x="222675" y="203182"/>
                </a:lnTo>
                <a:lnTo>
                  <a:pt x="228342" y="206892"/>
                </a:lnTo>
                <a:lnTo>
                  <a:pt x="237180" y="213554"/>
                </a:lnTo>
                <a:lnTo>
                  <a:pt x="245234" y="219690"/>
                </a:lnTo>
                <a:lnTo>
                  <a:pt x="250049" y="222660"/>
                </a:lnTo>
                <a:lnTo>
                  <a:pt x="259527" y="228500"/>
                </a:lnTo>
                <a:lnTo>
                  <a:pt x="266914" y="234270"/>
                </a:lnTo>
                <a:lnTo>
                  <a:pt x="271171" y="236190"/>
                </a:lnTo>
                <a:lnTo>
                  <a:pt x="275912" y="237470"/>
                </a:lnTo>
                <a:lnTo>
                  <a:pt x="280979" y="238323"/>
                </a:lnTo>
                <a:lnTo>
                  <a:pt x="289148" y="241811"/>
                </a:lnTo>
                <a:lnTo>
                  <a:pt x="297604" y="247260"/>
                </a:lnTo>
                <a:lnTo>
                  <a:pt x="301300" y="248006"/>
                </a:lnTo>
                <a:lnTo>
                  <a:pt x="308257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66"/>
          <p:cNvSpPr/>
          <p:nvPr/>
        </p:nvSpPr>
        <p:spPr>
          <a:xfrm>
            <a:off x="5086350" y="2871787"/>
            <a:ext cx="180023" cy="282894"/>
          </a:xfrm>
          <a:custGeom>
            <a:avLst/>
            <a:gdLst/>
            <a:ahLst/>
            <a:cxnLst/>
            <a:rect l="0" t="0" r="0" b="0"/>
            <a:pathLst>
              <a:path w="180023" h="282894">
                <a:moveTo>
                  <a:pt x="180022" y="0"/>
                </a:moveTo>
                <a:lnTo>
                  <a:pt x="171803" y="0"/>
                </a:lnTo>
                <a:lnTo>
                  <a:pt x="171554" y="4551"/>
                </a:lnTo>
                <a:lnTo>
                  <a:pt x="170567" y="6844"/>
                </a:lnTo>
                <a:lnTo>
                  <a:pt x="164626" y="15575"/>
                </a:lnTo>
                <a:lnTo>
                  <a:pt x="162138" y="19908"/>
                </a:lnTo>
                <a:lnTo>
                  <a:pt x="159527" y="24702"/>
                </a:lnTo>
                <a:lnTo>
                  <a:pt x="155881" y="29803"/>
                </a:lnTo>
                <a:lnTo>
                  <a:pt x="151546" y="35109"/>
                </a:lnTo>
                <a:lnTo>
                  <a:pt x="146750" y="40551"/>
                </a:lnTo>
                <a:lnTo>
                  <a:pt x="142601" y="47037"/>
                </a:lnTo>
                <a:lnTo>
                  <a:pt x="138882" y="54218"/>
                </a:lnTo>
                <a:lnTo>
                  <a:pt x="135451" y="61863"/>
                </a:lnTo>
                <a:lnTo>
                  <a:pt x="131257" y="69817"/>
                </a:lnTo>
                <a:lnTo>
                  <a:pt x="126557" y="77977"/>
                </a:lnTo>
                <a:lnTo>
                  <a:pt x="121519" y="86275"/>
                </a:lnTo>
                <a:lnTo>
                  <a:pt x="115302" y="94664"/>
                </a:lnTo>
                <a:lnTo>
                  <a:pt x="108301" y="103114"/>
                </a:lnTo>
                <a:lnTo>
                  <a:pt x="100776" y="111606"/>
                </a:lnTo>
                <a:lnTo>
                  <a:pt x="93853" y="120124"/>
                </a:lnTo>
                <a:lnTo>
                  <a:pt x="87334" y="128660"/>
                </a:lnTo>
                <a:lnTo>
                  <a:pt x="81083" y="137208"/>
                </a:lnTo>
                <a:lnTo>
                  <a:pt x="75962" y="145765"/>
                </a:lnTo>
                <a:lnTo>
                  <a:pt x="71596" y="154326"/>
                </a:lnTo>
                <a:lnTo>
                  <a:pt x="67733" y="162892"/>
                </a:lnTo>
                <a:lnTo>
                  <a:pt x="63253" y="171460"/>
                </a:lnTo>
                <a:lnTo>
                  <a:pt x="58361" y="180029"/>
                </a:lnTo>
                <a:lnTo>
                  <a:pt x="53195" y="188600"/>
                </a:lnTo>
                <a:lnTo>
                  <a:pt x="48798" y="197171"/>
                </a:lnTo>
                <a:lnTo>
                  <a:pt x="44915" y="205742"/>
                </a:lnTo>
                <a:lnTo>
                  <a:pt x="41373" y="214314"/>
                </a:lnTo>
                <a:lnTo>
                  <a:pt x="37107" y="221933"/>
                </a:lnTo>
                <a:lnTo>
                  <a:pt x="32358" y="228918"/>
                </a:lnTo>
                <a:lnTo>
                  <a:pt x="27287" y="235480"/>
                </a:lnTo>
                <a:lnTo>
                  <a:pt x="23906" y="240806"/>
                </a:lnTo>
                <a:lnTo>
                  <a:pt x="20149" y="249265"/>
                </a:lnTo>
                <a:lnTo>
                  <a:pt x="15940" y="256199"/>
                </a:lnTo>
                <a:lnTo>
                  <a:pt x="13484" y="259382"/>
                </a:lnTo>
                <a:lnTo>
                  <a:pt x="10755" y="265458"/>
                </a:lnTo>
                <a:lnTo>
                  <a:pt x="10028" y="268412"/>
                </a:lnTo>
                <a:lnTo>
                  <a:pt x="6679" y="274234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67"/>
          <p:cNvSpPr/>
          <p:nvPr/>
        </p:nvSpPr>
        <p:spPr>
          <a:xfrm>
            <a:off x="5300662" y="2991802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5601" y="7381"/>
                </a:lnTo>
                <a:lnTo>
                  <a:pt x="17068" y="7778"/>
                </a:lnTo>
                <a:lnTo>
                  <a:pt x="21238" y="8220"/>
                </a:lnTo>
                <a:lnTo>
                  <a:pt x="24636" y="8337"/>
                </a:lnTo>
                <a:lnTo>
                  <a:pt x="38520" y="8503"/>
                </a:lnTo>
                <a:lnTo>
                  <a:pt x="100028" y="8572"/>
                </a:lnTo>
                <a:lnTo>
                  <a:pt x="105738" y="9525"/>
                </a:lnTo>
                <a:lnTo>
                  <a:pt x="111450" y="11112"/>
                </a:lnTo>
                <a:lnTo>
                  <a:pt x="117162" y="13123"/>
                </a:lnTo>
                <a:lnTo>
                  <a:pt x="123828" y="14464"/>
                </a:lnTo>
                <a:lnTo>
                  <a:pt x="131130" y="15358"/>
                </a:lnTo>
                <a:lnTo>
                  <a:pt x="138855" y="15953"/>
                </a:lnTo>
                <a:lnTo>
                  <a:pt x="145910" y="16351"/>
                </a:lnTo>
                <a:lnTo>
                  <a:pt x="158829" y="16792"/>
                </a:lnTo>
                <a:lnTo>
                  <a:pt x="182645" y="17075"/>
                </a:lnTo>
                <a:lnTo>
                  <a:pt x="231458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68"/>
          <p:cNvSpPr/>
          <p:nvPr/>
        </p:nvSpPr>
        <p:spPr>
          <a:xfrm>
            <a:off x="5557837" y="2837615"/>
            <a:ext cx="145584" cy="334211"/>
          </a:xfrm>
          <a:custGeom>
            <a:avLst/>
            <a:gdLst/>
            <a:ahLst/>
            <a:cxnLst/>
            <a:rect l="0" t="0" r="0" b="0"/>
            <a:pathLst>
              <a:path w="145584" h="334211">
                <a:moveTo>
                  <a:pt x="0" y="51317"/>
                </a:moveTo>
                <a:lnTo>
                  <a:pt x="0" y="43936"/>
                </a:lnTo>
                <a:lnTo>
                  <a:pt x="2540" y="40734"/>
                </a:lnTo>
                <a:lnTo>
                  <a:pt x="6844" y="36136"/>
                </a:lnTo>
                <a:lnTo>
                  <a:pt x="20151" y="22624"/>
                </a:lnTo>
                <a:lnTo>
                  <a:pt x="23912" y="19806"/>
                </a:lnTo>
                <a:lnTo>
                  <a:pt x="28324" y="16975"/>
                </a:lnTo>
                <a:lnTo>
                  <a:pt x="33170" y="14135"/>
                </a:lnTo>
                <a:lnTo>
                  <a:pt x="37354" y="12241"/>
                </a:lnTo>
                <a:lnTo>
                  <a:pt x="41095" y="10979"/>
                </a:lnTo>
                <a:lnTo>
                  <a:pt x="44541" y="10137"/>
                </a:lnTo>
                <a:lnTo>
                  <a:pt x="48745" y="8624"/>
                </a:lnTo>
                <a:lnTo>
                  <a:pt x="53451" y="6662"/>
                </a:lnTo>
                <a:lnTo>
                  <a:pt x="58494" y="4402"/>
                </a:lnTo>
                <a:lnTo>
                  <a:pt x="63761" y="2896"/>
                </a:lnTo>
                <a:lnTo>
                  <a:pt x="69178" y="1891"/>
                </a:lnTo>
                <a:lnTo>
                  <a:pt x="74694" y="1221"/>
                </a:lnTo>
                <a:lnTo>
                  <a:pt x="79323" y="775"/>
                </a:lnTo>
                <a:lnTo>
                  <a:pt x="83362" y="477"/>
                </a:lnTo>
                <a:lnTo>
                  <a:pt x="87007" y="279"/>
                </a:lnTo>
                <a:lnTo>
                  <a:pt x="96138" y="58"/>
                </a:lnTo>
                <a:lnTo>
                  <a:pt x="101239" y="0"/>
                </a:lnTo>
                <a:lnTo>
                  <a:pt x="105593" y="913"/>
                </a:lnTo>
                <a:lnTo>
                  <a:pt x="109448" y="2474"/>
                </a:lnTo>
                <a:lnTo>
                  <a:pt x="112970" y="4468"/>
                </a:lnTo>
                <a:lnTo>
                  <a:pt x="116271" y="5797"/>
                </a:lnTo>
                <a:lnTo>
                  <a:pt x="119424" y="6683"/>
                </a:lnTo>
                <a:lnTo>
                  <a:pt x="122478" y="7273"/>
                </a:lnTo>
                <a:lnTo>
                  <a:pt x="125468" y="8620"/>
                </a:lnTo>
                <a:lnTo>
                  <a:pt x="128412" y="10470"/>
                </a:lnTo>
                <a:lnTo>
                  <a:pt x="131329" y="12655"/>
                </a:lnTo>
                <a:lnTo>
                  <a:pt x="134225" y="16018"/>
                </a:lnTo>
                <a:lnTo>
                  <a:pt x="137108" y="20164"/>
                </a:lnTo>
                <a:lnTo>
                  <a:pt x="139983" y="24833"/>
                </a:lnTo>
                <a:lnTo>
                  <a:pt x="143177" y="32562"/>
                </a:lnTo>
                <a:lnTo>
                  <a:pt x="144597" y="41076"/>
                </a:lnTo>
                <a:lnTo>
                  <a:pt x="144975" y="47347"/>
                </a:lnTo>
                <a:lnTo>
                  <a:pt x="145396" y="60983"/>
                </a:lnTo>
                <a:lnTo>
                  <a:pt x="145583" y="73393"/>
                </a:lnTo>
                <a:lnTo>
                  <a:pt x="144680" y="80322"/>
                </a:lnTo>
                <a:lnTo>
                  <a:pt x="143126" y="87799"/>
                </a:lnTo>
                <a:lnTo>
                  <a:pt x="133788" y="124881"/>
                </a:lnTo>
                <a:lnTo>
                  <a:pt x="131102" y="134650"/>
                </a:lnTo>
                <a:lnTo>
                  <a:pt x="125577" y="153124"/>
                </a:lnTo>
                <a:lnTo>
                  <a:pt x="117112" y="179589"/>
                </a:lnTo>
                <a:lnTo>
                  <a:pt x="114270" y="189220"/>
                </a:lnTo>
                <a:lnTo>
                  <a:pt x="108572" y="210080"/>
                </a:lnTo>
                <a:lnTo>
                  <a:pt x="105718" y="219071"/>
                </a:lnTo>
                <a:lnTo>
                  <a:pt x="102864" y="226971"/>
                </a:lnTo>
                <a:lnTo>
                  <a:pt x="100009" y="234142"/>
                </a:lnTo>
                <a:lnTo>
                  <a:pt x="98105" y="241780"/>
                </a:lnTo>
                <a:lnTo>
                  <a:pt x="96836" y="249730"/>
                </a:lnTo>
                <a:lnTo>
                  <a:pt x="95989" y="257887"/>
                </a:lnTo>
                <a:lnTo>
                  <a:pt x="95426" y="265231"/>
                </a:lnTo>
                <a:lnTo>
                  <a:pt x="95050" y="272031"/>
                </a:lnTo>
                <a:lnTo>
                  <a:pt x="94632" y="284667"/>
                </a:lnTo>
                <a:lnTo>
                  <a:pt x="94342" y="309529"/>
                </a:lnTo>
                <a:lnTo>
                  <a:pt x="94297" y="3342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69"/>
          <p:cNvSpPr/>
          <p:nvPr/>
        </p:nvSpPr>
        <p:spPr>
          <a:xfrm>
            <a:off x="5712142" y="2760385"/>
            <a:ext cx="179521" cy="454303"/>
          </a:xfrm>
          <a:custGeom>
            <a:avLst/>
            <a:gdLst/>
            <a:ahLst/>
            <a:cxnLst/>
            <a:rect l="0" t="0" r="0" b="0"/>
            <a:pathLst>
              <a:path w="179521" h="454303">
                <a:moveTo>
                  <a:pt x="0" y="17104"/>
                </a:moveTo>
                <a:lnTo>
                  <a:pt x="0" y="12554"/>
                </a:lnTo>
                <a:lnTo>
                  <a:pt x="953" y="10260"/>
                </a:lnTo>
                <a:lnTo>
                  <a:pt x="5891" y="3435"/>
                </a:lnTo>
                <a:lnTo>
                  <a:pt x="7381" y="1504"/>
                </a:lnTo>
                <a:lnTo>
                  <a:pt x="8730" y="989"/>
                </a:lnTo>
                <a:lnTo>
                  <a:pt x="14229" y="265"/>
                </a:lnTo>
                <a:lnTo>
                  <a:pt x="18186" y="50"/>
                </a:lnTo>
                <a:lnTo>
                  <a:pt x="25862" y="0"/>
                </a:lnTo>
                <a:lnTo>
                  <a:pt x="30577" y="939"/>
                </a:lnTo>
                <a:lnTo>
                  <a:pt x="35625" y="2517"/>
                </a:lnTo>
                <a:lnTo>
                  <a:pt x="40895" y="4522"/>
                </a:lnTo>
                <a:lnTo>
                  <a:pt x="45360" y="6811"/>
                </a:lnTo>
                <a:lnTo>
                  <a:pt x="49290" y="9290"/>
                </a:lnTo>
                <a:lnTo>
                  <a:pt x="52863" y="11895"/>
                </a:lnTo>
                <a:lnTo>
                  <a:pt x="57150" y="15537"/>
                </a:lnTo>
                <a:lnTo>
                  <a:pt x="61912" y="19869"/>
                </a:lnTo>
                <a:lnTo>
                  <a:pt x="66992" y="24663"/>
                </a:lnTo>
                <a:lnTo>
                  <a:pt x="72284" y="28811"/>
                </a:lnTo>
                <a:lnTo>
                  <a:pt x="77717" y="32529"/>
                </a:lnTo>
                <a:lnTo>
                  <a:pt x="83244" y="35960"/>
                </a:lnTo>
                <a:lnTo>
                  <a:pt x="88834" y="40152"/>
                </a:lnTo>
                <a:lnTo>
                  <a:pt x="94465" y="44852"/>
                </a:lnTo>
                <a:lnTo>
                  <a:pt x="100124" y="49891"/>
                </a:lnTo>
                <a:lnTo>
                  <a:pt x="104849" y="56107"/>
                </a:lnTo>
                <a:lnTo>
                  <a:pt x="108952" y="63108"/>
                </a:lnTo>
                <a:lnTo>
                  <a:pt x="112640" y="70634"/>
                </a:lnTo>
                <a:lnTo>
                  <a:pt x="117003" y="77556"/>
                </a:lnTo>
                <a:lnTo>
                  <a:pt x="121817" y="84075"/>
                </a:lnTo>
                <a:lnTo>
                  <a:pt x="126931" y="90327"/>
                </a:lnTo>
                <a:lnTo>
                  <a:pt x="131293" y="97352"/>
                </a:lnTo>
                <a:lnTo>
                  <a:pt x="135154" y="104893"/>
                </a:lnTo>
                <a:lnTo>
                  <a:pt x="141984" y="119939"/>
                </a:lnTo>
                <a:lnTo>
                  <a:pt x="148194" y="132976"/>
                </a:lnTo>
                <a:lnTo>
                  <a:pt x="151183" y="140072"/>
                </a:lnTo>
                <a:lnTo>
                  <a:pt x="154129" y="147661"/>
                </a:lnTo>
                <a:lnTo>
                  <a:pt x="159942" y="163712"/>
                </a:lnTo>
                <a:lnTo>
                  <a:pt x="174297" y="205815"/>
                </a:lnTo>
                <a:lnTo>
                  <a:pt x="176205" y="213396"/>
                </a:lnTo>
                <a:lnTo>
                  <a:pt x="178326" y="226900"/>
                </a:lnTo>
                <a:lnTo>
                  <a:pt x="178892" y="234121"/>
                </a:lnTo>
                <a:lnTo>
                  <a:pt x="179268" y="241792"/>
                </a:lnTo>
                <a:lnTo>
                  <a:pt x="179520" y="249764"/>
                </a:lnTo>
                <a:lnTo>
                  <a:pt x="178735" y="257936"/>
                </a:lnTo>
                <a:lnTo>
                  <a:pt x="177259" y="266241"/>
                </a:lnTo>
                <a:lnTo>
                  <a:pt x="175323" y="274636"/>
                </a:lnTo>
                <a:lnTo>
                  <a:pt x="173079" y="282137"/>
                </a:lnTo>
                <a:lnTo>
                  <a:pt x="168047" y="295552"/>
                </a:lnTo>
                <a:lnTo>
                  <a:pt x="162635" y="310404"/>
                </a:lnTo>
                <a:lnTo>
                  <a:pt x="159858" y="318365"/>
                </a:lnTo>
                <a:lnTo>
                  <a:pt x="156102" y="326530"/>
                </a:lnTo>
                <a:lnTo>
                  <a:pt x="151693" y="334831"/>
                </a:lnTo>
                <a:lnTo>
                  <a:pt x="146849" y="343222"/>
                </a:lnTo>
                <a:lnTo>
                  <a:pt x="141714" y="350721"/>
                </a:lnTo>
                <a:lnTo>
                  <a:pt x="136386" y="357626"/>
                </a:lnTo>
                <a:lnTo>
                  <a:pt x="130929" y="364134"/>
                </a:lnTo>
                <a:lnTo>
                  <a:pt x="125386" y="370377"/>
                </a:lnTo>
                <a:lnTo>
                  <a:pt x="114147" y="382395"/>
                </a:lnTo>
                <a:lnTo>
                  <a:pt x="109435" y="388266"/>
                </a:lnTo>
                <a:lnTo>
                  <a:pt x="105342" y="394086"/>
                </a:lnTo>
                <a:lnTo>
                  <a:pt x="101660" y="399870"/>
                </a:lnTo>
                <a:lnTo>
                  <a:pt x="96349" y="404679"/>
                </a:lnTo>
                <a:lnTo>
                  <a:pt x="89950" y="408838"/>
                </a:lnTo>
                <a:lnTo>
                  <a:pt x="82827" y="412562"/>
                </a:lnTo>
                <a:lnTo>
                  <a:pt x="77125" y="416951"/>
                </a:lnTo>
                <a:lnTo>
                  <a:pt x="72372" y="421781"/>
                </a:lnTo>
                <a:lnTo>
                  <a:pt x="68250" y="426907"/>
                </a:lnTo>
                <a:lnTo>
                  <a:pt x="64550" y="431276"/>
                </a:lnTo>
                <a:lnTo>
                  <a:pt x="61131" y="435141"/>
                </a:lnTo>
                <a:lnTo>
                  <a:pt x="57899" y="438671"/>
                </a:lnTo>
                <a:lnTo>
                  <a:pt x="54792" y="441024"/>
                </a:lnTo>
                <a:lnTo>
                  <a:pt x="51768" y="442592"/>
                </a:lnTo>
                <a:lnTo>
                  <a:pt x="48800" y="443638"/>
                </a:lnTo>
                <a:lnTo>
                  <a:pt x="45868" y="445288"/>
                </a:lnTo>
                <a:lnTo>
                  <a:pt x="42961" y="447340"/>
                </a:lnTo>
                <a:lnTo>
                  <a:pt x="40071" y="449661"/>
                </a:lnTo>
                <a:lnTo>
                  <a:pt x="37191" y="451208"/>
                </a:lnTo>
                <a:lnTo>
                  <a:pt x="34319" y="452239"/>
                </a:lnTo>
                <a:lnTo>
                  <a:pt x="25717" y="4543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70"/>
          <p:cNvSpPr/>
          <p:nvPr/>
        </p:nvSpPr>
        <p:spPr>
          <a:xfrm>
            <a:off x="6269354" y="2897508"/>
            <a:ext cx="212617" cy="317180"/>
          </a:xfrm>
          <a:custGeom>
            <a:avLst/>
            <a:gdLst/>
            <a:ahLst/>
            <a:cxnLst/>
            <a:rect l="0" t="0" r="0" b="0"/>
            <a:pathLst>
              <a:path w="212617" h="317180">
                <a:moveTo>
                  <a:pt x="0" y="8569"/>
                </a:moveTo>
                <a:lnTo>
                  <a:pt x="66153" y="8569"/>
                </a:lnTo>
                <a:lnTo>
                  <a:pt x="71725" y="7617"/>
                </a:lnTo>
                <a:lnTo>
                  <a:pt x="77344" y="6029"/>
                </a:lnTo>
                <a:lnTo>
                  <a:pt x="82995" y="4018"/>
                </a:lnTo>
                <a:lnTo>
                  <a:pt x="88667" y="2677"/>
                </a:lnTo>
                <a:lnTo>
                  <a:pt x="94354" y="1784"/>
                </a:lnTo>
                <a:lnTo>
                  <a:pt x="100051" y="1188"/>
                </a:lnTo>
                <a:lnTo>
                  <a:pt x="104801" y="791"/>
                </a:lnTo>
                <a:lnTo>
                  <a:pt x="108920" y="526"/>
                </a:lnTo>
                <a:lnTo>
                  <a:pt x="112619" y="350"/>
                </a:lnTo>
                <a:lnTo>
                  <a:pt x="124348" y="154"/>
                </a:lnTo>
                <a:lnTo>
                  <a:pt x="172894" y="0"/>
                </a:lnTo>
                <a:lnTo>
                  <a:pt x="176223" y="951"/>
                </a:lnTo>
                <a:lnTo>
                  <a:pt x="182462" y="4548"/>
                </a:lnTo>
                <a:lnTo>
                  <a:pt x="188409" y="9322"/>
                </a:lnTo>
                <a:lnTo>
                  <a:pt x="194228" y="14619"/>
                </a:lnTo>
                <a:lnTo>
                  <a:pt x="202859" y="22956"/>
                </a:lnTo>
                <a:lnTo>
                  <a:pt x="208587" y="28616"/>
                </a:lnTo>
                <a:lnTo>
                  <a:pt x="210496" y="32411"/>
                </a:lnTo>
                <a:lnTo>
                  <a:pt x="212616" y="41708"/>
                </a:lnTo>
                <a:lnTo>
                  <a:pt x="212230" y="47807"/>
                </a:lnTo>
                <a:lnTo>
                  <a:pt x="211019" y="54730"/>
                </a:lnTo>
                <a:lnTo>
                  <a:pt x="209259" y="62203"/>
                </a:lnTo>
                <a:lnTo>
                  <a:pt x="208087" y="69090"/>
                </a:lnTo>
                <a:lnTo>
                  <a:pt x="207304" y="75586"/>
                </a:lnTo>
                <a:lnTo>
                  <a:pt x="206783" y="81822"/>
                </a:lnTo>
                <a:lnTo>
                  <a:pt x="204531" y="88837"/>
                </a:lnTo>
                <a:lnTo>
                  <a:pt x="201124" y="96371"/>
                </a:lnTo>
                <a:lnTo>
                  <a:pt x="196948" y="104251"/>
                </a:lnTo>
                <a:lnTo>
                  <a:pt x="194164" y="112362"/>
                </a:lnTo>
                <a:lnTo>
                  <a:pt x="192308" y="120627"/>
                </a:lnTo>
                <a:lnTo>
                  <a:pt x="191071" y="128995"/>
                </a:lnTo>
                <a:lnTo>
                  <a:pt x="189293" y="137430"/>
                </a:lnTo>
                <a:lnTo>
                  <a:pt x="187156" y="145911"/>
                </a:lnTo>
                <a:lnTo>
                  <a:pt x="184778" y="154423"/>
                </a:lnTo>
                <a:lnTo>
                  <a:pt x="181288" y="162003"/>
                </a:lnTo>
                <a:lnTo>
                  <a:pt x="177056" y="168961"/>
                </a:lnTo>
                <a:lnTo>
                  <a:pt x="172330" y="175505"/>
                </a:lnTo>
                <a:lnTo>
                  <a:pt x="168227" y="182724"/>
                </a:lnTo>
                <a:lnTo>
                  <a:pt x="164539" y="190395"/>
                </a:lnTo>
                <a:lnTo>
                  <a:pt x="161128" y="198366"/>
                </a:lnTo>
                <a:lnTo>
                  <a:pt x="157901" y="206538"/>
                </a:lnTo>
                <a:lnTo>
                  <a:pt x="151776" y="223238"/>
                </a:lnTo>
                <a:lnTo>
                  <a:pt x="148809" y="230739"/>
                </a:lnTo>
                <a:lnTo>
                  <a:pt x="145879" y="237645"/>
                </a:lnTo>
                <a:lnTo>
                  <a:pt x="142973" y="244154"/>
                </a:lnTo>
                <a:lnTo>
                  <a:pt x="141036" y="250398"/>
                </a:lnTo>
                <a:lnTo>
                  <a:pt x="139744" y="256466"/>
                </a:lnTo>
                <a:lnTo>
                  <a:pt x="138882" y="262416"/>
                </a:lnTo>
                <a:lnTo>
                  <a:pt x="137356" y="268288"/>
                </a:lnTo>
                <a:lnTo>
                  <a:pt x="135386" y="274108"/>
                </a:lnTo>
                <a:lnTo>
                  <a:pt x="133120" y="279892"/>
                </a:lnTo>
                <a:lnTo>
                  <a:pt x="130603" y="288860"/>
                </a:lnTo>
                <a:lnTo>
                  <a:pt x="129483" y="296020"/>
                </a:lnTo>
                <a:lnTo>
                  <a:pt x="128853" y="305406"/>
                </a:lnTo>
                <a:lnTo>
                  <a:pt x="128598" y="316664"/>
                </a:lnTo>
                <a:lnTo>
                  <a:pt x="134482" y="317077"/>
                </a:lnTo>
                <a:lnTo>
                  <a:pt x="137161" y="31717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71"/>
          <p:cNvSpPr/>
          <p:nvPr/>
        </p:nvSpPr>
        <p:spPr>
          <a:xfrm>
            <a:off x="6115050" y="3026445"/>
            <a:ext cx="51435" cy="179670"/>
          </a:xfrm>
          <a:custGeom>
            <a:avLst/>
            <a:gdLst/>
            <a:ahLst/>
            <a:cxnLst/>
            <a:rect l="0" t="0" r="0" b="0"/>
            <a:pathLst>
              <a:path w="51435" h="179670">
                <a:moveTo>
                  <a:pt x="0" y="8219"/>
                </a:moveTo>
                <a:lnTo>
                  <a:pt x="0" y="3669"/>
                </a:lnTo>
                <a:lnTo>
                  <a:pt x="952" y="2328"/>
                </a:lnTo>
                <a:lnTo>
                  <a:pt x="2540" y="1434"/>
                </a:lnTo>
                <a:lnTo>
                  <a:pt x="7380" y="0"/>
                </a:lnTo>
                <a:lnTo>
                  <a:pt x="8730" y="835"/>
                </a:lnTo>
                <a:lnTo>
                  <a:pt x="10583" y="2344"/>
                </a:lnTo>
                <a:lnTo>
                  <a:pt x="12770" y="4302"/>
                </a:lnTo>
                <a:lnTo>
                  <a:pt x="15181" y="5608"/>
                </a:lnTo>
                <a:lnTo>
                  <a:pt x="17740" y="6478"/>
                </a:lnTo>
                <a:lnTo>
                  <a:pt x="20399" y="7059"/>
                </a:lnTo>
                <a:lnTo>
                  <a:pt x="23124" y="8399"/>
                </a:lnTo>
                <a:lnTo>
                  <a:pt x="25894" y="10244"/>
                </a:lnTo>
                <a:lnTo>
                  <a:pt x="28693" y="12427"/>
                </a:lnTo>
                <a:lnTo>
                  <a:pt x="31511" y="14834"/>
                </a:lnTo>
                <a:lnTo>
                  <a:pt x="34342" y="17392"/>
                </a:lnTo>
                <a:lnTo>
                  <a:pt x="37182" y="20049"/>
                </a:lnTo>
                <a:lnTo>
                  <a:pt x="39075" y="23726"/>
                </a:lnTo>
                <a:lnTo>
                  <a:pt x="40337" y="28082"/>
                </a:lnTo>
                <a:lnTo>
                  <a:pt x="41179" y="32891"/>
                </a:lnTo>
                <a:lnTo>
                  <a:pt x="42693" y="38003"/>
                </a:lnTo>
                <a:lnTo>
                  <a:pt x="44654" y="43315"/>
                </a:lnTo>
                <a:lnTo>
                  <a:pt x="46914" y="48762"/>
                </a:lnTo>
                <a:lnTo>
                  <a:pt x="48421" y="54297"/>
                </a:lnTo>
                <a:lnTo>
                  <a:pt x="49425" y="59893"/>
                </a:lnTo>
                <a:lnTo>
                  <a:pt x="50095" y="65529"/>
                </a:lnTo>
                <a:lnTo>
                  <a:pt x="50541" y="71191"/>
                </a:lnTo>
                <a:lnTo>
                  <a:pt x="50839" y="76870"/>
                </a:lnTo>
                <a:lnTo>
                  <a:pt x="51170" y="88261"/>
                </a:lnTo>
                <a:lnTo>
                  <a:pt x="51419" y="121451"/>
                </a:lnTo>
                <a:lnTo>
                  <a:pt x="51434" y="1796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72"/>
          <p:cNvSpPr/>
          <p:nvPr/>
        </p:nvSpPr>
        <p:spPr>
          <a:xfrm>
            <a:off x="6063615" y="3077527"/>
            <a:ext cx="188595" cy="25719"/>
          </a:xfrm>
          <a:custGeom>
            <a:avLst/>
            <a:gdLst/>
            <a:ahLst/>
            <a:cxnLst/>
            <a:rect l="0" t="0" r="0" b="0"/>
            <a:pathLst>
              <a:path w="188595" h="25719">
                <a:moveTo>
                  <a:pt x="0" y="25718"/>
                </a:moveTo>
                <a:lnTo>
                  <a:pt x="24701" y="25718"/>
                </a:lnTo>
                <a:lnTo>
                  <a:pt x="29802" y="24765"/>
                </a:lnTo>
                <a:lnTo>
                  <a:pt x="35108" y="23178"/>
                </a:lnTo>
                <a:lnTo>
                  <a:pt x="40550" y="21167"/>
                </a:lnTo>
                <a:lnTo>
                  <a:pt x="46084" y="19826"/>
                </a:lnTo>
                <a:lnTo>
                  <a:pt x="51677" y="18932"/>
                </a:lnTo>
                <a:lnTo>
                  <a:pt x="57311" y="18337"/>
                </a:lnTo>
                <a:lnTo>
                  <a:pt x="63925" y="16987"/>
                </a:lnTo>
                <a:lnTo>
                  <a:pt x="71191" y="15135"/>
                </a:lnTo>
                <a:lnTo>
                  <a:pt x="78893" y="12947"/>
                </a:lnTo>
                <a:lnTo>
                  <a:pt x="85933" y="11489"/>
                </a:lnTo>
                <a:lnTo>
                  <a:pt x="92531" y="10517"/>
                </a:lnTo>
                <a:lnTo>
                  <a:pt x="98835" y="9869"/>
                </a:lnTo>
                <a:lnTo>
                  <a:pt x="105895" y="8484"/>
                </a:lnTo>
                <a:lnTo>
                  <a:pt x="113459" y="6609"/>
                </a:lnTo>
                <a:lnTo>
                  <a:pt x="121359" y="4406"/>
                </a:lnTo>
                <a:lnTo>
                  <a:pt x="129483" y="2937"/>
                </a:lnTo>
                <a:lnTo>
                  <a:pt x="137757" y="1958"/>
                </a:lnTo>
                <a:lnTo>
                  <a:pt x="146131" y="1306"/>
                </a:lnTo>
                <a:lnTo>
                  <a:pt x="153617" y="870"/>
                </a:lnTo>
                <a:lnTo>
                  <a:pt x="167017" y="387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73"/>
          <p:cNvSpPr/>
          <p:nvPr/>
        </p:nvSpPr>
        <p:spPr>
          <a:xfrm>
            <a:off x="6613605" y="2794987"/>
            <a:ext cx="135811" cy="419701"/>
          </a:xfrm>
          <a:custGeom>
            <a:avLst/>
            <a:gdLst/>
            <a:ahLst/>
            <a:cxnLst/>
            <a:rect l="0" t="0" r="0" b="0"/>
            <a:pathLst>
              <a:path w="135811" h="419701">
                <a:moveTo>
                  <a:pt x="127237" y="8220"/>
                </a:moveTo>
                <a:lnTo>
                  <a:pt x="127237" y="0"/>
                </a:lnTo>
                <a:lnTo>
                  <a:pt x="124697" y="2344"/>
                </a:lnTo>
                <a:lnTo>
                  <a:pt x="107086" y="19808"/>
                </a:lnTo>
                <a:lnTo>
                  <a:pt x="104278" y="23565"/>
                </a:lnTo>
                <a:lnTo>
                  <a:pt x="101454" y="27975"/>
                </a:lnTo>
                <a:lnTo>
                  <a:pt x="98618" y="32820"/>
                </a:lnTo>
                <a:lnTo>
                  <a:pt x="95775" y="37955"/>
                </a:lnTo>
                <a:lnTo>
                  <a:pt x="90077" y="48741"/>
                </a:lnTo>
                <a:lnTo>
                  <a:pt x="86271" y="54284"/>
                </a:lnTo>
                <a:lnTo>
                  <a:pt x="81829" y="59884"/>
                </a:lnTo>
                <a:lnTo>
                  <a:pt x="76963" y="65523"/>
                </a:lnTo>
                <a:lnTo>
                  <a:pt x="71813" y="72139"/>
                </a:lnTo>
                <a:lnTo>
                  <a:pt x="66476" y="79408"/>
                </a:lnTo>
                <a:lnTo>
                  <a:pt x="61012" y="87111"/>
                </a:lnTo>
                <a:lnTo>
                  <a:pt x="56417" y="95104"/>
                </a:lnTo>
                <a:lnTo>
                  <a:pt x="52402" y="103290"/>
                </a:lnTo>
                <a:lnTo>
                  <a:pt x="48772" y="111605"/>
                </a:lnTo>
                <a:lnTo>
                  <a:pt x="44447" y="120006"/>
                </a:lnTo>
                <a:lnTo>
                  <a:pt x="39659" y="128464"/>
                </a:lnTo>
                <a:lnTo>
                  <a:pt x="34562" y="136960"/>
                </a:lnTo>
                <a:lnTo>
                  <a:pt x="30211" y="145482"/>
                </a:lnTo>
                <a:lnTo>
                  <a:pt x="26358" y="154020"/>
                </a:lnTo>
                <a:lnTo>
                  <a:pt x="22837" y="162570"/>
                </a:lnTo>
                <a:lnTo>
                  <a:pt x="19537" y="171128"/>
                </a:lnTo>
                <a:lnTo>
                  <a:pt x="13330" y="188256"/>
                </a:lnTo>
                <a:lnTo>
                  <a:pt x="11294" y="196824"/>
                </a:lnTo>
                <a:lnTo>
                  <a:pt x="9937" y="205394"/>
                </a:lnTo>
                <a:lnTo>
                  <a:pt x="9032" y="213964"/>
                </a:lnTo>
                <a:lnTo>
                  <a:pt x="7476" y="222535"/>
                </a:lnTo>
                <a:lnTo>
                  <a:pt x="5487" y="231107"/>
                </a:lnTo>
                <a:lnTo>
                  <a:pt x="3208" y="239679"/>
                </a:lnTo>
                <a:lnTo>
                  <a:pt x="1688" y="248251"/>
                </a:lnTo>
                <a:lnTo>
                  <a:pt x="675" y="256823"/>
                </a:lnTo>
                <a:lnTo>
                  <a:pt x="0" y="265395"/>
                </a:lnTo>
                <a:lnTo>
                  <a:pt x="502" y="273968"/>
                </a:lnTo>
                <a:lnTo>
                  <a:pt x="1790" y="282540"/>
                </a:lnTo>
                <a:lnTo>
                  <a:pt x="3601" y="291113"/>
                </a:lnTo>
                <a:lnTo>
                  <a:pt x="5760" y="299685"/>
                </a:lnTo>
                <a:lnTo>
                  <a:pt x="8153" y="308258"/>
                </a:lnTo>
                <a:lnTo>
                  <a:pt x="10700" y="316830"/>
                </a:lnTo>
                <a:lnTo>
                  <a:pt x="12399" y="324450"/>
                </a:lnTo>
                <a:lnTo>
                  <a:pt x="13530" y="331435"/>
                </a:lnTo>
                <a:lnTo>
                  <a:pt x="15740" y="344276"/>
                </a:lnTo>
                <a:lnTo>
                  <a:pt x="19898" y="356334"/>
                </a:lnTo>
                <a:lnTo>
                  <a:pt x="23292" y="361263"/>
                </a:lnTo>
                <a:lnTo>
                  <a:pt x="27460" y="365502"/>
                </a:lnTo>
                <a:lnTo>
                  <a:pt x="32145" y="369281"/>
                </a:lnTo>
                <a:lnTo>
                  <a:pt x="36220" y="373705"/>
                </a:lnTo>
                <a:lnTo>
                  <a:pt x="39889" y="378559"/>
                </a:lnTo>
                <a:lnTo>
                  <a:pt x="43287" y="383700"/>
                </a:lnTo>
                <a:lnTo>
                  <a:pt x="47458" y="388080"/>
                </a:lnTo>
                <a:lnTo>
                  <a:pt x="52144" y="391953"/>
                </a:lnTo>
                <a:lnTo>
                  <a:pt x="57172" y="395487"/>
                </a:lnTo>
                <a:lnTo>
                  <a:pt x="62430" y="398795"/>
                </a:lnTo>
                <a:lnTo>
                  <a:pt x="67839" y="401954"/>
                </a:lnTo>
                <a:lnTo>
                  <a:pt x="73351" y="405012"/>
                </a:lnTo>
                <a:lnTo>
                  <a:pt x="78931" y="407050"/>
                </a:lnTo>
                <a:lnTo>
                  <a:pt x="84555" y="408409"/>
                </a:lnTo>
                <a:lnTo>
                  <a:pt x="90210" y="409315"/>
                </a:lnTo>
                <a:lnTo>
                  <a:pt x="95885" y="410872"/>
                </a:lnTo>
                <a:lnTo>
                  <a:pt x="101574" y="412862"/>
                </a:lnTo>
                <a:lnTo>
                  <a:pt x="107270" y="415142"/>
                </a:lnTo>
                <a:lnTo>
                  <a:pt x="112973" y="416661"/>
                </a:lnTo>
                <a:lnTo>
                  <a:pt x="118680" y="417674"/>
                </a:lnTo>
                <a:lnTo>
                  <a:pt x="135810" y="4197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74"/>
          <p:cNvSpPr/>
          <p:nvPr/>
        </p:nvSpPr>
        <p:spPr>
          <a:xfrm>
            <a:off x="6800852" y="2940398"/>
            <a:ext cx="222883" cy="248573"/>
          </a:xfrm>
          <a:custGeom>
            <a:avLst/>
            <a:gdLst/>
            <a:ahLst/>
            <a:cxnLst/>
            <a:rect l="0" t="0" r="0" b="0"/>
            <a:pathLst>
              <a:path w="222883" h="248573">
                <a:moveTo>
                  <a:pt x="8570" y="8541"/>
                </a:moveTo>
                <a:lnTo>
                  <a:pt x="4020" y="8541"/>
                </a:lnTo>
                <a:lnTo>
                  <a:pt x="2679" y="7589"/>
                </a:lnTo>
                <a:lnTo>
                  <a:pt x="1785" y="6002"/>
                </a:lnTo>
                <a:lnTo>
                  <a:pt x="7" y="0"/>
                </a:lnTo>
                <a:lnTo>
                  <a:pt x="0" y="4529"/>
                </a:lnTo>
                <a:lnTo>
                  <a:pt x="952" y="6819"/>
                </a:lnTo>
                <a:lnTo>
                  <a:pt x="4549" y="11903"/>
                </a:lnTo>
                <a:lnTo>
                  <a:pt x="7795" y="14593"/>
                </a:lnTo>
                <a:lnTo>
                  <a:pt x="11863" y="17338"/>
                </a:lnTo>
                <a:lnTo>
                  <a:pt x="16480" y="20121"/>
                </a:lnTo>
                <a:lnTo>
                  <a:pt x="21464" y="23881"/>
                </a:lnTo>
                <a:lnTo>
                  <a:pt x="26690" y="28293"/>
                </a:lnTo>
                <a:lnTo>
                  <a:pt x="32081" y="33139"/>
                </a:lnTo>
                <a:lnTo>
                  <a:pt x="36626" y="38275"/>
                </a:lnTo>
                <a:lnTo>
                  <a:pt x="40609" y="43604"/>
                </a:lnTo>
                <a:lnTo>
                  <a:pt x="44217" y="49061"/>
                </a:lnTo>
                <a:lnTo>
                  <a:pt x="48527" y="54605"/>
                </a:lnTo>
                <a:lnTo>
                  <a:pt x="53306" y="60206"/>
                </a:lnTo>
                <a:lnTo>
                  <a:pt x="58396" y="65844"/>
                </a:lnTo>
                <a:lnTo>
                  <a:pt x="63695" y="72461"/>
                </a:lnTo>
                <a:lnTo>
                  <a:pt x="69133" y="79729"/>
                </a:lnTo>
                <a:lnTo>
                  <a:pt x="74663" y="87432"/>
                </a:lnTo>
                <a:lnTo>
                  <a:pt x="80255" y="94473"/>
                </a:lnTo>
                <a:lnTo>
                  <a:pt x="85887" y="101072"/>
                </a:lnTo>
                <a:lnTo>
                  <a:pt x="91548" y="107376"/>
                </a:lnTo>
                <a:lnTo>
                  <a:pt x="102916" y="119461"/>
                </a:lnTo>
                <a:lnTo>
                  <a:pt x="108616" y="125350"/>
                </a:lnTo>
                <a:lnTo>
                  <a:pt x="113367" y="131181"/>
                </a:lnTo>
                <a:lnTo>
                  <a:pt x="117487" y="136974"/>
                </a:lnTo>
                <a:lnTo>
                  <a:pt x="121187" y="142741"/>
                </a:lnTo>
                <a:lnTo>
                  <a:pt x="125557" y="148490"/>
                </a:lnTo>
                <a:lnTo>
                  <a:pt x="130377" y="154228"/>
                </a:lnTo>
                <a:lnTo>
                  <a:pt x="135494" y="159958"/>
                </a:lnTo>
                <a:lnTo>
                  <a:pt x="146261" y="171405"/>
                </a:lnTo>
                <a:lnTo>
                  <a:pt x="151799" y="177125"/>
                </a:lnTo>
                <a:lnTo>
                  <a:pt x="156444" y="182843"/>
                </a:lnTo>
                <a:lnTo>
                  <a:pt x="160492" y="188560"/>
                </a:lnTo>
                <a:lnTo>
                  <a:pt x="164144" y="194276"/>
                </a:lnTo>
                <a:lnTo>
                  <a:pt x="168484" y="199040"/>
                </a:lnTo>
                <a:lnTo>
                  <a:pt x="173282" y="203168"/>
                </a:lnTo>
                <a:lnTo>
                  <a:pt x="178386" y="206872"/>
                </a:lnTo>
                <a:lnTo>
                  <a:pt x="182741" y="211247"/>
                </a:lnTo>
                <a:lnTo>
                  <a:pt x="186596" y="216069"/>
                </a:lnTo>
                <a:lnTo>
                  <a:pt x="190119" y="221188"/>
                </a:lnTo>
                <a:lnTo>
                  <a:pt x="194373" y="225553"/>
                </a:lnTo>
                <a:lnTo>
                  <a:pt x="199113" y="229416"/>
                </a:lnTo>
                <a:lnTo>
                  <a:pt x="211309" y="237909"/>
                </a:lnTo>
                <a:lnTo>
                  <a:pt x="215516" y="241610"/>
                </a:lnTo>
                <a:lnTo>
                  <a:pt x="222882" y="24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75"/>
          <p:cNvSpPr/>
          <p:nvPr/>
        </p:nvSpPr>
        <p:spPr>
          <a:xfrm>
            <a:off x="6809422" y="2948939"/>
            <a:ext cx="197169" cy="214314"/>
          </a:xfrm>
          <a:custGeom>
            <a:avLst/>
            <a:gdLst/>
            <a:ahLst/>
            <a:cxnLst/>
            <a:rect l="0" t="0" r="0" b="0"/>
            <a:pathLst>
              <a:path w="197169" h="214314">
                <a:moveTo>
                  <a:pt x="197168" y="0"/>
                </a:moveTo>
                <a:lnTo>
                  <a:pt x="185236" y="0"/>
                </a:lnTo>
                <a:lnTo>
                  <a:pt x="183498" y="953"/>
                </a:lnTo>
                <a:lnTo>
                  <a:pt x="182340" y="2541"/>
                </a:lnTo>
                <a:lnTo>
                  <a:pt x="181567" y="4552"/>
                </a:lnTo>
                <a:lnTo>
                  <a:pt x="179147" y="5892"/>
                </a:lnTo>
                <a:lnTo>
                  <a:pt x="175629" y="6786"/>
                </a:lnTo>
                <a:lnTo>
                  <a:pt x="171379" y="7381"/>
                </a:lnTo>
                <a:lnTo>
                  <a:pt x="168545" y="8731"/>
                </a:lnTo>
                <a:lnTo>
                  <a:pt x="166656" y="10584"/>
                </a:lnTo>
                <a:lnTo>
                  <a:pt x="165396" y="12771"/>
                </a:lnTo>
                <a:lnTo>
                  <a:pt x="162652" y="16134"/>
                </a:lnTo>
                <a:lnTo>
                  <a:pt x="158917" y="20281"/>
                </a:lnTo>
                <a:lnTo>
                  <a:pt x="149687" y="29969"/>
                </a:lnTo>
                <a:lnTo>
                  <a:pt x="101108" y="78901"/>
                </a:lnTo>
                <a:lnTo>
                  <a:pt x="94075" y="86891"/>
                </a:lnTo>
                <a:lnTo>
                  <a:pt x="87482" y="95075"/>
                </a:lnTo>
                <a:lnTo>
                  <a:pt x="81182" y="103389"/>
                </a:lnTo>
                <a:lnTo>
                  <a:pt x="74123" y="111788"/>
                </a:lnTo>
                <a:lnTo>
                  <a:pt x="66561" y="120246"/>
                </a:lnTo>
                <a:lnTo>
                  <a:pt x="51490" y="136310"/>
                </a:lnTo>
                <a:lnTo>
                  <a:pt x="38442" y="149800"/>
                </a:lnTo>
                <a:lnTo>
                  <a:pt x="33248" y="156065"/>
                </a:lnTo>
                <a:lnTo>
                  <a:pt x="28833" y="162146"/>
                </a:lnTo>
                <a:lnTo>
                  <a:pt x="24937" y="168105"/>
                </a:lnTo>
                <a:lnTo>
                  <a:pt x="21388" y="173983"/>
                </a:lnTo>
                <a:lnTo>
                  <a:pt x="18068" y="179806"/>
                </a:lnTo>
                <a:lnTo>
                  <a:pt x="14903" y="185594"/>
                </a:lnTo>
                <a:lnTo>
                  <a:pt x="11840" y="190404"/>
                </a:lnTo>
                <a:lnTo>
                  <a:pt x="8846" y="194564"/>
                </a:lnTo>
                <a:lnTo>
                  <a:pt x="5897" y="198289"/>
                </a:lnTo>
                <a:lnTo>
                  <a:pt x="2621" y="204969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76"/>
          <p:cNvSpPr/>
          <p:nvPr/>
        </p:nvSpPr>
        <p:spPr>
          <a:xfrm>
            <a:off x="7015162" y="3068955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0"/>
                </a:moveTo>
                <a:lnTo>
                  <a:pt x="115970" y="0"/>
                </a:lnTo>
                <a:lnTo>
                  <a:pt x="123034" y="952"/>
                </a:lnTo>
                <a:lnTo>
                  <a:pt x="130601" y="2540"/>
                </a:lnTo>
                <a:lnTo>
                  <a:pt x="138502" y="4551"/>
                </a:lnTo>
                <a:lnTo>
                  <a:pt x="145674" y="5891"/>
                </a:lnTo>
                <a:lnTo>
                  <a:pt x="152362" y="6785"/>
                </a:lnTo>
                <a:lnTo>
                  <a:pt x="158724" y="7380"/>
                </a:lnTo>
                <a:lnTo>
                  <a:pt x="164871" y="8730"/>
                </a:lnTo>
                <a:lnTo>
                  <a:pt x="170875" y="10582"/>
                </a:lnTo>
                <a:lnTo>
                  <a:pt x="176781" y="12770"/>
                </a:lnTo>
                <a:lnTo>
                  <a:pt x="182624" y="14228"/>
                </a:lnTo>
                <a:lnTo>
                  <a:pt x="188424" y="15200"/>
                </a:lnTo>
                <a:lnTo>
                  <a:pt x="194197" y="15848"/>
                </a:lnTo>
                <a:lnTo>
                  <a:pt x="198996" y="16280"/>
                </a:lnTo>
                <a:lnTo>
                  <a:pt x="203150" y="16569"/>
                </a:lnTo>
                <a:lnTo>
                  <a:pt x="214313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77"/>
          <p:cNvSpPr/>
          <p:nvPr/>
        </p:nvSpPr>
        <p:spPr>
          <a:xfrm>
            <a:off x="7272337" y="2914767"/>
            <a:ext cx="178776" cy="342784"/>
          </a:xfrm>
          <a:custGeom>
            <a:avLst/>
            <a:gdLst/>
            <a:ahLst/>
            <a:cxnLst/>
            <a:rect l="0" t="0" r="0" b="0"/>
            <a:pathLst>
              <a:path w="178776" h="342784">
                <a:moveTo>
                  <a:pt x="0" y="51318"/>
                </a:moveTo>
                <a:lnTo>
                  <a:pt x="0" y="46767"/>
                </a:lnTo>
                <a:lnTo>
                  <a:pt x="953" y="45426"/>
                </a:lnTo>
                <a:lnTo>
                  <a:pt x="2540" y="44532"/>
                </a:lnTo>
                <a:lnTo>
                  <a:pt x="4551" y="43937"/>
                </a:lnTo>
                <a:lnTo>
                  <a:pt x="9326" y="40735"/>
                </a:lnTo>
                <a:lnTo>
                  <a:pt x="14622" y="36136"/>
                </a:lnTo>
                <a:lnTo>
                  <a:pt x="20151" y="30918"/>
                </a:lnTo>
                <a:lnTo>
                  <a:pt x="23912" y="28193"/>
                </a:lnTo>
                <a:lnTo>
                  <a:pt x="28324" y="25424"/>
                </a:lnTo>
                <a:lnTo>
                  <a:pt x="33170" y="22625"/>
                </a:lnTo>
                <a:lnTo>
                  <a:pt x="39259" y="19807"/>
                </a:lnTo>
                <a:lnTo>
                  <a:pt x="46175" y="16975"/>
                </a:lnTo>
                <a:lnTo>
                  <a:pt x="53643" y="14135"/>
                </a:lnTo>
                <a:lnTo>
                  <a:pt x="60527" y="12242"/>
                </a:lnTo>
                <a:lnTo>
                  <a:pt x="67021" y="10980"/>
                </a:lnTo>
                <a:lnTo>
                  <a:pt x="73257" y="10138"/>
                </a:lnTo>
                <a:lnTo>
                  <a:pt x="79318" y="8625"/>
                </a:lnTo>
                <a:lnTo>
                  <a:pt x="85264" y="6663"/>
                </a:lnTo>
                <a:lnTo>
                  <a:pt x="91132" y="4403"/>
                </a:lnTo>
                <a:lnTo>
                  <a:pt x="96950" y="2896"/>
                </a:lnTo>
                <a:lnTo>
                  <a:pt x="102733" y="1892"/>
                </a:lnTo>
                <a:lnTo>
                  <a:pt x="108494" y="1222"/>
                </a:lnTo>
                <a:lnTo>
                  <a:pt x="113287" y="775"/>
                </a:lnTo>
                <a:lnTo>
                  <a:pt x="117435" y="478"/>
                </a:lnTo>
                <a:lnTo>
                  <a:pt x="121152" y="279"/>
                </a:lnTo>
                <a:lnTo>
                  <a:pt x="130363" y="59"/>
                </a:lnTo>
                <a:lnTo>
                  <a:pt x="135486" y="0"/>
                </a:lnTo>
                <a:lnTo>
                  <a:pt x="140807" y="914"/>
                </a:lnTo>
                <a:lnTo>
                  <a:pt x="146259" y="2475"/>
                </a:lnTo>
                <a:lnTo>
                  <a:pt x="151798" y="4468"/>
                </a:lnTo>
                <a:lnTo>
                  <a:pt x="156444" y="5797"/>
                </a:lnTo>
                <a:lnTo>
                  <a:pt x="160494" y="6683"/>
                </a:lnTo>
                <a:lnTo>
                  <a:pt x="164146" y="7274"/>
                </a:lnTo>
                <a:lnTo>
                  <a:pt x="166581" y="8620"/>
                </a:lnTo>
                <a:lnTo>
                  <a:pt x="168204" y="10470"/>
                </a:lnTo>
                <a:lnTo>
                  <a:pt x="169286" y="12656"/>
                </a:lnTo>
                <a:lnTo>
                  <a:pt x="170488" y="20165"/>
                </a:lnTo>
                <a:lnTo>
                  <a:pt x="170809" y="24834"/>
                </a:lnTo>
                <a:lnTo>
                  <a:pt x="171976" y="28899"/>
                </a:lnTo>
                <a:lnTo>
                  <a:pt x="175810" y="35956"/>
                </a:lnTo>
                <a:lnTo>
                  <a:pt x="177215" y="41077"/>
                </a:lnTo>
                <a:lnTo>
                  <a:pt x="178151" y="47348"/>
                </a:lnTo>
                <a:lnTo>
                  <a:pt x="178775" y="54386"/>
                </a:lnTo>
                <a:lnTo>
                  <a:pt x="178238" y="60983"/>
                </a:lnTo>
                <a:lnTo>
                  <a:pt x="176928" y="67286"/>
                </a:lnTo>
                <a:lnTo>
                  <a:pt x="175102" y="73393"/>
                </a:lnTo>
                <a:lnTo>
                  <a:pt x="173885" y="80322"/>
                </a:lnTo>
                <a:lnTo>
                  <a:pt x="173073" y="87799"/>
                </a:lnTo>
                <a:lnTo>
                  <a:pt x="172532" y="95641"/>
                </a:lnTo>
                <a:lnTo>
                  <a:pt x="171219" y="103727"/>
                </a:lnTo>
                <a:lnTo>
                  <a:pt x="169391" y="111974"/>
                </a:lnTo>
                <a:lnTo>
                  <a:pt x="167220" y="120331"/>
                </a:lnTo>
                <a:lnTo>
                  <a:pt x="164819" y="128759"/>
                </a:lnTo>
                <a:lnTo>
                  <a:pt x="159614" y="145743"/>
                </a:lnTo>
                <a:lnTo>
                  <a:pt x="157844" y="155226"/>
                </a:lnTo>
                <a:lnTo>
                  <a:pt x="156664" y="165357"/>
                </a:lnTo>
                <a:lnTo>
                  <a:pt x="155878" y="175922"/>
                </a:lnTo>
                <a:lnTo>
                  <a:pt x="154401" y="185822"/>
                </a:lnTo>
                <a:lnTo>
                  <a:pt x="152464" y="195280"/>
                </a:lnTo>
                <a:lnTo>
                  <a:pt x="150220" y="204442"/>
                </a:lnTo>
                <a:lnTo>
                  <a:pt x="147772" y="213408"/>
                </a:lnTo>
                <a:lnTo>
                  <a:pt x="142511" y="230990"/>
                </a:lnTo>
                <a:lnTo>
                  <a:pt x="134195" y="256954"/>
                </a:lnTo>
                <a:lnTo>
                  <a:pt x="132325" y="265561"/>
                </a:lnTo>
                <a:lnTo>
                  <a:pt x="131080" y="274156"/>
                </a:lnTo>
                <a:lnTo>
                  <a:pt x="130249" y="282744"/>
                </a:lnTo>
                <a:lnTo>
                  <a:pt x="129695" y="290375"/>
                </a:lnTo>
                <a:lnTo>
                  <a:pt x="129325" y="297366"/>
                </a:lnTo>
                <a:lnTo>
                  <a:pt x="128806" y="313769"/>
                </a:lnTo>
                <a:lnTo>
                  <a:pt x="128616" y="330918"/>
                </a:lnTo>
                <a:lnTo>
                  <a:pt x="128588" y="3427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78"/>
          <p:cNvSpPr/>
          <p:nvPr/>
        </p:nvSpPr>
        <p:spPr>
          <a:xfrm>
            <a:off x="7460932" y="2820383"/>
            <a:ext cx="238145" cy="479585"/>
          </a:xfrm>
          <a:custGeom>
            <a:avLst/>
            <a:gdLst/>
            <a:ahLst/>
            <a:cxnLst/>
            <a:rect l="0" t="0" r="0" b="0"/>
            <a:pathLst>
              <a:path w="238145" h="479585">
                <a:moveTo>
                  <a:pt x="0" y="8542"/>
                </a:moveTo>
                <a:lnTo>
                  <a:pt x="7381" y="1161"/>
                </a:lnTo>
                <a:lnTo>
                  <a:pt x="10584" y="499"/>
                </a:lnTo>
                <a:lnTo>
                  <a:pt x="17234" y="39"/>
                </a:lnTo>
                <a:lnTo>
                  <a:pt x="21312" y="0"/>
                </a:lnTo>
                <a:lnTo>
                  <a:pt x="24685" y="942"/>
                </a:lnTo>
                <a:lnTo>
                  <a:pt x="28840" y="2523"/>
                </a:lnTo>
                <a:lnTo>
                  <a:pt x="33514" y="4529"/>
                </a:lnTo>
                <a:lnTo>
                  <a:pt x="43788" y="9298"/>
                </a:lnTo>
                <a:lnTo>
                  <a:pt x="65905" y="20121"/>
                </a:lnTo>
                <a:lnTo>
                  <a:pt x="72512" y="22929"/>
                </a:lnTo>
                <a:lnTo>
                  <a:pt x="79774" y="25753"/>
                </a:lnTo>
                <a:lnTo>
                  <a:pt x="87473" y="28588"/>
                </a:lnTo>
                <a:lnTo>
                  <a:pt x="95463" y="32384"/>
                </a:lnTo>
                <a:lnTo>
                  <a:pt x="103647" y="36819"/>
                </a:lnTo>
                <a:lnTo>
                  <a:pt x="111960" y="41680"/>
                </a:lnTo>
                <a:lnTo>
                  <a:pt x="120361" y="47779"/>
                </a:lnTo>
                <a:lnTo>
                  <a:pt x="128817" y="54702"/>
                </a:lnTo>
                <a:lnTo>
                  <a:pt x="137313" y="62175"/>
                </a:lnTo>
                <a:lnTo>
                  <a:pt x="145834" y="69063"/>
                </a:lnTo>
                <a:lnTo>
                  <a:pt x="154373" y="75559"/>
                </a:lnTo>
                <a:lnTo>
                  <a:pt x="162923" y="81795"/>
                </a:lnTo>
                <a:lnTo>
                  <a:pt x="171481" y="88810"/>
                </a:lnTo>
                <a:lnTo>
                  <a:pt x="180043" y="96344"/>
                </a:lnTo>
                <a:lnTo>
                  <a:pt x="188608" y="104224"/>
                </a:lnTo>
                <a:lnTo>
                  <a:pt x="196224" y="112335"/>
                </a:lnTo>
                <a:lnTo>
                  <a:pt x="203206" y="120600"/>
                </a:lnTo>
                <a:lnTo>
                  <a:pt x="209766" y="128967"/>
                </a:lnTo>
                <a:lnTo>
                  <a:pt x="215092" y="137403"/>
                </a:lnTo>
                <a:lnTo>
                  <a:pt x="219595" y="145884"/>
                </a:lnTo>
                <a:lnTo>
                  <a:pt x="223549" y="154396"/>
                </a:lnTo>
                <a:lnTo>
                  <a:pt x="227137" y="163880"/>
                </a:lnTo>
                <a:lnTo>
                  <a:pt x="230483" y="174013"/>
                </a:lnTo>
                <a:lnTo>
                  <a:pt x="233665" y="184578"/>
                </a:lnTo>
                <a:lnTo>
                  <a:pt x="235787" y="194479"/>
                </a:lnTo>
                <a:lnTo>
                  <a:pt x="237201" y="203938"/>
                </a:lnTo>
                <a:lnTo>
                  <a:pt x="238144" y="213101"/>
                </a:lnTo>
                <a:lnTo>
                  <a:pt x="237821" y="223019"/>
                </a:lnTo>
                <a:lnTo>
                  <a:pt x="236652" y="233442"/>
                </a:lnTo>
                <a:lnTo>
                  <a:pt x="234920" y="244200"/>
                </a:lnTo>
                <a:lnTo>
                  <a:pt x="232813" y="255182"/>
                </a:lnTo>
                <a:lnTo>
                  <a:pt x="227933" y="277545"/>
                </a:lnTo>
                <a:lnTo>
                  <a:pt x="219830" y="311555"/>
                </a:lnTo>
                <a:lnTo>
                  <a:pt x="216086" y="321993"/>
                </a:lnTo>
                <a:lnTo>
                  <a:pt x="211685" y="331809"/>
                </a:lnTo>
                <a:lnTo>
                  <a:pt x="190933" y="372646"/>
                </a:lnTo>
                <a:lnTo>
                  <a:pt x="184439" y="381770"/>
                </a:lnTo>
                <a:lnTo>
                  <a:pt x="177252" y="389758"/>
                </a:lnTo>
                <a:lnTo>
                  <a:pt x="169603" y="396989"/>
                </a:lnTo>
                <a:lnTo>
                  <a:pt x="162598" y="404666"/>
                </a:lnTo>
                <a:lnTo>
                  <a:pt x="156024" y="412642"/>
                </a:lnTo>
                <a:lnTo>
                  <a:pt x="149736" y="420817"/>
                </a:lnTo>
                <a:lnTo>
                  <a:pt x="144592" y="428172"/>
                </a:lnTo>
                <a:lnTo>
                  <a:pt x="140210" y="434980"/>
                </a:lnTo>
                <a:lnTo>
                  <a:pt x="136336" y="441424"/>
                </a:lnTo>
                <a:lnTo>
                  <a:pt x="131847" y="447625"/>
                </a:lnTo>
                <a:lnTo>
                  <a:pt x="126951" y="453664"/>
                </a:lnTo>
                <a:lnTo>
                  <a:pt x="121782" y="459595"/>
                </a:lnTo>
                <a:lnTo>
                  <a:pt x="117382" y="463549"/>
                </a:lnTo>
                <a:lnTo>
                  <a:pt x="109956" y="467942"/>
                </a:lnTo>
                <a:lnTo>
                  <a:pt x="103479" y="472435"/>
                </a:lnTo>
                <a:lnTo>
                  <a:pt x="100418" y="474966"/>
                </a:lnTo>
                <a:lnTo>
                  <a:pt x="97426" y="476654"/>
                </a:lnTo>
                <a:lnTo>
                  <a:pt x="91561" y="478529"/>
                </a:lnTo>
                <a:lnTo>
                  <a:pt x="87454" y="479584"/>
                </a:lnTo>
                <a:lnTo>
                  <a:pt x="86877" y="478780"/>
                </a:lnTo>
                <a:lnTo>
                  <a:pt x="85725" y="47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79"/>
          <p:cNvSpPr/>
          <p:nvPr/>
        </p:nvSpPr>
        <p:spPr>
          <a:xfrm>
            <a:off x="7889557" y="3008947"/>
            <a:ext cx="265749" cy="8469"/>
          </a:xfrm>
          <a:custGeom>
            <a:avLst/>
            <a:gdLst/>
            <a:ahLst/>
            <a:cxnLst/>
            <a:rect l="0" t="0" r="0" b="0"/>
            <a:pathLst>
              <a:path w="265749" h="8469">
                <a:moveTo>
                  <a:pt x="0" y="0"/>
                </a:moveTo>
                <a:lnTo>
                  <a:pt x="78975" y="0"/>
                </a:lnTo>
                <a:lnTo>
                  <a:pt x="85987" y="953"/>
                </a:lnTo>
                <a:lnTo>
                  <a:pt x="92568" y="2540"/>
                </a:lnTo>
                <a:lnTo>
                  <a:pt x="98860" y="4551"/>
                </a:lnTo>
                <a:lnTo>
                  <a:pt x="105912" y="5892"/>
                </a:lnTo>
                <a:lnTo>
                  <a:pt x="113470" y="6785"/>
                </a:lnTo>
                <a:lnTo>
                  <a:pt x="121367" y="7381"/>
                </a:lnTo>
                <a:lnTo>
                  <a:pt x="128536" y="7778"/>
                </a:lnTo>
                <a:lnTo>
                  <a:pt x="141583" y="8220"/>
                </a:lnTo>
                <a:lnTo>
                  <a:pt x="164187" y="8468"/>
                </a:lnTo>
                <a:lnTo>
                  <a:pt x="172324" y="7550"/>
                </a:lnTo>
                <a:lnTo>
                  <a:pt x="180606" y="5986"/>
                </a:lnTo>
                <a:lnTo>
                  <a:pt x="188984" y="3991"/>
                </a:lnTo>
                <a:lnTo>
                  <a:pt x="196474" y="2660"/>
                </a:lnTo>
                <a:lnTo>
                  <a:pt x="203373" y="1774"/>
                </a:lnTo>
                <a:lnTo>
                  <a:pt x="209877" y="1183"/>
                </a:lnTo>
                <a:lnTo>
                  <a:pt x="216118" y="788"/>
                </a:lnTo>
                <a:lnTo>
                  <a:pt x="228133" y="350"/>
                </a:lnTo>
                <a:lnTo>
                  <a:pt x="244524" y="69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80"/>
          <p:cNvSpPr/>
          <p:nvPr/>
        </p:nvSpPr>
        <p:spPr>
          <a:xfrm>
            <a:off x="7855267" y="3094672"/>
            <a:ext cx="317184" cy="42864"/>
          </a:xfrm>
          <a:custGeom>
            <a:avLst/>
            <a:gdLst/>
            <a:ahLst/>
            <a:cxnLst/>
            <a:rect l="0" t="0" r="0" b="0"/>
            <a:pathLst>
              <a:path w="317184" h="42864">
                <a:moveTo>
                  <a:pt x="0" y="42863"/>
                </a:moveTo>
                <a:lnTo>
                  <a:pt x="37721" y="42863"/>
                </a:lnTo>
                <a:lnTo>
                  <a:pt x="44198" y="41910"/>
                </a:lnTo>
                <a:lnTo>
                  <a:pt x="50420" y="40323"/>
                </a:lnTo>
                <a:lnTo>
                  <a:pt x="56474" y="38312"/>
                </a:lnTo>
                <a:lnTo>
                  <a:pt x="64319" y="36971"/>
                </a:lnTo>
                <a:lnTo>
                  <a:pt x="73359" y="36077"/>
                </a:lnTo>
                <a:lnTo>
                  <a:pt x="83196" y="35482"/>
                </a:lnTo>
                <a:lnTo>
                  <a:pt x="92612" y="34132"/>
                </a:lnTo>
                <a:lnTo>
                  <a:pt x="101746" y="32280"/>
                </a:lnTo>
                <a:lnTo>
                  <a:pt x="141489" y="22463"/>
                </a:lnTo>
                <a:lnTo>
                  <a:pt x="152429" y="20690"/>
                </a:lnTo>
                <a:lnTo>
                  <a:pt x="163531" y="19509"/>
                </a:lnTo>
                <a:lnTo>
                  <a:pt x="174743" y="18721"/>
                </a:lnTo>
                <a:lnTo>
                  <a:pt x="186028" y="18195"/>
                </a:lnTo>
                <a:lnTo>
                  <a:pt x="208726" y="17612"/>
                </a:lnTo>
                <a:lnTo>
                  <a:pt x="220114" y="16504"/>
                </a:lnTo>
                <a:lnTo>
                  <a:pt x="231515" y="14813"/>
                </a:lnTo>
                <a:lnTo>
                  <a:pt x="242926" y="12733"/>
                </a:lnTo>
                <a:lnTo>
                  <a:pt x="253391" y="11346"/>
                </a:lnTo>
                <a:lnTo>
                  <a:pt x="263225" y="10422"/>
                </a:lnTo>
                <a:lnTo>
                  <a:pt x="272639" y="9805"/>
                </a:lnTo>
                <a:lnTo>
                  <a:pt x="280819" y="8442"/>
                </a:lnTo>
                <a:lnTo>
                  <a:pt x="288178" y="6580"/>
                </a:lnTo>
                <a:lnTo>
                  <a:pt x="294989" y="4387"/>
                </a:lnTo>
                <a:lnTo>
                  <a:pt x="300481" y="2925"/>
                </a:lnTo>
                <a:lnTo>
                  <a:pt x="305096" y="1950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81"/>
          <p:cNvSpPr/>
          <p:nvPr/>
        </p:nvSpPr>
        <p:spPr>
          <a:xfrm>
            <a:off x="8283892" y="2957617"/>
            <a:ext cx="254178" cy="256918"/>
          </a:xfrm>
          <a:custGeom>
            <a:avLst/>
            <a:gdLst/>
            <a:ahLst/>
            <a:cxnLst/>
            <a:rect l="0" t="0" r="0" b="0"/>
            <a:pathLst>
              <a:path w="254178" h="256918">
                <a:moveTo>
                  <a:pt x="120015" y="8468"/>
                </a:moveTo>
                <a:lnTo>
                  <a:pt x="120015" y="248"/>
                </a:lnTo>
                <a:lnTo>
                  <a:pt x="115464" y="0"/>
                </a:lnTo>
                <a:lnTo>
                  <a:pt x="113171" y="917"/>
                </a:lnTo>
                <a:lnTo>
                  <a:pt x="108084" y="4477"/>
                </a:lnTo>
                <a:lnTo>
                  <a:pt x="106345" y="6760"/>
                </a:lnTo>
                <a:lnTo>
                  <a:pt x="105187" y="9234"/>
                </a:lnTo>
                <a:lnTo>
                  <a:pt x="104415" y="11836"/>
                </a:lnTo>
                <a:lnTo>
                  <a:pt x="101995" y="14523"/>
                </a:lnTo>
                <a:lnTo>
                  <a:pt x="94226" y="20049"/>
                </a:lnTo>
                <a:lnTo>
                  <a:pt x="86963" y="25680"/>
                </a:lnTo>
                <a:lnTo>
                  <a:pt x="79608" y="32310"/>
                </a:lnTo>
                <a:lnTo>
                  <a:pt x="64758" y="46753"/>
                </a:lnTo>
                <a:lnTo>
                  <a:pt x="53864" y="57551"/>
                </a:lnTo>
                <a:lnTo>
                  <a:pt x="49244" y="64050"/>
                </a:lnTo>
                <a:lnTo>
                  <a:pt x="45212" y="71240"/>
                </a:lnTo>
                <a:lnTo>
                  <a:pt x="31897" y="98760"/>
                </a:lnTo>
                <a:lnTo>
                  <a:pt x="28885" y="105810"/>
                </a:lnTo>
                <a:lnTo>
                  <a:pt x="25924" y="113368"/>
                </a:lnTo>
                <a:lnTo>
                  <a:pt x="22998" y="121263"/>
                </a:lnTo>
                <a:lnTo>
                  <a:pt x="20094" y="128432"/>
                </a:lnTo>
                <a:lnTo>
                  <a:pt x="17207" y="135117"/>
                </a:lnTo>
                <a:lnTo>
                  <a:pt x="14329" y="141478"/>
                </a:lnTo>
                <a:lnTo>
                  <a:pt x="11458" y="148576"/>
                </a:lnTo>
                <a:lnTo>
                  <a:pt x="5727" y="164083"/>
                </a:lnTo>
                <a:lnTo>
                  <a:pt x="3819" y="171266"/>
                </a:lnTo>
                <a:lnTo>
                  <a:pt x="2546" y="177960"/>
                </a:lnTo>
                <a:lnTo>
                  <a:pt x="1697" y="184328"/>
                </a:lnTo>
                <a:lnTo>
                  <a:pt x="1131" y="190478"/>
                </a:lnTo>
                <a:lnTo>
                  <a:pt x="755" y="196483"/>
                </a:lnTo>
                <a:lnTo>
                  <a:pt x="503" y="202391"/>
                </a:lnTo>
                <a:lnTo>
                  <a:pt x="1288" y="208235"/>
                </a:lnTo>
                <a:lnTo>
                  <a:pt x="2764" y="214036"/>
                </a:lnTo>
                <a:lnTo>
                  <a:pt x="4699" y="219808"/>
                </a:lnTo>
                <a:lnTo>
                  <a:pt x="6943" y="224609"/>
                </a:lnTo>
                <a:lnTo>
                  <a:pt x="11976" y="232483"/>
                </a:lnTo>
                <a:lnTo>
                  <a:pt x="17388" y="239158"/>
                </a:lnTo>
                <a:lnTo>
                  <a:pt x="20164" y="242271"/>
                </a:lnTo>
                <a:lnTo>
                  <a:pt x="23921" y="245299"/>
                </a:lnTo>
                <a:lnTo>
                  <a:pt x="28330" y="248270"/>
                </a:lnTo>
                <a:lnTo>
                  <a:pt x="33173" y="251203"/>
                </a:lnTo>
                <a:lnTo>
                  <a:pt x="38308" y="253159"/>
                </a:lnTo>
                <a:lnTo>
                  <a:pt x="43637" y="254463"/>
                </a:lnTo>
                <a:lnTo>
                  <a:pt x="49093" y="255332"/>
                </a:lnTo>
                <a:lnTo>
                  <a:pt x="55589" y="255911"/>
                </a:lnTo>
                <a:lnTo>
                  <a:pt x="62777" y="256298"/>
                </a:lnTo>
                <a:lnTo>
                  <a:pt x="77431" y="256727"/>
                </a:lnTo>
                <a:lnTo>
                  <a:pt x="90294" y="256917"/>
                </a:lnTo>
                <a:lnTo>
                  <a:pt x="97342" y="256016"/>
                </a:lnTo>
                <a:lnTo>
                  <a:pt x="104900" y="254462"/>
                </a:lnTo>
                <a:lnTo>
                  <a:pt x="112797" y="252474"/>
                </a:lnTo>
                <a:lnTo>
                  <a:pt x="119965" y="250196"/>
                </a:lnTo>
                <a:lnTo>
                  <a:pt x="126649" y="247725"/>
                </a:lnTo>
                <a:lnTo>
                  <a:pt x="133010" y="245125"/>
                </a:lnTo>
                <a:lnTo>
                  <a:pt x="140109" y="241487"/>
                </a:lnTo>
                <a:lnTo>
                  <a:pt x="147699" y="237156"/>
                </a:lnTo>
                <a:lnTo>
                  <a:pt x="155615" y="232364"/>
                </a:lnTo>
                <a:lnTo>
                  <a:pt x="162799" y="227264"/>
                </a:lnTo>
                <a:lnTo>
                  <a:pt x="169492" y="221960"/>
                </a:lnTo>
                <a:lnTo>
                  <a:pt x="175860" y="216518"/>
                </a:lnTo>
                <a:lnTo>
                  <a:pt x="182962" y="210986"/>
                </a:lnTo>
                <a:lnTo>
                  <a:pt x="190555" y="205392"/>
                </a:lnTo>
                <a:lnTo>
                  <a:pt x="198474" y="199758"/>
                </a:lnTo>
                <a:lnTo>
                  <a:pt x="205658" y="194097"/>
                </a:lnTo>
                <a:lnTo>
                  <a:pt x="212353" y="188418"/>
                </a:lnTo>
                <a:lnTo>
                  <a:pt x="218721" y="182727"/>
                </a:lnTo>
                <a:lnTo>
                  <a:pt x="223920" y="177028"/>
                </a:lnTo>
                <a:lnTo>
                  <a:pt x="228337" y="171324"/>
                </a:lnTo>
                <a:lnTo>
                  <a:pt x="232235" y="165616"/>
                </a:lnTo>
                <a:lnTo>
                  <a:pt x="236738" y="159906"/>
                </a:lnTo>
                <a:lnTo>
                  <a:pt x="241646" y="154194"/>
                </a:lnTo>
                <a:lnTo>
                  <a:pt x="246822" y="148481"/>
                </a:lnTo>
                <a:lnTo>
                  <a:pt x="250273" y="142767"/>
                </a:lnTo>
                <a:lnTo>
                  <a:pt x="252574" y="137053"/>
                </a:lnTo>
                <a:lnTo>
                  <a:pt x="254108" y="131339"/>
                </a:lnTo>
                <a:lnTo>
                  <a:pt x="254177" y="125624"/>
                </a:lnTo>
                <a:lnTo>
                  <a:pt x="253272" y="119910"/>
                </a:lnTo>
                <a:lnTo>
                  <a:pt x="251716" y="114195"/>
                </a:lnTo>
                <a:lnTo>
                  <a:pt x="249725" y="108480"/>
                </a:lnTo>
                <a:lnTo>
                  <a:pt x="247446" y="102765"/>
                </a:lnTo>
                <a:lnTo>
                  <a:pt x="244975" y="97050"/>
                </a:lnTo>
                <a:lnTo>
                  <a:pt x="242374" y="92287"/>
                </a:lnTo>
                <a:lnTo>
                  <a:pt x="236944" y="84456"/>
                </a:lnTo>
                <a:lnTo>
                  <a:pt x="232258" y="80081"/>
                </a:lnTo>
                <a:lnTo>
                  <a:pt x="226276" y="75260"/>
                </a:lnTo>
                <a:lnTo>
                  <a:pt x="219431" y="70141"/>
                </a:lnTo>
                <a:lnTo>
                  <a:pt x="212963" y="65776"/>
                </a:lnTo>
                <a:lnTo>
                  <a:pt x="206744" y="61913"/>
                </a:lnTo>
                <a:lnTo>
                  <a:pt x="200695" y="58385"/>
                </a:lnTo>
                <a:lnTo>
                  <a:pt x="193804" y="55081"/>
                </a:lnTo>
                <a:lnTo>
                  <a:pt x="186353" y="51926"/>
                </a:lnTo>
                <a:lnTo>
                  <a:pt x="178527" y="48870"/>
                </a:lnTo>
                <a:lnTo>
                  <a:pt x="162213" y="42934"/>
                </a:lnTo>
                <a:lnTo>
                  <a:pt x="153862" y="40018"/>
                </a:lnTo>
                <a:lnTo>
                  <a:pt x="145437" y="38073"/>
                </a:lnTo>
                <a:lnTo>
                  <a:pt x="136963" y="36777"/>
                </a:lnTo>
                <a:lnTo>
                  <a:pt x="128457" y="35913"/>
                </a:lnTo>
                <a:lnTo>
                  <a:pt x="118975" y="35337"/>
                </a:lnTo>
                <a:lnTo>
                  <a:pt x="98280" y="34697"/>
                </a:lnTo>
                <a:lnTo>
                  <a:pt x="65210" y="34337"/>
                </a:lnTo>
                <a:lnTo>
                  <a:pt x="54903" y="35239"/>
                </a:lnTo>
                <a:lnTo>
                  <a:pt x="45175" y="36793"/>
                </a:lnTo>
                <a:lnTo>
                  <a:pt x="35831" y="38781"/>
                </a:lnTo>
                <a:lnTo>
                  <a:pt x="27697" y="40106"/>
                </a:lnTo>
                <a:lnTo>
                  <a:pt x="20370" y="40990"/>
                </a:lnTo>
                <a:lnTo>
                  <a:pt x="0" y="427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82"/>
          <p:cNvSpPr/>
          <p:nvPr/>
        </p:nvSpPr>
        <p:spPr>
          <a:xfrm>
            <a:off x="4701940" y="3814762"/>
            <a:ext cx="221533" cy="574311"/>
          </a:xfrm>
          <a:custGeom>
            <a:avLst/>
            <a:gdLst/>
            <a:ahLst/>
            <a:cxnLst/>
            <a:rect l="0" t="0" r="0" b="0"/>
            <a:pathLst>
              <a:path w="221533" h="574311">
                <a:moveTo>
                  <a:pt x="195814" y="0"/>
                </a:moveTo>
                <a:lnTo>
                  <a:pt x="161806" y="0"/>
                </a:lnTo>
                <a:lnTo>
                  <a:pt x="156950" y="953"/>
                </a:lnTo>
                <a:lnTo>
                  <a:pt x="151807" y="2540"/>
                </a:lnTo>
                <a:lnTo>
                  <a:pt x="146473" y="4551"/>
                </a:lnTo>
                <a:lnTo>
                  <a:pt x="141966" y="6844"/>
                </a:lnTo>
                <a:lnTo>
                  <a:pt x="138007" y="9325"/>
                </a:lnTo>
                <a:lnTo>
                  <a:pt x="134417" y="11932"/>
                </a:lnTo>
                <a:lnTo>
                  <a:pt x="130117" y="15575"/>
                </a:lnTo>
                <a:lnTo>
                  <a:pt x="125347" y="19908"/>
                </a:lnTo>
                <a:lnTo>
                  <a:pt x="114965" y="29803"/>
                </a:lnTo>
                <a:lnTo>
                  <a:pt x="104002" y="40551"/>
                </a:lnTo>
                <a:lnTo>
                  <a:pt x="99363" y="47037"/>
                </a:lnTo>
                <a:lnTo>
                  <a:pt x="95319" y="54218"/>
                </a:lnTo>
                <a:lnTo>
                  <a:pt x="91670" y="61863"/>
                </a:lnTo>
                <a:lnTo>
                  <a:pt x="88285" y="70769"/>
                </a:lnTo>
                <a:lnTo>
                  <a:pt x="85076" y="80517"/>
                </a:lnTo>
                <a:lnTo>
                  <a:pt x="81983" y="90825"/>
                </a:lnTo>
                <a:lnTo>
                  <a:pt x="78017" y="100555"/>
                </a:lnTo>
                <a:lnTo>
                  <a:pt x="73468" y="109899"/>
                </a:lnTo>
                <a:lnTo>
                  <a:pt x="63333" y="128854"/>
                </a:lnTo>
                <a:lnTo>
                  <a:pt x="35658" y="183292"/>
                </a:lnTo>
                <a:lnTo>
                  <a:pt x="30941" y="195537"/>
                </a:lnTo>
                <a:lnTo>
                  <a:pt x="26844" y="208463"/>
                </a:lnTo>
                <a:lnTo>
                  <a:pt x="16527" y="246869"/>
                </a:lnTo>
                <a:lnTo>
                  <a:pt x="13424" y="258877"/>
                </a:lnTo>
                <a:lnTo>
                  <a:pt x="11356" y="270692"/>
                </a:lnTo>
                <a:lnTo>
                  <a:pt x="9977" y="282379"/>
                </a:lnTo>
                <a:lnTo>
                  <a:pt x="9058" y="293980"/>
                </a:lnTo>
                <a:lnTo>
                  <a:pt x="7493" y="305524"/>
                </a:lnTo>
                <a:lnTo>
                  <a:pt x="5497" y="317031"/>
                </a:lnTo>
                <a:lnTo>
                  <a:pt x="3214" y="328511"/>
                </a:lnTo>
                <a:lnTo>
                  <a:pt x="1692" y="339975"/>
                </a:lnTo>
                <a:lnTo>
                  <a:pt x="677" y="351427"/>
                </a:lnTo>
                <a:lnTo>
                  <a:pt x="0" y="362872"/>
                </a:lnTo>
                <a:lnTo>
                  <a:pt x="502" y="373360"/>
                </a:lnTo>
                <a:lnTo>
                  <a:pt x="1788" y="383209"/>
                </a:lnTo>
                <a:lnTo>
                  <a:pt x="3599" y="392633"/>
                </a:lnTo>
                <a:lnTo>
                  <a:pt x="8150" y="413264"/>
                </a:lnTo>
                <a:lnTo>
                  <a:pt x="10697" y="424099"/>
                </a:lnTo>
                <a:lnTo>
                  <a:pt x="13348" y="434180"/>
                </a:lnTo>
                <a:lnTo>
                  <a:pt x="18833" y="453001"/>
                </a:lnTo>
                <a:lnTo>
                  <a:pt x="22582" y="462021"/>
                </a:lnTo>
                <a:lnTo>
                  <a:pt x="26986" y="470892"/>
                </a:lnTo>
                <a:lnTo>
                  <a:pt x="31827" y="479663"/>
                </a:lnTo>
                <a:lnTo>
                  <a:pt x="36959" y="488368"/>
                </a:lnTo>
                <a:lnTo>
                  <a:pt x="47742" y="505660"/>
                </a:lnTo>
                <a:lnTo>
                  <a:pt x="53285" y="513319"/>
                </a:lnTo>
                <a:lnTo>
                  <a:pt x="58885" y="520331"/>
                </a:lnTo>
                <a:lnTo>
                  <a:pt x="64523" y="526909"/>
                </a:lnTo>
                <a:lnTo>
                  <a:pt x="70187" y="533200"/>
                </a:lnTo>
                <a:lnTo>
                  <a:pt x="81560" y="545271"/>
                </a:lnTo>
                <a:lnTo>
                  <a:pt x="88212" y="550204"/>
                </a:lnTo>
                <a:lnTo>
                  <a:pt x="95505" y="554445"/>
                </a:lnTo>
                <a:lnTo>
                  <a:pt x="123189" y="568096"/>
                </a:lnTo>
                <a:lnTo>
                  <a:pt x="130253" y="570183"/>
                </a:lnTo>
                <a:lnTo>
                  <a:pt x="137819" y="571575"/>
                </a:lnTo>
                <a:lnTo>
                  <a:pt x="145721" y="572502"/>
                </a:lnTo>
                <a:lnTo>
                  <a:pt x="152894" y="573121"/>
                </a:lnTo>
                <a:lnTo>
                  <a:pt x="159581" y="573533"/>
                </a:lnTo>
                <a:lnTo>
                  <a:pt x="165944" y="573808"/>
                </a:lnTo>
                <a:lnTo>
                  <a:pt x="180634" y="574113"/>
                </a:lnTo>
                <a:lnTo>
                  <a:pt x="204246" y="574310"/>
                </a:lnTo>
                <a:lnTo>
                  <a:pt x="208103" y="573373"/>
                </a:lnTo>
                <a:lnTo>
                  <a:pt x="211627" y="571796"/>
                </a:lnTo>
                <a:lnTo>
                  <a:pt x="221532" y="5657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83"/>
          <p:cNvSpPr/>
          <p:nvPr/>
        </p:nvSpPr>
        <p:spPr>
          <a:xfrm>
            <a:off x="4976130" y="4011929"/>
            <a:ext cx="144511" cy="308612"/>
          </a:xfrm>
          <a:custGeom>
            <a:avLst/>
            <a:gdLst/>
            <a:ahLst/>
            <a:cxnLst/>
            <a:rect l="0" t="0" r="0" b="0"/>
            <a:pathLst>
              <a:path w="144511" h="308612">
                <a:moveTo>
                  <a:pt x="15922" y="0"/>
                </a:moveTo>
                <a:lnTo>
                  <a:pt x="0" y="0"/>
                </a:lnTo>
                <a:lnTo>
                  <a:pt x="544" y="953"/>
                </a:lnTo>
                <a:lnTo>
                  <a:pt x="3690" y="4551"/>
                </a:lnTo>
                <a:lnTo>
                  <a:pt x="8263" y="9326"/>
                </a:lnTo>
                <a:lnTo>
                  <a:pt x="10816" y="11932"/>
                </a:lnTo>
                <a:lnTo>
                  <a:pt x="12518" y="15575"/>
                </a:lnTo>
                <a:lnTo>
                  <a:pt x="14409" y="24703"/>
                </a:lnTo>
                <a:lnTo>
                  <a:pt x="15866" y="29804"/>
                </a:lnTo>
                <a:lnTo>
                  <a:pt x="17790" y="35110"/>
                </a:lnTo>
                <a:lnTo>
                  <a:pt x="20025" y="40551"/>
                </a:lnTo>
                <a:lnTo>
                  <a:pt x="22467" y="45132"/>
                </a:lnTo>
                <a:lnTo>
                  <a:pt x="25048" y="49138"/>
                </a:lnTo>
                <a:lnTo>
                  <a:pt x="27721" y="52762"/>
                </a:lnTo>
                <a:lnTo>
                  <a:pt x="30455" y="58034"/>
                </a:lnTo>
                <a:lnTo>
                  <a:pt x="33231" y="64407"/>
                </a:lnTo>
                <a:lnTo>
                  <a:pt x="36034" y="71513"/>
                </a:lnTo>
                <a:lnTo>
                  <a:pt x="38855" y="78156"/>
                </a:lnTo>
                <a:lnTo>
                  <a:pt x="44530" y="90616"/>
                </a:lnTo>
                <a:lnTo>
                  <a:pt x="48329" y="97558"/>
                </a:lnTo>
                <a:lnTo>
                  <a:pt x="52766" y="105044"/>
                </a:lnTo>
                <a:lnTo>
                  <a:pt x="57630" y="112892"/>
                </a:lnTo>
                <a:lnTo>
                  <a:pt x="61825" y="120982"/>
                </a:lnTo>
                <a:lnTo>
                  <a:pt x="65574" y="129232"/>
                </a:lnTo>
                <a:lnTo>
                  <a:pt x="69026" y="137590"/>
                </a:lnTo>
                <a:lnTo>
                  <a:pt x="72280" y="145067"/>
                </a:lnTo>
                <a:lnTo>
                  <a:pt x="78435" y="158454"/>
                </a:lnTo>
                <a:lnTo>
                  <a:pt x="81410" y="165644"/>
                </a:lnTo>
                <a:lnTo>
                  <a:pt x="84345" y="173294"/>
                </a:lnTo>
                <a:lnTo>
                  <a:pt x="87255" y="181253"/>
                </a:lnTo>
                <a:lnTo>
                  <a:pt x="90147" y="188463"/>
                </a:lnTo>
                <a:lnTo>
                  <a:pt x="93028" y="195175"/>
                </a:lnTo>
                <a:lnTo>
                  <a:pt x="98769" y="207712"/>
                </a:lnTo>
                <a:lnTo>
                  <a:pt x="104495" y="219634"/>
                </a:lnTo>
                <a:lnTo>
                  <a:pt x="106403" y="225480"/>
                </a:lnTo>
                <a:lnTo>
                  <a:pt x="107675" y="231283"/>
                </a:lnTo>
                <a:lnTo>
                  <a:pt x="108524" y="237056"/>
                </a:lnTo>
                <a:lnTo>
                  <a:pt x="110042" y="242810"/>
                </a:lnTo>
                <a:lnTo>
                  <a:pt x="112006" y="248551"/>
                </a:lnTo>
                <a:lnTo>
                  <a:pt x="114268" y="254284"/>
                </a:lnTo>
                <a:lnTo>
                  <a:pt x="116728" y="260010"/>
                </a:lnTo>
                <a:lnTo>
                  <a:pt x="122003" y="271453"/>
                </a:lnTo>
                <a:lnTo>
                  <a:pt x="124981" y="280349"/>
                </a:lnTo>
                <a:lnTo>
                  <a:pt x="125776" y="284054"/>
                </a:lnTo>
                <a:lnTo>
                  <a:pt x="129199" y="290712"/>
                </a:lnTo>
                <a:lnTo>
                  <a:pt x="131445" y="293820"/>
                </a:lnTo>
                <a:lnTo>
                  <a:pt x="133894" y="296845"/>
                </a:lnTo>
                <a:lnTo>
                  <a:pt x="136481" y="299815"/>
                </a:lnTo>
                <a:lnTo>
                  <a:pt x="144510" y="3086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84"/>
          <p:cNvSpPr/>
          <p:nvPr/>
        </p:nvSpPr>
        <p:spPr>
          <a:xfrm>
            <a:off x="4923472" y="4029180"/>
            <a:ext cx="214313" cy="257071"/>
          </a:xfrm>
          <a:custGeom>
            <a:avLst/>
            <a:gdLst/>
            <a:ahLst/>
            <a:cxnLst/>
            <a:rect l="0" t="0" r="0" b="0"/>
            <a:pathLst>
              <a:path w="214313" h="257071">
                <a:moveTo>
                  <a:pt x="214312" y="8467"/>
                </a:moveTo>
                <a:lnTo>
                  <a:pt x="206093" y="248"/>
                </a:lnTo>
                <a:lnTo>
                  <a:pt x="201294" y="0"/>
                </a:lnTo>
                <a:lnTo>
                  <a:pt x="198966" y="917"/>
                </a:lnTo>
                <a:lnTo>
                  <a:pt x="193839" y="4477"/>
                </a:lnTo>
                <a:lnTo>
                  <a:pt x="188386" y="9233"/>
                </a:lnTo>
                <a:lnTo>
                  <a:pt x="181834" y="15475"/>
                </a:lnTo>
                <a:lnTo>
                  <a:pt x="172573" y="24599"/>
                </a:lnTo>
                <a:lnTo>
                  <a:pt x="168389" y="30652"/>
                </a:lnTo>
                <a:lnTo>
                  <a:pt x="164646" y="37545"/>
                </a:lnTo>
                <a:lnTo>
                  <a:pt x="161200" y="44997"/>
                </a:lnTo>
                <a:lnTo>
                  <a:pt x="156044" y="52823"/>
                </a:lnTo>
                <a:lnTo>
                  <a:pt x="149749" y="60897"/>
                </a:lnTo>
                <a:lnTo>
                  <a:pt x="142696" y="69139"/>
                </a:lnTo>
                <a:lnTo>
                  <a:pt x="136088" y="77490"/>
                </a:lnTo>
                <a:lnTo>
                  <a:pt x="129778" y="85915"/>
                </a:lnTo>
                <a:lnTo>
                  <a:pt x="117686" y="102896"/>
                </a:lnTo>
                <a:lnTo>
                  <a:pt x="88653" y="145645"/>
                </a:lnTo>
                <a:lnTo>
                  <a:pt x="71458" y="171350"/>
                </a:lnTo>
                <a:lnTo>
                  <a:pt x="65736" y="178968"/>
                </a:lnTo>
                <a:lnTo>
                  <a:pt x="60017" y="185952"/>
                </a:lnTo>
                <a:lnTo>
                  <a:pt x="54298" y="192513"/>
                </a:lnTo>
                <a:lnTo>
                  <a:pt x="49534" y="198792"/>
                </a:lnTo>
                <a:lnTo>
                  <a:pt x="45405" y="204883"/>
                </a:lnTo>
                <a:lnTo>
                  <a:pt x="41700" y="210848"/>
                </a:lnTo>
                <a:lnTo>
                  <a:pt x="37325" y="216730"/>
                </a:lnTo>
                <a:lnTo>
                  <a:pt x="32504" y="222556"/>
                </a:lnTo>
                <a:lnTo>
                  <a:pt x="27384" y="228346"/>
                </a:lnTo>
                <a:lnTo>
                  <a:pt x="23019" y="232206"/>
                </a:lnTo>
                <a:lnTo>
                  <a:pt x="19156" y="234779"/>
                </a:lnTo>
                <a:lnTo>
                  <a:pt x="15628" y="236494"/>
                </a:lnTo>
                <a:lnTo>
                  <a:pt x="13276" y="238590"/>
                </a:lnTo>
                <a:lnTo>
                  <a:pt x="11708" y="240940"/>
                </a:lnTo>
                <a:lnTo>
                  <a:pt x="10663" y="243459"/>
                </a:lnTo>
                <a:lnTo>
                  <a:pt x="9014" y="245138"/>
                </a:lnTo>
                <a:lnTo>
                  <a:pt x="6961" y="246258"/>
                </a:lnTo>
                <a:lnTo>
                  <a:pt x="4641" y="247005"/>
                </a:lnTo>
                <a:lnTo>
                  <a:pt x="3094" y="248455"/>
                </a:lnTo>
                <a:lnTo>
                  <a:pt x="2063" y="250374"/>
                </a:lnTo>
                <a:lnTo>
                  <a:pt x="0" y="2570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85"/>
          <p:cNvSpPr/>
          <p:nvPr/>
        </p:nvSpPr>
        <p:spPr>
          <a:xfrm>
            <a:off x="5172075" y="4114810"/>
            <a:ext cx="385763" cy="34281"/>
          </a:xfrm>
          <a:custGeom>
            <a:avLst/>
            <a:gdLst/>
            <a:ahLst/>
            <a:cxnLst/>
            <a:rect l="0" t="0" r="0" b="0"/>
            <a:pathLst>
              <a:path w="385763" h="34281">
                <a:moveTo>
                  <a:pt x="0" y="25707"/>
                </a:moveTo>
                <a:lnTo>
                  <a:pt x="4550" y="21156"/>
                </a:lnTo>
                <a:lnTo>
                  <a:pt x="7796" y="19816"/>
                </a:lnTo>
                <a:lnTo>
                  <a:pt x="11865" y="18922"/>
                </a:lnTo>
                <a:lnTo>
                  <a:pt x="22981" y="17488"/>
                </a:lnTo>
                <a:lnTo>
                  <a:pt x="26750" y="16418"/>
                </a:lnTo>
                <a:lnTo>
                  <a:pt x="38558" y="12688"/>
                </a:lnTo>
                <a:lnTo>
                  <a:pt x="44756" y="11313"/>
                </a:lnTo>
                <a:lnTo>
                  <a:pt x="50792" y="10396"/>
                </a:lnTo>
                <a:lnTo>
                  <a:pt x="56721" y="9785"/>
                </a:lnTo>
                <a:lnTo>
                  <a:pt x="63531" y="8425"/>
                </a:lnTo>
                <a:lnTo>
                  <a:pt x="70929" y="6565"/>
                </a:lnTo>
                <a:lnTo>
                  <a:pt x="78718" y="4373"/>
                </a:lnTo>
                <a:lnTo>
                  <a:pt x="86769" y="2912"/>
                </a:lnTo>
                <a:lnTo>
                  <a:pt x="94993" y="1938"/>
                </a:lnTo>
                <a:lnTo>
                  <a:pt x="103334" y="1289"/>
                </a:lnTo>
                <a:lnTo>
                  <a:pt x="111751" y="855"/>
                </a:lnTo>
                <a:lnTo>
                  <a:pt x="128725" y="374"/>
                </a:lnTo>
                <a:lnTo>
                  <a:pt x="213962" y="0"/>
                </a:lnTo>
                <a:lnTo>
                  <a:pt x="222652" y="949"/>
                </a:lnTo>
                <a:lnTo>
                  <a:pt x="231302" y="2534"/>
                </a:lnTo>
                <a:lnTo>
                  <a:pt x="239926" y="4543"/>
                </a:lnTo>
                <a:lnTo>
                  <a:pt x="248533" y="5883"/>
                </a:lnTo>
                <a:lnTo>
                  <a:pt x="257128" y="6776"/>
                </a:lnTo>
                <a:lnTo>
                  <a:pt x="265716" y="7372"/>
                </a:lnTo>
                <a:lnTo>
                  <a:pt x="273347" y="8721"/>
                </a:lnTo>
                <a:lnTo>
                  <a:pt x="280339" y="10573"/>
                </a:lnTo>
                <a:lnTo>
                  <a:pt x="309798" y="20389"/>
                </a:lnTo>
                <a:lnTo>
                  <a:pt x="317022" y="22162"/>
                </a:lnTo>
                <a:lnTo>
                  <a:pt x="323743" y="23344"/>
                </a:lnTo>
                <a:lnTo>
                  <a:pt x="330129" y="24131"/>
                </a:lnTo>
                <a:lnTo>
                  <a:pt x="339764" y="25007"/>
                </a:lnTo>
                <a:lnTo>
                  <a:pt x="343667" y="25240"/>
                </a:lnTo>
                <a:lnTo>
                  <a:pt x="348173" y="26348"/>
                </a:lnTo>
                <a:lnTo>
                  <a:pt x="353083" y="28040"/>
                </a:lnTo>
                <a:lnTo>
                  <a:pt x="358261" y="30119"/>
                </a:lnTo>
                <a:lnTo>
                  <a:pt x="362665" y="31506"/>
                </a:lnTo>
                <a:lnTo>
                  <a:pt x="366554" y="32431"/>
                </a:lnTo>
                <a:lnTo>
                  <a:pt x="373415" y="33458"/>
                </a:lnTo>
                <a:lnTo>
                  <a:pt x="383041" y="34117"/>
                </a:lnTo>
                <a:lnTo>
                  <a:pt x="385762" y="342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86"/>
          <p:cNvSpPr/>
          <p:nvPr/>
        </p:nvSpPr>
        <p:spPr>
          <a:xfrm>
            <a:off x="5352107" y="4012034"/>
            <a:ext cx="34281" cy="334224"/>
          </a:xfrm>
          <a:custGeom>
            <a:avLst/>
            <a:gdLst/>
            <a:ahLst/>
            <a:cxnLst/>
            <a:rect l="0" t="0" r="0" b="0"/>
            <a:pathLst>
              <a:path w="34281" h="334224">
                <a:moveTo>
                  <a:pt x="34280" y="8468"/>
                </a:moveTo>
                <a:lnTo>
                  <a:pt x="34280" y="3917"/>
                </a:lnTo>
                <a:lnTo>
                  <a:pt x="33328" y="2577"/>
                </a:lnTo>
                <a:lnTo>
                  <a:pt x="31740" y="1683"/>
                </a:lnTo>
                <a:lnTo>
                  <a:pt x="26899" y="249"/>
                </a:lnTo>
                <a:lnTo>
                  <a:pt x="25550" y="131"/>
                </a:lnTo>
                <a:lnTo>
                  <a:pt x="23697" y="52"/>
                </a:lnTo>
                <a:lnTo>
                  <a:pt x="21510" y="0"/>
                </a:lnTo>
                <a:lnTo>
                  <a:pt x="19099" y="918"/>
                </a:lnTo>
                <a:lnTo>
                  <a:pt x="16540" y="2482"/>
                </a:lnTo>
                <a:lnTo>
                  <a:pt x="10138" y="7286"/>
                </a:lnTo>
                <a:lnTo>
                  <a:pt x="9263" y="13023"/>
                </a:lnTo>
                <a:lnTo>
                  <a:pt x="9030" y="17220"/>
                </a:lnTo>
                <a:lnTo>
                  <a:pt x="7922" y="21922"/>
                </a:lnTo>
                <a:lnTo>
                  <a:pt x="6230" y="26963"/>
                </a:lnTo>
                <a:lnTo>
                  <a:pt x="4150" y="32228"/>
                </a:lnTo>
                <a:lnTo>
                  <a:pt x="2764" y="37643"/>
                </a:lnTo>
                <a:lnTo>
                  <a:pt x="1839" y="43158"/>
                </a:lnTo>
                <a:lnTo>
                  <a:pt x="1223" y="48740"/>
                </a:lnTo>
                <a:lnTo>
                  <a:pt x="812" y="55318"/>
                </a:lnTo>
                <a:lnTo>
                  <a:pt x="355" y="70248"/>
                </a:lnTo>
                <a:lnTo>
                  <a:pt x="0" y="165825"/>
                </a:lnTo>
                <a:lnTo>
                  <a:pt x="949" y="178143"/>
                </a:lnTo>
                <a:lnTo>
                  <a:pt x="2534" y="191117"/>
                </a:lnTo>
                <a:lnTo>
                  <a:pt x="4543" y="204529"/>
                </a:lnTo>
                <a:lnTo>
                  <a:pt x="5884" y="216328"/>
                </a:lnTo>
                <a:lnTo>
                  <a:pt x="6777" y="227051"/>
                </a:lnTo>
                <a:lnTo>
                  <a:pt x="7372" y="237058"/>
                </a:lnTo>
                <a:lnTo>
                  <a:pt x="8034" y="258336"/>
                </a:lnTo>
                <a:lnTo>
                  <a:pt x="8532" y="313291"/>
                </a:lnTo>
                <a:lnTo>
                  <a:pt x="9494" y="318364"/>
                </a:lnTo>
                <a:lnTo>
                  <a:pt x="11089" y="322698"/>
                </a:lnTo>
                <a:lnTo>
                  <a:pt x="15940" y="331946"/>
                </a:lnTo>
                <a:lnTo>
                  <a:pt x="17292" y="332705"/>
                </a:lnTo>
                <a:lnTo>
                  <a:pt x="19144" y="333212"/>
                </a:lnTo>
                <a:lnTo>
                  <a:pt x="21332" y="333549"/>
                </a:lnTo>
                <a:lnTo>
                  <a:pt x="23743" y="333773"/>
                </a:lnTo>
                <a:lnTo>
                  <a:pt x="26303" y="333923"/>
                </a:lnTo>
                <a:lnTo>
                  <a:pt x="34280" y="3342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87"/>
          <p:cNvSpPr/>
          <p:nvPr/>
        </p:nvSpPr>
        <p:spPr>
          <a:xfrm>
            <a:off x="5540692" y="3977995"/>
            <a:ext cx="282890" cy="316828"/>
          </a:xfrm>
          <a:custGeom>
            <a:avLst/>
            <a:gdLst/>
            <a:ahLst/>
            <a:cxnLst/>
            <a:rect l="0" t="0" r="0" b="0"/>
            <a:pathLst>
              <a:path w="282890" h="316828">
                <a:moveTo>
                  <a:pt x="0" y="42507"/>
                </a:moveTo>
                <a:lnTo>
                  <a:pt x="20473" y="22034"/>
                </a:lnTo>
                <a:lnTo>
                  <a:pt x="24126" y="20286"/>
                </a:lnTo>
                <a:lnTo>
                  <a:pt x="28467" y="19121"/>
                </a:lnTo>
                <a:lnTo>
                  <a:pt x="33265" y="18344"/>
                </a:lnTo>
                <a:lnTo>
                  <a:pt x="41137" y="17480"/>
                </a:lnTo>
                <a:lnTo>
                  <a:pt x="47811" y="17096"/>
                </a:lnTo>
                <a:lnTo>
                  <a:pt x="53952" y="16926"/>
                </a:lnTo>
                <a:lnTo>
                  <a:pt x="67315" y="16830"/>
                </a:lnTo>
                <a:lnTo>
                  <a:pt x="72499" y="15864"/>
                </a:lnTo>
                <a:lnTo>
                  <a:pt x="77860" y="14268"/>
                </a:lnTo>
                <a:lnTo>
                  <a:pt x="83340" y="12250"/>
                </a:lnTo>
                <a:lnTo>
                  <a:pt x="88897" y="10906"/>
                </a:lnTo>
                <a:lnTo>
                  <a:pt x="94507" y="10010"/>
                </a:lnTo>
                <a:lnTo>
                  <a:pt x="100152" y="9412"/>
                </a:lnTo>
                <a:lnTo>
                  <a:pt x="106773" y="9014"/>
                </a:lnTo>
                <a:lnTo>
                  <a:pt x="121750" y="8571"/>
                </a:lnTo>
                <a:lnTo>
                  <a:pt x="146247" y="8322"/>
                </a:lnTo>
                <a:lnTo>
                  <a:pt x="153696" y="7334"/>
                </a:lnTo>
                <a:lnTo>
                  <a:pt x="160566" y="5724"/>
                </a:lnTo>
                <a:lnTo>
                  <a:pt x="167052" y="3698"/>
                </a:lnTo>
                <a:lnTo>
                  <a:pt x="173280" y="2346"/>
                </a:lnTo>
                <a:lnTo>
                  <a:pt x="179337" y="1446"/>
                </a:lnTo>
                <a:lnTo>
                  <a:pt x="185281" y="845"/>
                </a:lnTo>
                <a:lnTo>
                  <a:pt x="192101" y="445"/>
                </a:lnTo>
                <a:lnTo>
                  <a:pt x="207298" y="0"/>
                </a:lnTo>
                <a:lnTo>
                  <a:pt x="213446" y="835"/>
                </a:lnTo>
                <a:lnTo>
                  <a:pt x="218498" y="2343"/>
                </a:lnTo>
                <a:lnTo>
                  <a:pt x="222817" y="4301"/>
                </a:lnTo>
                <a:lnTo>
                  <a:pt x="227602" y="5606"/>
                </a:lnTo>
                <a:lnTo>
                  <a:pt x="232697" y="6476"/>
                </a:lnTo>
                <a:lnTo>
                  <a:pt x="237999" y="7057"/>
                </a:lnTo>
                <a:lnTo>
                  <a:pt x="242486" y="8396"/>
                </a:lnTo>
                <a:lnTo>
                  <a:pt x="250011" y="12424"/>
                </a:lnTo>
                <a:lnTo>
                  <a:pt x="256532" y="17389"/>
                </a:lnTo>
                <a:lnTo>
                  <a:pt x="262604" y="22771"/>
                </a:lnTo>
                <a:lnTo>
                  <a:pt x="271378" y="31156"/>
                </a:lnTo>
                <a:lnTo>
                  <a:pt x="277140" y="36827"/>
                </a:lnTo>
                <a:lnTo>
                  <a:pt x="279058" y="39673"/>
                </a:lnTo>
                <a:lnTo>
                  <a:pt x="281188" y="45375"/>
                </a:lnTo>
                <a:lnTo>
                  <a:pt x="282135" y="53624"/>
                </a:lnTo>
                <a:lnTo>
                  <a:pt x="282388" y="58491"/>
                </a:lnTo>
                <a:lnTo>
                  <a:pt x="282668" y="71519"/>
                </a:lnTo>
                <a:lnTo>
                  <a:pt x="282889" y="145787"/>
                </a:lnTo>
                <a:lnTo>
                  <a:pt x="281938" y="154223"/>
                </a:lnTo>
                <a:lnTo>
                  <a:pt x="280351" y="162704"/>
                </a:lnTo>
                <a:lnTo>
                  <a:pt x="278340" y="171216"/>
                </a:lnTo>
                <a:lnTo>
                  <a:pt x="277000" y="179748"/>
                </a:lnTo>
                <a:lnTo>
                  <a:pt x="276107" y="188294"/>
                </a:lnTo>
                <a:lnTo>
                  <a:pt x="275511" y="196848"/>
                </a:lnTo>
                <a:lnTo>
                  <a:pt x="274161" y="205408"/>
                </a:lnTo>
                <a:lnTo>
                  <a:pt x="272310" y="213973"/>
                </a:lnTo>
                <a:lnTo>
                  <a:pt x="270122" y="222540"/>
                </a:lnTo>
                <a:lnTo>
                  <a:pt x="268664" y="231109"/>
                </a:lnTo>
                <a:lnTo>
                  <a:pt x="267692" y="239679"/>
                </a:lnTo>
                <a:lnTo>
                  <a:pt x="267044" y="248250"/>
                </a:lnTo>
                <a:lnTo>
                  <a:pt x="266612" y="255869"/>
                </a:lnTo>
                <a:lnTo>
                  <a:pt x="266131" y="269415"/>
                </a:lnTo>
                <a:lnTo>
                  <a:pt x="265051" y="275694"/>
                </a:lnTo>
                <a:lnTo>
                  <a:pt x="263378" y="281785"/>
                </a:lnTo>
                <a:lnTo>
                  <a:pt x="261311" y="287751"/>
                </a:lnTo>
                <a:lnTo>
                  <a:pt x="259013" y="296919"/>
                </a:lnTo>
                <a:lnTo>
                  <a:pt x="257992" y="304169"/>
                </a:lnTo>
                <a:lnTo>
                  <a:pt x="257337" y="314044"/>
                </a:lnTo>
                <a:lnTo>
                  <a:pt x="257283" y="314972"/>
                </a:lnTo>
                <a:lnTo>
                  <a:pt x="258199" y="315590"/>
                </a:lnTo>
                <a:lnTo>
                  <a:pt x="265748" y="3168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88"/>
          <p:cNvSpPr/>
          <p:nvPr/>
        </p:nvSpPr>
        <p:spPr>
          <a:xfrm>
            <a:off x="5909309" y="3874770"/>
            <a:ext cx="192916" cy="540068"/>
          </a:xfrm>
          <a:custGeom>
            <a:avLst/>
            <a:gdLst/>
            <a:ahLst/>
            <a:cxnLst/>
            <a:rect l="0" t="0" r="0" b="0"/>
            <a:pathLst>
              <a:path w="192916" h="540068">
                <a:moveTo>
                  <a:pt x="0" y="0"/>
                </a:moveTo>
                <a:lnTo>
                  <a:pt x="33244" y="0"/>
                </a:lnTo>
                <a:lnTo>
                  <a:pt x="38355" y="952"/>
                </a:lnTo>
                <a:lnTo>
                  <a:pt x="43668" y="2540"/>
                </a:lnTo>
                <a:lnTo>
                  <a:pt x="55604" y="6844"/>
                </a:lnTo>
                <a:lnTo>
                  <a:pt x="70433" y="11931"/>
                </a:lnTo>
                <a:lnTo>
                  <a:pt x="77436" y="15574"/>
                </a:lnTo>
                <a:lnTo>
                  <a:pt x="84009" y="19908"/>
                </a:lnTo>
                <a:lnTo>
                  <a:pt x="90296" y="24702"/>
                </a:lnTo>
                <a:lnTo>
                  <a:pt x="96393" y="28850"/>
                </a:lnTo>
                <a:lnTo>
                  <a:pt x="102362" y="32569"/>
                </a:lnTo>
                <a:lnTo>
                  <a:pt x="108246" y="35999"/>
                </a:lnTo>
                <a:lnTo>
                  <a:pt x="114074" y="41145"/>
                </a:lnTo>
                <a:lnTo>
                  <a:pt x="119865" y="47432"/>
                </a:lnTo>
                <a:lnTo>
                  <a:pt x="125630" y="54481"/>
                </a:lnTo>
                <a:lnTo>
                  <a:pt x="132331" y="61086"/>
                </a:lnTo>
                <a:lnTo>
                  <a:pt x="139656" y="67394"/>
                </a:lnTo>
                <a:lnTo>
                  <a:pt x="147396" y="73504"/>
                </a:lnTo>
                <a:lnTo>
                  <a:pt x="153510" y="80435"/>
                </a:lnTo>
                <a:lnTo>
                  <a:pt x="158537" y="87913"/>
                </a:lnTo>
                <a:lnTo>
                  <a:pt x="162842" y="95757"/>
                </a:lnTo>
                <a:lnTo>
                  <a:pt x="178001" y="124998"/>
                </a:lnTo>
                <a:lnTo>
                  <a:pt x="181533" y="135720"/>
                </a:lnTo>
                <a:lnTo>
                  <a:pt x="183887" y="146677"/>
                </a:lnTo>
                <a:lnTo>
                  <a:pt x="185457" y="157792"/>
                </a:lnTo>
                <a:lnTo>
                  <a:pt x="187456" y="169012"/>
                </a:lnTo>
                <a:lnTo>
                  <a:pt x="189740" y="180302"/>
                </a:lnTo>
                <a:lnTo>
                  <a:pt x="192216" y="191639"/>
                </a:lnTo>
                <a:lnTo>
                  <a:pt x="192915" y="203007"/>
                </a:lnTo>
                <a:lnTo>
                  <a:pt x="192428" y="214395"/>
                </a:lnTo>
                <a:lnTo>
                  <a:pt x="191150" y="225797"/>
                </a:lnTo>
                <a:lnTo>
                  <a:pt x="190298" y="238161"/>
                </a:lnTo>
                <a:lnTo>
                  <a:pt x="189731" y="251167"/>
                </a:lnTo>
                <a:lnTo>
                  <a:pt x="189353" y="264599"/>
                </a:lnTo>
                <a:lnTo>
                  <a:pt x="188148" y="278317"/>
                </a:lnTo>
                <a:lnTo>
                  <a:pt x="186392" y="292224"/>
                </a:lnTo>
                <a:lnTo>
                  <a:pt x="184269" y="306259"/>
                </a:lnTo>
                <a:lnTo>
                  <a:pt x="179370" y="334552"/>
                </a:lnTo>
                <a:lnTo>
                  <a:pt x="176730" y="348765"/>
                </a:lnTo>
                <a:lnTo>
                  <a:pt x="171257" y="374716"/>
                </a:lnTo>
                <a:lnTo>
                  <a:pt x="168464" y="386971"/>
                </a:lnTo>
                <a:lnTo>
                  <a:pt x="164697" y="398950"/>
                </a:lnTo>
                <a:lnTo>
                  <a:pt x="160281" y="410747"/>
                </a:lnTo>
                <a:lnTo>
                  <a:pt x="155432" y="422421"/>
                </a:lnTo>
                <a:lnTo>
                  <a:pt x="150294" y="434014"/>
                </a:lnTo>
                <a:lnTo>
                  <a:pt x="139505" y="457055"/>
                </a:lnTo>
                <a:lnTo>
                  <a:pt x="134914" y="467581"/>
                </a:lnTo>
                <a:lnTo>
                  <a:pt x="130900" y="477455"/>
                </a:lnTo>
                <a:lnTo>
                  <a:pt x="127272" y="486896"/>
                </a:lnTo>
                <a:lnTo>
                  <a:pt x="123901" y="495095"/>
                </a:lnTo>
                <a:lnTo>
                  <a:pt x="120700" y="502465"/>
                </a:lnTo>
                <a:lnTo>
                  <a:pt x="117615" y="509284"/>
                </a:lnTo>
                <a:lnTo>
                  <a:pt x="111646" y="519401"/>
                </a:lnTo>
                <a:lnTo>
                  <a:pt x="106771" y="527072"/>
                </a:lnTo>
                <a:lnTo>
                  <a:pt x="104604" y="533657"/>
                </a:lnTo>
                <a:lnTo>
                  <a:pt x="103074" y="535793"/>
                </a:lnTo>
                <a:lnTo>
                  <a:pt x="101101" y="537218"/>
                </a:lnTo>
                <a:lnTo>
                  <a:pt x="94298" y="5400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89"/>
          <p:cNvSpPr/>
          <p:nvPr/>
        </p:nvSpPr>
        <p:spPr>
          <a:xfrm>
            <a:off x="6209475" y="3823687"/>
            <a:ext cx="137033" cy="539272"/>
          </a:xfrm>
          <a:custGeom>
            <a:avLst/>
            <a:gdLst/>
            <a:ahLst/>
            <a:cxnLst/>
            <a:rect l="0" t="0" r="0" b="0"/>
            <a:pathLst>
              <a:path w="137033" h="539272">
                <a:moveTo>
                  <a:pt x="137032" y="8220"/>
                </a:moveTo>
                <a:lnTo>
                  <a:pt x="137032" y="839"/>
                </a:lnTo>
                <a:lnTo>
                  <a:pt x="136080" y="442"/>
                </a:lnTo>
                <a:lnTo>
                  <a:pt x="132482" y="0"/>
                </a:lnTo>
                <a:lnTo>
                  <a:pt x="131141" y="836"/>
                </a:lnTo>
                <a:lnTo>
                  <a:pt x="130247" y="2344"/>
                </a:lnTo>
                <a:lnTo>
                  <a:pt x="129651" y="4303"/>
                </a:lnTo>
                <a:lnTo>
                  <a:pt x="126449" y="9019"/>
                </a:lnTo>
                <a:lnTo>
                  <a:pt x="124262" y="11610"/>
                </a:lnTo>
                <a:lnTo>
                  <a:pt x="121851" y="15243"/>
                </a:lnTo>
                <a:lnTo>
                  <a:pt x="119292" y="19569"/>
                </a:lnTo>
                <a:lnTo>
                  <a:pt x="116633" y="24359"/>
                </a:lnTo>
                <a:lnTo>
                  <a:pt x="111138" y="34760"/>
                </a:lnTo>
                <a:lnTo>
                  <a:pt x="108340" y="40201"/>
                </a:lnTo>
                <a:lnTo>
                  <a:pt x="103616" y="46686"/>
                </a:lnTo>
                <a:lnTo>
                  <a:pt x="97610" y="53867"/>
                </a:lnTo>
                <a:lnTo>
                  <a:pt x="90748" y="61511"/>
                </a:lnTo>
                <a:lnTo>
                  <a:pt x="85221" y="69465"/>
                </a:lnTo>
                <a:lnTo>
                  <a:pt x="80584" y="77625"/>
                </a:lnTo>
                <a:lnTo>
                  <a:pt x="61747" y="115804"/>
                </a:lnTo>
                <a:lnTo>
                  <a:pt x="56362" y="127568"/>
                </a:lnTo>
                <a:lnTo>
                  <a:pt x="45299" y="153338"/>
                </a:lnTo>
                <a:lnTo>
                  <a:pt x="40634" y="165926"/>
                </a:lnTo>
                <a:lnTo>
                  <a:pt x="36572" y="178127"/>
                </a:lnTo>
                <a:lnTo>
                  <a:pt x="32911" y="190071"/>
                </a:lnTo>
                <a:lnTo>
                  <a:pt x="28565" y="202797"/>
                </a:lnTo>
                <a:lnTo>
                  <a:pt x="18657" y="229636"/>
                </a:lnTo>
                <a:lnTo>
                  <a:pt x="15253" y="242508"/>
                </a:lnTo>
                <a:lnTo>
                  <a:pt x="12983" y="254900"/>
                </a:lnTo>
                <a:lnTo>
                  <a:pt x="11471" y="266971"/>
                </a:lnTo>
                <a:lnTo>
                  <a:pt x="9509" y="278828"/>
                </a:lnTo>
                <a:lnTo>
                  <a:pt x="7249" y="290543"/>
                </a:lnTo>
                <a:lnTo>
                  <a:pt x="4790" y="302163"/>
                </a:lnTo>
                <a:lnTo>
                  <a:pt x="3151" y="313720"/>
                </a:lnTo>
                <a:lnTo>
                  <a:pt x="2058" y="325234"/>
                </a:lnTo>
                <a:lnTo>
                  <a:pt x="1329" y="336720"/>
                </a:lnTo>
                <a:lnTo>
                  <a:pt x="520" y="359642"/>
                </a:lnTo>
                <a:lnTo>
                  <a:pt x="0" y="405403"/>
                </a:lnTo>
                <a:lnTo>
                  <a:pt x="910" y="415884"/>
                </a:lnTo>
                <a:lnTo>
                  <a:pt x="2469" y="425728"/>
                </a:lnTo>
                <a:lnTo>
                  <a:pt x="4461" y="435149"/>
                </a:lnTo>
                <a:lnTo>
                  <a:pt x="7694" y="443334"/>
                </a:lnTo>
                <a:lnTo>
                  <a:pt x="11754" y="450696"/>
                </a:lnTo>
                <a:lnTo>
                  <a:pt x="16366" y="457509"/>
                </a:lnTo>
                <a:lnTo>
                  <a:pt x="20393" y="464909"/>
                </a:lnTo>
                <a:lnTo>
                  <a:pt x="24030" y="472699"/>
                </a:lnTo>
                <a:lnTo>
                  <a:pt x="27407" y="480751"/>
                </a:lnTo>
                <a:lnTo>
                  <a:pt x="31564" y="488023"/>
                </a:lnTo>
                <a:lnTo>
                  <a:pt x="36240" y="494776"/>
                </a:lnTo>
                <a:lnTo>
                  <a:pt x="41262" y="501183"/>
                </a:lnTo>
                <a:lnTo>
                  <a:pt x="46516" y="507360"/>
                </a:lnTo>
                <a:lnTo>
                  <a:pt x="51923" y="513382"/>
                </a:lnTo>
                <a:lnTo>
                  <a:pt x="57432" y="519302"/>
                </a:lnTo>
                <a:lnTo>
                  <a:pt x="62058" y="523249"/>
                </a:lnTo>
                <a:lnTo>
                  <a:pt x="66095" y="525880"/>
                </a:lnTo>
                <a:lnTo>
                  <a:pt x="69738" y="527634"/>
                </a:lnTo>
                <a:lnTo>
                  <a:pt x="75024" y="529756"/>
                </a:lnTo>
                <a:lnTo>
                  <a:pt x="88518" y="534654"/>
                </a:lnTo>
                <a:lnTo>
                  <a:pt x="95165" y="536341"/>
                </a:lnTo>
                <a:lnTo>
                  <a:pt x="101501" y="537466"/>
                </a:lnTo>
                <a:lnTo>
                  <a:pt x="107630" y="538216"/>
                </a:lnTo>
                <a:lnTo>
                  <a:pt x="112668" y="538716"/>
                </a:lnTo>
                <a:lnTo>
                  <a:pt x="116979" y="539049"/>
                </a:lnTo>
                <a:lnTo>
                  <a:pt x="120806" y="539271"/>
                </a:lnTo>
                <a:lnTo>
                  <a:pt x="124310" y="538466"/>
                </a:lnTo>
                <a:lnTo>
                  <a:pt x="127598" y="536978"/>
                </a:lnTo>
                <a:lnTo>
                  <a:pt x="137032" y="5311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90"/>
          <p:cNvSpPr/>
          <p:nvPr/>
        </p:nvSpPr>
        <p:spPr>
          <a:xfrm>
            <a:off x="6390592" y="3986317"/>
            <a:ext cx="221664" cy="317079"/>
          </a:xfrm>
          <a:custGeom>
            <a:avLst/>
            <a:gdLst/>
            <a:ahLst/>
            <a:cxnLst/>
            <a:rect l="0" t="0" r="0" b="0"/>
            <a:pathLst>
              <a:path w="221664" h="317079">
                <a:moveTo>
                  <a:pt x="15923" y="8468"/>
                </a:moveTo>
                <a:lnTo>
                  <a:pt x="11372" y="8468"/>
                </a:lnTo>
                <a:lnTo>
                  <a:pt x="10031" y="7515"/>
                </a:lnTo>
                <a:lnTo>
                  <a:pt x="9137" y="5928"/>
                </a:lnTo>
                <a:lnTo>
                  <a:pt x="7703" y="1087"/>
                </a:lnTo>
                <a:lnTo>
                  <a:pt x="6633" y="690"/>
                </a:lnTo>
                <a:lnTo>
                  <a:pt x="0" y="0"/>
                </a:lnTo>
                <a:lnTo>
                  <a:pt x="545" y="917"/>
                </a:lnTo>
                <a:lnTo>
                  <a:pt x="6266" y="7285"/>
                </a:lnTo>
                <a:lnTo>
                  <a:pt x="11580" y="12668"/>
                </a:lnTo>
                <a:lnTo>
                  <a:pt x="16533" y="20177"/>
                </a:lnTo>
                <a:lnTo>
                  <a:pt x="22861" y="29864"/>
                </a:lnTo>
                <a:lnTo>
                  <a:pt x="27216" y="35115"/>
                </a:lnTo>
                <a:lnTo>
                  <a:pt x="32024" y="40520"/>
                </a:lnTo>
                <a:lnTo>
                  <a:pt x="42446" y="51605"/>
                </a:lnTo>
                <a:lnTo>
                  <a:pt x="64659" y="74244"/>
                </a:lnTo>
                <a:lnTo>
                  <a:pt x="70322" y="80894"/>
                </a:lnTo>
                <a:lnTo>
                  <a:pt x="76001" y="88184"/>
                </a:lnTo>
                <a:lnTo>
                  <a:pt x="81692" y="95902"/>
                </a:lnTo>
                <a:lnTo>
                  <a:pt x="93096" y="112097"/>
                </a:lnTo>
                <a:lnTo>
                  <a:pt x="98804" y="120417"/>
                </a:lnTo>
                <a:lnTo>
                  <a:pt x="103562" y="127868"/>
                </a:lnTo>
                <a:lnTo>
                  <a:pt x="107686" y="134740"/>
                </a:lnTo>
                <a:lnTo>
                  <a:pt x="111389" y="141227"/>
                </a:lnTo>
                <a:lnTo>
                  <a:pt x="115762" y="148409"/>
                </a:lnTo>
                <a:lnTo>
                  <a:pt x="125700" y="164009"/>
                </a:lnTo>
                <a:lnTo>
                  <a:pt x="130065" y="172169"/>
                </a:lnTo>
                <a:lnTo>
                  <a:pt x="133928" y="180467"/>
                </a:lnTo>
                <a:lnTo>
                  <a:pt x="137456" y="188856"/>
                </a:lnTo>
                <a:lnTo>
                  <a:pt x="143915" y="203258"/>
                </a:lnTo>
                <a:lnTo>
                  <a:pt x="146970" y="209766"/>
                </a:lnTo>
                <a:lnTo>
                  <a:pt x="150913" y="216009"/>
                </a:lnTo>
                <a:lnTo>
                  <a:pt x="155447" y="222076"/>
                </a:lnTo>
                <a:lnTo>
                  <a:pt x="160373" y="228026"/>
                </a:lnTo>
                <a:lnTo>
                  <a:pt x="165563" y="234850"/>
                </a:lnTo>
                <a:lnTo>
                  <a:pt x="176410" y="250052"/>
                </a:lnTo>
                <a:lnTo>
                  <a:pt x="181016" y="256201"/>
                </a:lnTo>
                <a:lnTo>
                  <a:pt x="185040" y="261253"/>
                </a:lnTo>
                <a:lnTo>
                  <a:pt x="188676" y="265574"/>
                </a:lnTo>
                <a:lnTo>
                  <a:pt x="191098" y="270359"/>
                </a:lnTo>
                <a:lnTo>
                  <a:pt x="192714" y="275455"/>
                </a:lnTo>
                <a:lnTo>
                  <a:pt x="193791" y="280757"/>
                </a:lnTo>
                <a:lnTo>
                  <a:pt x="197528" y="289187"/>
                </a:lnTo>
                <a:lnTo>
                  <a:pt x="202363" y="296109"/>
                </a:lnTo>
                <a:lnTo>
                  <a:pt x="207688" y="302361"/>
                </a:lnTo>
                <a:lnTo>
                  <a:pt x="213229" y="308315"/>
                </a:lnTo>
                <a:lnTo>
                  <a:pt x="221663" y="3170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91"/>
          <p:cNvSpPr/>
          <p:nvPr/>
        </p:nvSpPr>
        <p:spPr>
          <a:xfrm>
            <a:off x="6457950" y="3986212"/>
            <a:ext cx="188595" cy="265749"/>
          </a:xfrm>
          <a:custGeom>
            <a:avLst/>
            <a:gdLst/>
            <a:ahLst/>
            <a:cxnLst/>
            <a:rect l="0" t="0" r="0" b="0"/>
            <a:pathLst>
              <a:path w="188595" h="265749">
                <a:moveTo>
                  <a:pt x="188594" y="0"/>
                </a:moveTo>
                <a:lnTo>
                  <a:pt x="172746" y="0"/>
                </a:lnTo>
                <a:lnTo>
                  <a:pt x="167283" y="4551"/>
                </a:lnTo>
                <a:lnTo>
                  <a:pt x="162295" y="11865"/>
                </a:lnTo>
                <a:lnTo>
                  <a:pt x="159632" y="16482"/>
                </a:lnTo>
                <a:lnTo>
                  <a:pt x="151592" y="29233"/>
                </a:lnTo>
                <a:lnTo>
                  <a:pt x="114141" y="85931"/>
                </a:lnTo>
                <a:lnTo>
                  <a:pt x="108479" y="95388"/>
                </a:lnTo>
                <a:lnTo>
                  <a:pt x="102799" y="105502"/>
                </a:lnTo>
                <a:lnTo>
                  <a:pt x="97108" y="116055"/>
                </a:lnTo>
                <a:lnTo>
                  <a:pt x="90455" y="125947"/>
                </a:lnTo>
                <a:lnTo>
                  <a:pt x="83164" y="135400"/>
                </a:lnTo>
                <a:lnTo>
                  <a:pt x="75445" y="144559"/>
                </a:lnTo>
                <a:lnTo>
                  <a:pt x="68394" y="154475"/>
                </a:lnTo>
                <a:lnTo>
                  <a:pt x="61789" y="164896"/>
                </a:lnTo>
                <a:lnTo>
                  <a:pt x="55480" y="175653"/>
                </a:lnTo>
                <a:lnTo>
                  <a:pt x="49369" y="184730"/>
                </a:lnTo>
                <a:lnTo>
                  <a:pt x="43390" y="192686"/>
                </a:lnTo>
                <a:lnTo>
                  <a:pt x="37499" y="199895"/>
                </a:lnTo>
                <a:lnTo>
                  <a:pt x="32619" y="207558"/>
                </a:lnTo>
                <a:lnTo>
                  <a:pt x="28414" y="215524"/>
                </a:lnTo>
                <a:lnTo>
                  <a:pt x="24657" y="223693"/>
                </a:lnTo>
                <a:lnTo>
                  <a:pt x="21201" y="230091"/>
                </a:lnTo>
                <a:lnTo>
                  <a:pt x="17943" y="235309"/>
                </a:lnTo>
                <a:lnTo>
                  <a:pt x="14820" y="239740"/>
                </a:lnTo>
                <a:lnTo>
                  <a:pt x="11784" y="244600"/>
                </a:lnTo>
                <a:lnTo>
                  <a:pt x="8809" y="249744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92"/>
          <p:cNvSpPr/>
          <p:nvPr/>
        </p:nvSpPr>
        <p:spPr>
          <a:xfrm>
            <a:off x="6689407" y="4071937"/>
            <a:ext cx="274321" cy="8574"/>
          </a:xfrm>
          <a:custGeom>
            <a:avLst/>
            <a:gdLst/>
            <a:ahLst/>
            <a:cxnLst/>
            <a:rect l="0" t="0" r="0" b="0"/>
            <a:pathLst>
              <a:path w="274321" h="857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7797" y="7778"/>
                </a:lnTo>
                <a:lnTo>
                  <a:pt x="11865" y="8043"/>
                </a:lnTo>
                <a:lnTo>
                  <a:pt x="16482" y="8219"/>
                </a:lnTo>
                <a:lnTo>
                  <a:pt x="32083" y="8468"/>
                </a:lnTo>
                <a:lnTo>
                  <a:pt x="274320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93"/>
          <p:cNvSpPr/>
          <p:nvPr/>
        </p:nvSpPr>
        <p:spPr>
          <a:xfrm>
            <a:off x="7023734" y="3874813"/>
            <a:ext cx="229366" cy="437155"/>
          </a:xfrm>
          <a:custGeom>
            <a:avLst/>
            <a:gdLst/>
            <a:ahLst/>
            <a:cxnLst/>
            <a:rect l="0" t="0" r="0" b="0"/>
            <a:pathLst>
              <a:path w="229366" h="437155">
                <a:moveTo>
                  <a:pt x="0" y="51391"/>
                </a:moveTo>
                <a:lnTo>
                  <a:pt x="11932" y="39460"/>
                </a:lnTo>
                <a:lnTo>
                  <a:pt x="15575" y="36769"/>
                </a:lnTo>
                <a:lnTo>
                  <a:pt x="19908" y="34023"/>
                </a:lnTo>
                <a:lnTo>
                  <a:pt x="24703" y="31241"/>
                </a:lnTo>
                <a:lnTo>
                  <a:pt x="29803" y="29385"/>
                </a:lnTo>
                <a:lnTo>
                  <a:pt x="35109" y="28148"/>
                </a:lnTo>
                <a:lnTo>
                  <a:pt x="40551" y="27323"/>
                </a:lnTo>
                <a:lnTo>
                  <a:pt x="46084" y="25821"/>
                </a:lnTo>
                <a:lnTo>
                  <a:pt x="51679" y="23867"/>
                </a:lnTo>
                <a:lnTo>
                  <a:pt x="57312" y="21612"/>
                </a:lnTo>
                <a:lnTo>
                  <a:pt x="71192" y="16566"/>
                </a:lnTo>
                <a:lnTo>
                  <a:pt x="103386" y="5566"/>
                </a:lnTo>
                <a:lnTo>
                  <a:pt x="110835" y="3696"/>
                </a:lnTo>
                <a:lnTo>
                  <a:pt x="117705" y="2450"/>
                </a:lnTo>
                <a:lnTo>
                  <a:pt x="124190" y="1618"/>
                </a:lnTo>
                <a:lnTo>
                  <a:pt x="131371" y="1065"/>
                </a:lnTo>
                <a:lnTo>
                  <a:pt x="139016" y="695"/>
                </a:lnTo>
                <a:lnTo>
                  <a:pt x="154178" y="285"/>
                </a:lnTo>
                <a:lnTo>
                  <a:pt x="185345" y="0"/>
                </a:lnTo>
                <a:lnTo>
                  <a:pt x="190238" y="938"/>
                </a:lnTo>
                <a:lnTo>
                  <a:pt x="194454" y="2516"/>
                </a:lnTo>
                <a:lnTo>
                  <a:pt x="198216" y="4520"/>
                </a:lnTo>
                <a:lnTo>
                  <a:pt x="202629" y="7762"/>
                </a:lnTo>
                <a:lnTo>
                  <a:pt x="207477" y="11828"/>
                </a:lnTo>
                <a:lnTo>
                  <a:pt x="216989" y="20472"/>
                </a:lnTo>
                <a:lnTo>
                  <a:pt x="224392" y="27490"/>
                </a:lnTo>
                <a:lnTo>
                  <a:pt x="226748" y="31647"/>
                </a:lnTo>
                <a:lnTo>
                  <a:pt x="229365" y="41346"/>
                </a:lnTo>
                <a:lnTo>
                  <a:pt x="227987" y="54547"/>
                </a:lnTo>
                <a:lnTo>
                  <a:pt x="226287" y="62068"/>
                </a:lnTo>
                <a:lnTo>
                  <a:pt x="224201" y="69939"/>
                </a:lnTo>
                <a:lnTo>
                  <a:pt x="219343" y="86305"/>
                </a:lnTo>
                <a:lnTo>
                  <a:pt x="211253" y="111584"/>
                </a:lnTo>
                <a:lnTo>
                  <a:pt x="208463" y="121047"/>
                </a:lnTo>
                <a:lnTo>
                  <a:pt x="202823" y="141722"/>
                </a:lnTo>
                <a:lnTo>
                  <a:pt x="199033" y="152569"/>
                </a:lnTo>
                <a:lnTo>
                  <a:pt x="194602" y="163611"/>
                </a:lnTo>
                <a:lnTo>
                  <a:pt x="189742" y="174782"/>
                </a:lnTo>
                <a:lnTo>
                  <a:pt x="179263" y="197354"/>
                </a:lnTo>
                <a:lnTo>
                  <a:pt x="157013" y="242890"/>
                </a:lnTo>
                <a:lnTo>
                  <a:pt x="152300" y="253352"/>
                </a:lnTo>
                <a:lnTo>
                  <a:pt x="148206" y="263184"/>
                </a:lnTo>
                <a:lnTo>
                  <a:pt x="144524" y="272597"/>
                </a:lnTo>
                <a:lnTo>
                  <a:pt x="140165" y="282682"/>
                </a:lnTo>
                <a:lnTo>
                  <a:pt x="130241" y="304047"/>
                </a:lnTo>
                <a:lnTo>
                  <a:pt x="125879" y="314126"/>
                </a:lnTo>
                <a:lnTo>
                  <a:pt x="122020" y="323703"/>
                </a:lnTo>
                <a:lnTo>
                  <a:pt x="115192" y="341964"/>
                </a:lnTo>
                <a:lnTo>
                  <a:pt x="103047" y="376970"/>
                </a:lnTo>
                <a:lnTo>
                  <a:pt x="100131" y="385602"/>
                </a:lnTo>
                <a:lnTo>
                  <a:pt x="97234" y="393261"/>
                </a:lnTo>
                <a:lnTo>
                  <a:pt x="91475" y="406851"/>
                </a:lnTo>
                <a:lnTo>
                  <a:pt x="88281" y="416701"/>
                </a:lnTo>
                <a:lnTo>
                  <a:pt x="86483" y="427601"/>
                </a:lnTo>
                <a:lnTo>
                  <a:pt x="85725" y="4371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94"/>
          <p:cNvSpPr/>
          <p:nvPr/>
        </p:nvSpPr>
        <p:spPr>
          <a:xfrm>
            <a:off x="7255192" y="3823344"/>
            <a:ext cx="205205" cy="574155"/>
          </a:xfrm>
          <a:custGeom>
            <a:avLst/>
            <a:gdLst/>
            <a:ahLst/>
            <a:cxnLst/>
            <a:rect l="0" t="0" r="0" b="0"/>
            <a:pathLst>
              <a:path w="205205" h="574155">
                <a:moveTo>
                  <a:pt x="0" y="8563"/>
                </a:moveTo>
                <a:lnTo>
                  <a:pt x="0" y="4012"/>
                </a:lnTo>
                <a:lnTo>
                  <a:pt x="953" y="2672"/>
                </a:lnTo>
                <a:lnTo>
                  <a:pt x="2540" y="1778"/>
                </a:lnTo>
                <a:lnTo>
                  <a:pt x="7381" y="343"/>
                </a:lnTo>
                <a:lnTo>
                  <a:pt x="12771" y="95"/>
                </a:lnTo>
                <a:lnTo>
                  <a:pt x="33244" y="0"/>
                </a:lnTo>
                <a:lnTo>
                  <a:pt x="37403" y="949"/>
                </a:lnTo>
                <a:lnTo>
                  <a:pt x="41127" y="2535"/>
                </a:lnTo>
                <a:lnTo>
                  <a:pt x="44563" y="4544"/>
                </a:lnTo>
                <a:lnTo>
                  <a:pt x="48759" y="6836"/>
                </a:lnTo>
                <a:lnTo>
                  <a:pt x="63765" y="14613"/>
                </a:lnTo>
                <a:lnTo>
                  <a:pt x="74695" y="20142"/>
                </a:lnTo>
                <a:lnTo>
                  <a:pt x="81229" y="22950"/>
                </a:lnTo>
                <a:lnTo>
                  <a:pt x="88443" y="25774"/>
                </a:lnTo>
                <a:lnTo>
                  <a:pt x="96109" y="28610"/>
                </a:lnTo>
                <a:lnTo>
                  <a:pt x="103125" y="32405"/>
                </a:lnTo>
                <a:lnTo>
                  <a:pt x="109708" y="36840"/>
                </a:lnTo>
                <a:lnTo>
                  <a:pt x="116001" y="41702"/>
                </a:lnTo>
                <a:lnTo>
                  <a:pt x="122101" y="46848"/>
                </a:lnTo>
                <a:lnTo>
                  <a:pt x="128074" y="52184"/>
                </a:lnTo>
                <a:lnTo>
                  <a:pt x="133960" y="57646"/>
                </a:lnTo>
                <a:lnTo>
                  <a:pt x="139789" y="64145"/>
                </a:lnTo>
                <a:lnTo>
                  <a:pt x="145581" y="71335"/>
                </a:lnTo>
                <a:lnTo>
                  <a:pt x="151345" y="78986"/>
                </a:lnTo>
                <a:lnTo>
                  <a:pt x="156142" y="85992"/>
                </a:lnTo>
                <a:lnTo>
                  <a:pt x="160292" y="92567"/>
                </a:lnTo>
                <a:lnTo>
                  <a:pt x="164012" y="98856"/>
                </a:lnTo>
                <a:lnTo>
                  <a:pt x="173225" y="113463"/>
                </a:lnTo>
                <a:lnTo>
                  <a:pt x="178348" y="121359"/>
                </a:lnTo>
                <a:lnTo>
                  <a:pt x="182716" y="130433"/>
                </a:lnTo>
                <a:lnTo>
                  <a:pt x="186580" y="140292"/>
                </a:lnTo>
                <a:lnTo>
                  <a:pt x="199627" y="178940"/>
                </a:lnTo>
                <a:lnTo>
                  <a:pt x="201665" y="188823"/>
                </a:lnTo>
                <a:lnTo>
                  <a:pt x="203024" y="199222"/>
                </a:lnTo>
                <a:lnTo>
                  <a:pt x="203929" y="209964"/>
                </a:lnTo>
                <a:lnTo>
                  <a:pt x="204533" y="220935"/>
                </a:lnTo>
                <a:lnTo>
                  <a:pt x="205204" y="243286"/>
                </a:lnTo>
                <a:lnTo>
                  <a:pt x="204430" y="255532"/>
                </a:lnTo>
                <a:lnTo>
                  <a:pt x="202962" y="268459"/>
                </a:lnTo>
                <a:lnTo>
                  <a:pt x="201031" y="281840"/>
                </a:lnTo>
                <a:lnTo>
                  <a:pt x="197838" y="294570"/>
                </a:lnTo>
                <a:lnTo>
                  <a:pt x="193804" y="306867"/>
                </a:lnTo>
                <a:lnTo>
                  <a:pt x="173643" y="358529"/>
                </a:lnTo>
                <a:lnTo>
                  <a:pt x="168150" y="371413"/>
                </a:lnTo>
                <a:lnTo>
                  <a:pt x="156966" y="395890"/>
                </a:lnTo>
                <a:lnTo>
                  <a:pt x="134264" y="442648"/>
                </a:lnTo>
                <a:lnTo>
                  <a:pt x="122855" y="465650"/>
                </a:lnTo>
                <a:lnTo>
                  <a:pt x="118099" y="476165"/>
                </a:lnTo>
                <a:lnTo>
                  <a:pt x="113975" y="486033"/>
                </a:lnTo>
                <a:lnTo>
                  <a:pt x="110273" y="495469"/>
                </a:lnTo>
                <a:lnTo>
                  <a:pt x="106853" y="503664"/>
                </a:lnTo>
                <a:lnTo>
                  <a:pt x="100513" y="517850"/>
                </a:lnTo>
                <a:lnTo>
                  <a:pt x="96536" y="524301"/>
                </a:lnTo>
                <a:lnTo>
                  <a:pt x="91980" y="530506"/>
                </a:lnTo>
                <a:lnTo>
                  <a:pt x="87038" y="536547"/>
                </a:lnTo>
                <a:lnTo>
                  <a:pt x="83742" y="542480"/>
                </a:lnTo>
                <a:lnTo>
                  <a:pt x="78152" y="558979"/>
                </a:lnTo>
                <a:lnTo>
                  <a:pt x="73469" y="566883"/>
                </a:lnTo>
                <a:lnTo>
                  <a:pt x="70887" y="569371"/>
                </a:lnTo>
                <a:lnTo>
                  <a:pt x="68213" y="571030"/>
                </a:lnTo>
                <a:lnTo>
                  <a:pt x="60488" y="574154"/>
                </a:lnTo>
                <a:lnTo>
                  <a:pt x="60008" y="5657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95"/>
          <p:cNvSpPr/>
          <p:nvPr/>
        </p:nvSpPr>
        <p:spPr>
          <a:xfrm>
            <a:off x="7572375" y="4037647"/>
            <a:ext cx="342901" cy="51436"/>
          </a:xfrm>
          <a:custGeom>
            <a:avLst/>
            <a:gdLst/>
            <a:ahLst/>
            <a:cxnLst/>
            <a:rect l="0" t="0" r="0" b="0"/>
            <a:pathLst>
              <a:path w="342901" h="51436">
                <a:moveTo>
                  <a:pt x="0" y="51435"/>
                </a:moveTo>
                <a:lnTo>
                  <a:pt x="4550" y="51435"/>
                </a:lnTo>
                <a:lnTo>
                  <a:pt x="6844" y="50482"/>
                </a:lnTo>
                <a:lnTo>
                  <a:pt x="9325" y="48895"/>
                </a:lnTo>
                <a:lnTo>
                  <a:pt x="11931" y="46884"/>
                </a:lnTo>
                <a:lnTo>
                  <a:pt x="14622" y="45544"/>
                </a:lnTo>
                <a:lnTo>
                  <a:pt x="20151" y="44054"/>
                </a:lnTo>
                <a:lnTo>
                  <a:pt x="22959" y="42705"/>
                </a:lnTo>
                <a:lnTo>
                  <a:pt x="25783" y="40852"/>
                </a:lnTo>
                <a:lnTo>
                  <a:pt x="28619" y="38665"/>
                </a:lnTo>
                <a:lnTo>
                  <a:pt x="32414" y="36254"/>
                </a:lnTo>
                <a:lnTo>
                  <a:pt x="36849" y="33694"/>
                </a:lnTo>
                <a:lnTo>
                  <a:pt x="41711" y="31036"/>
                </a:lnTo>
                <a:lnTo>
                  <a:pt x="46857" y="29263"/>
                </a:lnTo>
                <a:lnTo>
                  <a:pt x="52193" y="28081"/>
                </a:lnTo>
                <a:lnTo>
                  <a:pt x="57655" y="27293"/>
                </a:lnTo>
                <a:lnTo>
                  <a:pt x="63201" y="25816"/>
                </a:lnTo>
                <a:lnTo>
                  <a:pt x="68805" y="23878"/>
                </a:lnTo>
                <a:lnTo>
                  <a:pt x="74445" y="21634"/>
                </a:lnTo>
                <a:lnTo>
                  <a:pt x="80110" y="19185"/>
                </a:lnTo>
                <a:lnTo>
                  <a:pt x="91484" y="13924"/>
                </a:lnTo>
                <a:lnTo>
                  <a:pt x="98137" y="12141"/>
                </a:lnTo>
                <a:lnTo>
                  <a:pt x="105429" y="10951"/>
                </a:lnTo>
                <a:lnTo>
                  <a:pt x="113148" y="10158"/>
                </a:lnTo>
                <a:lnTo>
                  <a:pt x="121153" y="8677"/>
                </a:lnTo>
                <a:lnTo>
                  <a:pt x="129346" y="6737"/>
                </a:lnTo>
                <a:lnTo>
                  <a:pt x="137665" y="4492"/>
                </a:lnTo>
                <a:lnTo>
                  <a:pt x="146069" y="2995"/>
                </a:lnTo>
                <a:lnTo>
                  <a:pt x="154530" y="1997"/>
                </a:lnTo>
                <a:lnTo>
                  <a:pt x="163028" y="1331"/>
                </a:lnTo>
                <a:lnTo>
                  <a:pt x="171549" y="887"/>
                </a:lnTo>
                <a:lnTo>
                  <a:pt x="188639" y="394"/>
                </a:lnTo>
                <a:lnTo>
                  <a:pt x="247652" y="23"/>
                </a:lnTo>
                <a:lnTo>
                  <a:pt x="314280" y="0"/>
                </a:lnTo>
                <a:lnTo>
                  <a:pt x="319058" y="953"/>
                </a:lnTo>
                <a:lnTo>
                  <a:pt x="323195" y="2540"/>
                </a:lnTo>
                <a:lnTo>
                  <a:pt x="326906" y="4551"/>
                </a:lnTo>
                <a:lnTo>
                  <a:pt x="330332" y="5892"/>
                </a:lnTo>
                <a:lnTo>
                  <a:pt x="336680" y="7381"/>
                </a:lnTo>
                <a:lnTo>
                  <a:pt x="338752" y="8731"/>
                </a:lnTo>
                <a:lnTo>
                  <a:pt x="340135" y="10583"/>
                </a:lnTo>
                <a:lnTo>
                  <a:pt x="34290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96"/>
          <p:cNvSpPr/>
          <p:nvPr/>
        </p:nvSpPr>
        <p:spPr>
          <a:xfrm>
            <a:off x="7615277" y="4149090"/>
            <a:ext cx="299999" cy="25718"/>
          </a:xfrm>
          <a:custGeom>
            <a:avLst/>
            <a:gdLst/>
            <a:ahLst/>
            <a:cxnLst/>
            <a:rect l="0" t="0" r="0" b="0"/>
            <a:pathLst>
              <a:path w="299999" h="25718">
                <a:moveTo>
                  <a:pt x="17105" y="25717"/>
                </a:moveTo>
                <a:lnTo>
                  <a:pt x="0" y="25717"/>
                </a:lnTo>
                <a:lnTo>
                  <a:pt x="54442" y="25717"/>
                </a:lnTo>
                <a:lnTo>
                  <a:pt x="61999" y="24764"/>
                </a:lnTo>
                <a:lnTo>
                  <a:pt x="69894" y="23177"/>
                </a:lnTo>
                <a:lnTo>
                  <a:pt x="78016" y="21166"/>
                </a:lnTo>
                <a:lnTo>
                  <a:pt x="86287" y="19826"/>
                </a:lnTo>
                <a:lnTo>
                  <a:pt x="94659" y="18932"/>
                </a:lnTo>
                <a:lnTo>
                  <a:pt x="103097" y="18336"/>
                </a:lnTo>
                <a:lnTo>
                  <a:pt x="111581" y="17939"/>
                </a:lnTo>
                <a:lnTo>
                  <a:pt x="128627" y="17498"/>
                </a:lnTo>
                <a:lnTo>
                  <a:pt x="137173" y="16427"/>
                </a:lnTo>
                <a:lnTo>
                  <a:pt x="145728" y="14762"/>
                </a:lnTo>
                <a:lnTo>
                  <a:pt x="154289" y="12698"/>
                </a:lnTo>
                <a:lnTo>
                  <a:pt x="163806" y="11323"/>
                </a:lnTo>
                <a:lnTo>
                  <a:pt x="173961" y="10406"/>
                </a:lnTo>
                <a:lnTo>
                  <a:pt x="184540" y="9794"/>
                </a:lnTo>
                <a:lnTo>
                  <a:pt x="203916" y="9115"/>
                </a:lnTo>
                <a:lnTo>
                  <a:pt x="213083" y="8934"/>
                </a:lnTo>
                <a:lnTo>
                  <a:pt x="222053" y="7861"/>
                </a:lnTo>
                <a:lnTo>
                  <a:pt x="230889" y="6193"/>
                </a:lnTo>
                <a:lnTo>
                  <a:pt x="239638" y="4128"/>
                </a:lnTo>
                <a:lnTo>
                  <a:pt x="250232" y="2752"/>
                </a:lnTo>
                <a:lnTo>
                  <a:pt x="262059" y="1835"/>
                </a:lnTo>
                <a:lnTo>
                  <a:pt x="29999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97"/>
          <p:cNvSpPr/>
          <p:nvPr/>
        </p:nvSpPr>
        <p:spPr>
          <a:xfrm>
            <a:off x="8044399" y="3960602"/>
            <a:ext cx="294687" cy="313099"/>
          </a:xfrm>
          <a:custGeom>
            <a:avLst/>
            <a:gdLst/>
            <a:ahLst/>
            <a:cxnLst/>
            <a:rect l="0" t="0" r="0" b="0"/>
            <a:pathLst>
              <a:path w="294687" h="313099">
                <a:moveTo>
                  <a:pt x="179485" y="17038"/>
                </a:moveTo>
                <a:lnTo>
                  <a:pt x="179485" y="4019"/>
                </a:lnTo>
                <a:lnTo>
                  <a:pt x="178533" y="2644"/>
                </a:lnTo>
                <a:lnTo>
                  <a:pt x="176946" y="1727"/>
                </a:lnTo>
                <a:lnTo>
                  <a:pt x="171266" y="0"/>
                </a:lnTo>
                <a:lnTo>
                  <a:pt x="165991" y="2480"/>
                </a:lnTo>
                <a:lnTo>
                  <a:pt x="158248" y="6758"/>
                </a:lnTo>
                <a:lnTo>
                  <a:pt x="151632" y="11834"/>
                </a:lnTo>
                <a:lnTo>
                  <a:pt x="142976" y="17265"/>
                </a:lnTo>
                <a:lnTo>
                  <a:pt x="138001" y="20047"/>
                </a:lnTo>
                <a:lnTo>
                  <a:pt x="132780" y="23806"/>
                </a:lnTo>
                <a:lnTo>
                  <a:pt x="127393" y="28218"/>
                </a:lnTo>
                <a:lnTo>
                  <a:pt x="121897" y="33063"/>
                </a:lnTo>
                <a:lnTo>
                  <a:pt x="116328" y="38199"/>
                </a:lnTo>
                <a:lnTo>
                  <a:pt x="105061" y="48985"/>
                </a:lnTo>
                <a:lnTo>
                  <a:pt x="99389" y="55481"/>
                </a:lnTo>
                <a:lnTo>
                  <a:pt x="93703" y="62669"/>
                </a:lnTo>
                <a:lnTo>
                  <a:pt x="88007" y="70319"/>
                </a:lnTo>
                <a:lnTo>
                  <a:pt x="82305" y="77324"/>
                </a:lnTo>
                <a:lnTo>
                  <a:pt x="76599" y="83898"/>
                </a:lnTo>
                <a:lnTo>
                  <a:pt x="70890" y="90186"/>
                </a:lnTo>
                <a:lnTo>
                  <a:pt x="65178" y="97236"/>
                </a:lnTo>
                <a:lnTo>
                  <a:pt x="59466" y="104793"/>
                </a:lnTo>
                <a:lnTo>
                  <a:pt x="53753" y="112689"/>
                </a:lnTo>
                <a:lnTo>
                  <a:pt x="48992" y="120810"/>
                </a:lnTo>
                <a:lnTo>
                  <a:pt x="44864" y="129082"/>
                </a:lnTo>
                <a:lnTo>
                  <a:pt x="41160" y="137454"/>
                </a:lnTo>
                <a:lnTo>
                  <a:pt x="36786" y="145893"/>
                </a:lnTo>
                <a:lnTo>
                  <a:pt x="31966" y="154376"/>
                </a:lnTo>
                <a:lnTo>
                  <a:pt x="26847" y="162889"/>
                </a:lnTo>
                <a:lnTo>
                  <a:pt x="22481" y="171422"/>
                </a:lnTo>
                <a:lnTo>
                  <a:pt x="18618" y="179968"/>
                </a:lnTo>
                <a:lnTo>
                  <a:pt x="15091" y="188523"/>
                </a:lnTo>
                <a:lnTo>
                  <a:pt x="11786" y="197084"/>
                </a:lnTo>
                <a:lnTo>
                  <a:pt x="5575" y="214216"/>
                </a:lnTo>
                <a:lnTo>
                  <a:pt x="3538" y="221832"/>
                </a:lnTo>
                <a:lnTo>
                  <a:pt x="2180" y="228815"/>
                </a:lnTo>
                <a:lnTo>
                  <a:pt x="1274" y="235375"/>
                </a:lnTo>
                <a:lnTo>
                  <a:pt x="671" y="241653"/>
                </a:lnTo>
                <a:lnTo>
                  <a:pt x="268" y="247744"/>
                </a:lnTo>
                <a:lnTo>
                  <a:pt x="0" y="253709"/>
                </a:lnTo>
                <a:lnTo>
                  <a:pt x="773" y="259591"/>
                </a:lnTo>
                <a:lnTo>
                  <a:pt x="2241" y="265418"/>
                </a:lnTo>
                <a:lnTo>
                  <a:pt x="4173" y="271207"/>
                </a:lnTo>
                <a:lnTo>
                  <a:pt x="8859" y="280179"/>
                </a:lnTo>
                <a:lnTo>
                  <a:pt x="14116" y="287342"/>
                </a:lnTo>
                <a:lnTo>
                  <a:pt x="19628" y="293700"/>
                </a:lnTo>
                <a:lnTo>
                  <a:pt x="27792" y="299701"/>
                </a:lnTo>
                <a:lnTo>
                  <a:pt x="36819" y="304591"/>
                </a:lnTo>
                <a:lnTo>
                  <a:pt x="44005" y="306764"/>
                </a:lnTo>
                <a:lnTo>
                  <a:pt x="49161" y="308296"/>
                </a:lnTo>
                <a:lnTo>
                  <a:pt x="62508" y="312538"/>
                </a:lnTo>
                <a:lnTo>
                  <a:pt x="68163" y="313098"/>
                </a:lnTo>
                <a:lnTo>
                  <a:pt x="72886" y="312519"/>
                </a:lnTo>
                <a:lnTo>
                  <a:pt x="76986" y="311180"/>
                </a:lnTo>
                <a:lnTo>
                  <a:pt x="82578" y="310288"/>
                </a:lnTo>
                <a:lnTo>
                  <a:pt x="89164" y="309693"/>
                </a:lnTo>
                <a:lnTo>
                  <a:pt x="96410" y="309296"/>
                </a:lnTo>
                <a:lnTo>
                  <a:pt x="103147" y="308079"/>
                </a:lnTo>
                <a:lnTo>
                  <a:pt x="109543" y="306315"/>
                </a:lnTo>
                <a:lnTo>
                  <a:pt x="138048" y="296641"/>
                </a:lnTo>
                <a:lnTo>
                  <a:pt x="145192" y="292975"/>
                </a:lnTo>
                <a:lnTo>
                  <a:pt x="151861" y="288626"/>
                </a:lnTo>
                <a:lnTo>
                  <a:pt x="158212" y="283821"/>
                </a:lnTo>
                <a:lnTo>
                  <a:pt x="172887" y="273403"/>
                </a:lnTo>
                <a:lnTo>
                  <a:pt x="180802" y="267958"/>
                </a:lnTo>
                <a:lnTo>
                  <a:pt x="188936" y="263376"/>
                </a:lnTo>
                <a:lnTo>
                  <a:pt x="197215" y="259368"/>
                </a:lnTo>
                <a:lnTo>
                  <a:pt x="205593" y="255744"/>
                </a:lnTo>
                <a:lnTo>
                  <a:pt x="213083" y="250470"/>
                </a:lnTo>
                <a:lnTo>
                  <a:pt x="219982" y="244097"/>
                </a:lnTo>
                <a:lnTo>
                  <a:pt x="226486" y="236991"/>
                </a:lnTo>
                <a:lnTo>
                  <a:pt x="233679" y="230348"/>
                </a:lnTo>
                <a:lnTo>
                  <a:pt x="241332" y="224015"/>
                </a:lnTo>
                <a:lnTo>
                  <a:pt x="249292" y="217887"/>
                </a:lnTo>
                <a:lnTo>
                  <a:pt x="255550" y="211897"/>
                </a:lnTo>
                <a:lnTo>
                  <a:pt x="260675" y="205999"/>
                </a:lnTo>
                <a:lnTo>
                  <a:pt x="265045" y="200162"/>
                </a:lnTo>
                <a:lnTo>
                  <a:pt x="268909" y="194366"/>
                </a:lnTo>
                <a:lnTo>
                  <a:pt x="272439" y="188596"/>
                </a:lnTo>
                <a:lnTo>
                  <a:pt x="275745" y="182845"/>
                </a:lnTo>
                <a:lnTo>
                  <a:pt x="281958" y="171375"/>
                </a:lnTo>
                <a:lnTo>
                  <a:pt x="293706" y="148489"/>
                </a:lnTo>
                <a:lnTo>
                  <a:pt x="294686" y="142772"/>
                </a:lnTo>
                <a:lnTo>
                  <a:pt x="294385" y="137056"/>
                </a:lnTo>
                <a:lnTo>
                  <a:pt x="293233" y="131340"/>
                </a:lnTo>
                <a:lnTo>
                  <a:pt x="289413" y="122448"/>
                </a:lnTo>
                <a:lnTo>
                  <a:pt x="284539" y="115322"/>
                </a:lnTo>
                <a:lnTo>
                  <a:pt x="279199" y="108979"/>
                </a:lnTo>
                <a:lnTo>
                  <a:pt x="271111" y="100446"/>
                </a:lnTo>
                <a:lnTo>
                  <a:pt x="266286" y="95503"/>
                </a:lnTo>
                <a:lnTo>
                  <a:pt x="261165" y="91255"/>
                </a:lnTo>
                <a:lnTo>
                  <a:pt x="255846" y="87471"/>
                </a:lnTo>
                <a:lnTo>
                  <a:pt x="250395" y="83996"/>
                </a:lnTo>
                <a:lnTo>
                  <a:pt x="243904" y="81679"/>
                </a:lnTo>
                <a:lnTo>
                  <a:pt x="236719" y="80134"/>
                </a:lnTo>
                <a:lnTo>
                  <a:pt x="229071" y="79104"/>
                </a:lnTo>
                <a:lnTo>
                  <a:pt x="221115" y="77465"/>
                </a:lnTo>
                <a:lnTo>
                  <a:pt x="212953" y="75421"/>
                </a:lnTo>
                <a:lnTo>
                  <a:pt x="204654" y="73105"/>
                </a:lnTo>
                <a:lnTo>
                  <a:pt x="196265" y="71561"/>
                </a:lnTo>
                <a:lnTo>
                  <a:pt x="187814" y="70531"/>
                </a:lnTo>
                <a:lnTo>
                  <a:pt x="179323" y="69845"/>
                </a:lnTo>
                <a:lnTo>
                  <a:pt x="170805" y="69388"/>
                </a:lnTo>
                <a:lnTo>
                  <a:pt x="153720" y="68879"/>
                </a:lnTo>
                <a:lnTo>
                  <a:pt x="128036" y="68593"/>
                </a:lnTo>
                <a:lnTo>
                  <a:pt x="119469" y="69505"/>
                </a:lnTo>
                <a:lnTo>
                  <a:pt x="110900" y="71066"/>
                </a:lnTo>
                <a:lnTo>
                  <a:pt x="102329" y="73059"/>
                </a:lnTo>
                <a:lnTo>
                  <a:pt x="93757" y="74388"/>
                </a:lnTo>
                <a:lnTo>
                  <a:pt x="85186" y="75274"/>
                </a:lnTo>
                <a:lnTo>
                  <a:pt x="76614" y="75864"/>
                </a:lnTo>
                <a:lnTo>
                  <a:pt x="68042" y="77210"/>
                </a:lnTo>
                <a:lnTo>
                  <a:pt x="59470" y="79060"/>
                </a:lnTo>
                <a:lnTo>
                  <a:pt x="50897" y="81246"/>
                </a:lnTo>
                <a:lnTo>
                  <a:pt x="44230" y="82703"/>
                </a:lnTo>
                <a:lnTo>
                  <a:pt x="38833" y="83675"/>
                </a:lnTo>
                <a:lnTo>
                  <a:pt x="25181" y="856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98"/>
          <p:cNvSpPr/>
          <p:nvPr/>
        </p:nvSpPr>
        <p:spPr>
          <a:xfrm>
            <a:off x="4674904" y="4766310"/>
            <a:ext cx="214279" cy="514351"/>
          </a:xfrm>
          <a:custGeom>
            <a:avLst/>
            <a:gdLst/>
            <a:ahLst/>
            <a:cxnLst/>
            <a:rect l="0" t="0" r="0" b="0"/>
            <a:pathLst>
              <a:path w="214279" h="514351">
                <a:moveTo>
                  <a:pt x="25683" y="0"/>
                </a:moveTo>
                <a:lnTo>
                  <a:pt x="359" y="0"/>
                </a:lnTo>
                <a:lnTo>
                  <a:pt x="0" y="11931"/>
                </a:lnTo>
                <a:lnTo>
                  <a:pt x="941" y="14622"/>
                </a:lnTo>
                <a:lnTo>
                  <a:pt x="4527" y="20150"/>
                </a:lnTo>
                <a:lnTo>
                  <a:pt x="9295" y="25783"/>
                </a:lnTo>
                <a:lnTo>
                  <a:pt x="14589" y="32414"/>
                </a:lnTo>
                <a:lnTo>
                  <a:pt x="20117" y="41711"/>
                </a:lnTo>
                <a:lnTo>
                  <a:pt x="25749" y="52193"/>
                </a:lnTo>
                <a:lnTo>
                  <a:pt x="37126" y="74444"/>
                </a:lnTo>
                <a:lnTo>
                  <a:pt x="40932" y="81062"/>
                </a:lnTo>
                <a:lnTo>
                  <a:pt x="45374" y="88331"/>
                </a:lnTo>
                <a:lnTo>
                  <a:pt x="50240" y="96035"/>
                </a:lnTo>
                <a:lnTo>
                  <a:pt x="54437" y="104028"/>
                </a:lnTo>
                <a:lnTo>
                  <a:pt x="58187" y="112214"/>
                </a:lnTo>
                <a:lnTo>
                  <a:pt x="61640" y="120530"/>
                </a:lnTo>
                <a:lnTo>
                  <a:pt x="64895" y="128930"/>
                </a:lnTo>
                <a:lnTo>
                  <a:pt x="71051" y="145885"/>
                </a:lnTo>
                <a:lnTo>
                  <a:pt x="74978" y="155359"/>
                </a:lnTo>
                <a:lnTo>
                  <a:pt x="79501" y="165485"/>
                </a:lnTo>
                <a:lnTo>
                  <a:pt x="84422" y="176046"/>
                </a:lnTo>
                <a:lnTo>
                  <a:pt x="89607" y="185943"/>
                </a:lnTo>
                <a:lnTo>
                  <a:pt x="94969" y="195400"/>
                </a:lnTo>
                <a:lnTo>
                  <a:pt x="100449" y="204561"/>
                </a:lnTo>
                <a:lnTo>
                  <a:pt x="105055" y="214479"/>
                </a:lnTo>
                <a:lnTo>
                  <a:pt x="109078" y="224901"/>
                </a:lnTo>
                <a:lnTo>
                  <a:pt x="112712" y="235659"/>
                </a:lnTo>
                <a:lnTo>
                  <a:pt x="116087" y="246640"/>
                </a:lnTo>
                <a:lnTo>
                  <a:pt x="125389" y="279348"/>
                </a:lnTo>
                <a:lnTo>
                  <a:pt x="134177" y="308512"/>
                </a:lnTo>
                <a:lnTo>
                  <a:pt x="142813" y="340860"/>
                </a:lnTo>
                <a:lnTo>
                  <a:pt x="148544" y="363266"/>
                </a:lnTo>
                <a:lnTo>
                  <a:pt x="152357" y="373622"/>
                </a:lnTo>
                <a:lnTo>
                  <a:pt x="156806" y="383384"/>
                </a:lnTo>
                <a:lnTo>
                  <a:pt x="161675" y="392749"/>
                </a:lnTo>
                <a:lnTo>
                  <a:pt x="164922" y="401850"/>
                </a:lnTo>
                <a:lnTo>
                  <a:pt x="167087" y="410775"/>
                </a:lnTo>
                <a:lnTo>
                  <a:pt x="168529" y="419582"/>
                </a:lnTo>
                <a:lnTo>
                  <a:pt x="172673" y="434448"/>
                </a:lnTo>
                <a:lnTo>
                  <a:pt x="177690" y="447406"/>
                </a:lnTo>
                <a:lnTo>
                  <a:pt x="183094" y="459514"/>
                </a:lnTo>
                <a:lnTo>
                  <a:pt x="191491" y="477041"/>
                </a:lnTo>
                <a:lnTo>
                  <a:pt x="194626" y="486021"/>
                </a:lnTo>
                <a:lnTo>
                  <a:pt x="196638" y="499546"/>
                </a:lnTo>
                <a:lnTo>
                  <a:pt x="197755" y="501623"/>
                </a:lnTo>
                <a:lnTo>
                  <a:pt x="199453" y="503008"/>
                </a:lnTo>
                <a:lnTo>
                  <a:pt x="201537" y="503931"/>
                </a:lnTo>
                <a:lnTo>
                  <a:pt x="206393" y="507497"/>
                </a:lnTo>
                <a:lnTo>
                  <a:pt x="214278" y="5143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99"/>
          <p:cNvSpPr/>
          <p:nvPr/>
        </p:nvSpPr>
        <p:spPr>
          <a:xfrm>
            <a:off x="4589145" y="4774989"/>
            <a:ext cx="308610" cy="488527"/>
          </a:xfrm>
          <a:custGeom>
            <a:avLst/>
            <a:gdLst/>
            <a:ahLst/>
            <a:cxnLst/>
            <a:rect l="0" t="0" r="0" b="0"/>
            <a:pathLst>
              <a:path w="308610" h="488527">
                <a:moveTo>
                  <a:pt x="308609" y="17038"/>
                </a:moveTo>
                <a:lnTo>
                  <a:pt x="308609" y="4019"/>
                </a:lnTo>
                <a:lnTo>
                  <a:pt x="307657" y="2644"/>
                </a:lnTo>
                <a:lnTo>
                  <a:pt x="306070" y="1727"/>
                </a:lnTo>
                <a:lnTo>
                  <a:pt x="300390" y="0"/>
                </a:lnTo>
                <a:lnTo>
                  <a:pt x="290759" y="9233"/>
                </a:lnTo>
                <a:lnTo>
                  <a:pt x="288136" y="11835"/>
                </a:lnTo>
                <a:lnTo>
                  <a:pt x="279895" y="24598"/>
                </a:lnTo>
                <a:lnTo>
                  <a:pt x="271717" y="37543"/>
                </a:lnTo>
                <a:lnTo>
                  <a:pt x="266870" y="44995"/>
                </a:lnTo>
                <a:lnTo>
                  <a:pt x="261733" y="51869"/>
                </a:lnTo>
                <a:lnTo>
                  <a:pt x="256404" y="58356"/>
                </a:lnTo>
                <a:lnTo>
                  <a:pt x="250946" y="64586"/>
                </a:lnTo>
                <a:lnTo>
                  <a:pt x="242341" y="79128"/>
                </a:lnTo>
                <a:lnTo>
                  <a:pt x="234389" y="96069"/>
                </a:lnTo>
                <a:lnTo>
                  <a:pt x="224505" y="116298"/>
                </a:lnTo>
                <a:lnTo>
                  <a:pt x="219202" y="126074"/>
                </a:lnTo>
                <a:lnTo>
                  <a:pt x="213762" y="135448"/>
                </a:lnTo>
                <a:lnTo>
                  <a:pt x="208231" y="144556"/>
                </a:lnTo>
                <a:lnTo>
                  <a:pt x="201685" y="154438"/>
                </a:lnTo>
                <a:lnTo>
                  <a:pt x="186793" y="175577"/>
                </a:lnTo>
                <a:lnTo>
                  <a:pt x="179773" y="186548"/>
                </a:lnTo>
                <a:lnTo>
                  <a:pt x="173189" y="197672"/>
                </a:lnTo>
                <a:lnTo>
                  <a:pt x="166894" y="208899"/>
                </a:lnTo>
                <a:lnTo>
                  <a:pt x="159840" y="219240"/>
                </a:lnTo>
                <a:lnTo>
                  <a:pt x="152280" y="228992"/>
                </a:lnTo>
                <a:lnTo>
                  <a:pt x="144383" y="238350"/>
                </a:lnTo>
                <a:lnTo>
                  <a:pt x="137212" y="248400"/>
                </a:lnTo>
                <a:lnTo>
                  <a:pt x="130527" y="258909"/>
                </a:lnTo>
                <a:lnTo>
                  <a:pt x="124166" y="269725"/>
                </a:lnTo>
                <a:lnTo>
                  <a:pt x="118020" y="280746"/>
                </a:lnTo>
                <a:lnTo>
                  <a:pt x="106110" y="303152"/>
                </a:lnTo>
                <a:lnTo>
                  <a:pt x="88695" y="337186"/>
                </a:lnTo>
                <a:lnTo>
                  <a:pt x="83895" y="347628"/>
                </a:lnTo>
                <a:lnTo>
                  <a:pt x="79742" y="357446"/>
                </a:lnTo>
                <a:lnTo>
                  <a:pt x="76021" y="366849"/>
                </a:lnTo>
                <a:lnTo>
                  <a:pt x="71636" y="375023"/>
                </a:lnTo>
                <a:lnTo>
                  <a:pt x="66807" y="382377"/>
                </a:lnTo>
                <a:lnTo>
                  <a:pt x="57314" y="396581"/>
                </a:lnTo>
                <a:lnTo>
                  <a:pt x="53449" y="404369"/>
                </a:lnTo>
                <a:lnTo>
                  <a:pt x="49920" y="412419"/>
                </a:lnTo>
                <a:lnTo>
                  <a:pt x="45662" y="418738"/>
                </a:lnTo>
                <a:lnTo>
                  <a:pt x="40919" y="423903"/>
                </a:lnTo>
                <a:lnTo>
                  <a:pt x="35852" y="428299"/>
                </a:lnTo>
                <a:lnTo>
                  <a:pt x="32473" y="433134"/>
                </a:lnTo>
                <a:lnTo>
                  <a:pt x="26767" y="448089"/>
                </a:lnTo>
                <a:lnTo>
                  <a:pt x="19466" y="458976"/>
                </a:lnTo>
                <a:lnTo>
                  <a:pt x="14049" y="465233"/>
                </a:lnTo>
                <a:lnTo>
                  <a:pt x="12223" y="468234"/>
                </a:lnTo>
                <a:lnTo>
                  <a:pt x="9053" y="478222"/>
                </a:lnTo>
                <a:lnTo>
                  <a:pt x="0" y="4885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00"/>
          <p:cNvSpPr/>
          <p:nvPr/>
        </p:nvSpPr>
        <p:spPr>
          <a:xfrm>
            <a:off x="4983479" y="4903480"/>
            <a:ext cx="248604" cy="25708"/>
          </a:xfrm>
          <a:custGeom>
            <a:avLst/>
            <a:gdLst/>
            <a:ahLst/>
            <a:cxnLst/>
            <a:rect l="0" t="0" r="0" b="0"/>
            <a:pathLst>
              <a:path w="248604" h="25708">
                <a:moveTo>
                  <a:pt x="0" y="25707"/>
                </a:moveTo>
                <a:lnTo>
                  <a:pt x="40625" y="25707"/>
                </a:lnTo>
                <a:lnTo>
                  <a:pt x="46134" y="24755"/>
                </a:lnTo>
                <a:lnTo>
                  <a:pt x="51711" y="23167"/>
                </a:lnTo>
                <a:lnTo>
                  <a:pt x="57334" y="21157"/>
                </a:lnTo>
                <a:lnTo>
                  <a:pt x="62988" y="18863"/>
                </a:lnTo>
                <a:lnTo>
                  <a:pt x="68662" y="16382"/>
                </a:lnTo>
                <a:lnTo>
                  <a:pt x="74350" y="13776"/>
                </a:lnTo>
                <a:lnTo>
                  <a:pt x="80999" y="12038"/>
                </a:lnTo>
                <a:lnTo>
                  <a:pt x="88290" y="10880"/>
                </a:lnTo>
                <a:lnTo>
                  <a:pt x="96008" y="10107"/>
                </a:lnTo>
                <a:lnTo>
                  <a:pt x="104010" y="8639"/>
                </a:lnTo>
                <a:lnTo>
                  <a:pt x="112203" y="6709"/>
                </a:lnTo>
                <a:lnTo>
                  <a:pt x="120522" y="4469"/>
                </a:lnTo>
                <a:lnTo>
                  <a:pt x="127973" y="2976"/>
                </a:lnTo>
                <a:lnTo>
                  <a:pt x="134846" y="1981"/>
                </a:lnTo>
                <a:lnTo>
                  <a:pt x="141332" y="1317"/>
                </a:lnTo>
                <a:lnTo>
                  <a:pt x="147562" y="874"/>
                </a:lnTo>
                <a:lnTo>
                  <a:pt x="153620" y="580"/>
                </a:lnTo>
                <a:lnTo>
                  <a:pt x="165431" y="252"/>
                </a:lnTo>
                <a:lnTo>
                  <a:pt x="205723" y="5"/>
                </a:lnTo>
                <a:lnTo>
                  <a:pt x="211444" y="0"/>
                </a:lnTo>
                <a:lnTo>
                  <a:pt x="216210" y="949"/>
                </a:lnTo>
                <a:lnTo>
                  <a:pt x="220340" y="2534"/>
                </a:lnTo>
                <a:lnTo>
                  <a:pt x="224046" y="4543"/>
                </a:lnTo>
                <a:lnTo>
                  <a:pt x="227469" y="5883"/>
                </a:lnTo>
                <a:lnTo>
                  <a:pt x="230704" y="6776"/>
                </a:lnTo>
                <a:lnTo>
                  <a:pt x="233813" y="7372"/>
                </a:lnTo>
                <a:lnTo>
                  <a:pt x="239807" y="8033"/>
                </a:lnTo>
                <a:lnTo>
                  <a:pt x="248603" y="85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01"/>
          <p:cNvSpPr/>
          <p:nvPr/>
        </p:nvSpPr>
        <p:spPr>
          <a:xfrm>
            <a:off x="5001856" y="5040629"/>
            <a:ext cx="247372" cy="8574"/>
          </a:xfrm>
          <a:custGeom>
            <a:avLst/>
            <a:gdLst/>
            <a:ahLst/>
            <a:cxnLst/>
            <a:rect l="0" t="0" r="0" b="0"/>
            <a:pathLst>
              <a:path w="247372" h="8574">
                <a:moveTo>
                  <a:pt x="24486" y="0"/>
                </a:moveTo>
                <a:lnTo>
                  <a:pt x="2926" y="0"/>
                </a:lnTo>
                <a:lnTo>
                  <a:pt x="1540" y="953"/>
                </a:lnTo>
                <a:lnTo>
                  <a:pt x="616" y="2541"/>
                </a:lnTo>
                <a:lnTo>
                  <a:pt x="0" y="4552"/>
                </a:lnTo>
                <a:lnTo>
                  <a:pt x="542" y="5892"/>
                </a:lnTo>
                <a:lnTo>
                  <a:pt x="1856" y="6786"/>
                </a:lnTo>
                <a:lnTo>
                  <a:pt x="6258" y="8220"/>
                </a:lnTo>
                <a:lnTo>
                  <a:pt x="11939" y="8416"/>
                </a:lnTo>
                <a:lnTo>
                  <a:pt x="204626" y="8573"/>
                </a:lnTo>
                <a:lnTo>
                  <a:pt x="213159" y="7621"/>
                </a:lnTo>
                <a:lnTo>
                  <a:pt x="221706" y="6033"/>
                </a:lnTo>
                <a:lnTo>
                  <a:pt x="24737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02"/>
          <p:cNvSpPr/>
          <p:nvPr/>
        </p:nvSpPr>
        <p:spPr>
          <a:xfrm>
            <a:off x="5352097" y="4946332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0"/>
                </a:moveTo>
                <a:lnTo>
                  <a:pt x="49115" y="0"/>
                </a:lnTo>
                <a:lnTo>
                  <a:pt x="53698" y="953"/>
                </a:lnTo>
                <a:lnTo>
                  <a:pt x="57706" y="2540"/>
                </a:lnTo>
                <a:lnTo>
                  <a:pt x="61331" y="4551"/>
                </a:lnTo>
                <a:lnTo>
                  <a:pt x="65652" y="5892"/>
                </a:lnTo>
                <a:lnTo>
                  <a:pt x="70439" y="6785"/>
                </a:lnTo>
                <a:lnTo>
                  <a:pt x="75534" y="7381"/>
                </a:lnTo>
                <a:lnTo>
                  <a:pt x="80836" y="7778"/>
                </a:lnTo>
                <a:lnTo>
                  <a:pt x="86276" y="8043"/>
                </a:lnTo>
                <a:lnTo>
                  <a:pt x="97400" y="8337"/>
                </a:lnTo>
                <a:lnTo>
                  <a:pt x="108694" y="8468"/>
                </a:lnTo>
                <a:lnTo>
                  <a:pt x="115325" y="9455"/>
                </a:lnTo>
                <a:lnTo>
                  <a:pt x="122603" y="11066"/>
                </a:lnTo>
                <a:lnTo>
                  <a:pt x="130313" y="13093"/>
                </a:lnTo>
                <a:lnTo>
                  <a:pt x="137358" y="14444"/>
                </a:lnTo>
                <a:lnTo>
                  <a:pt x="143959" y="15344"/>
                </a:lnTo>
                <a:lnTo>
                  <a:pt x="150266" y="15944"/>
                </a:lnTo>
                <a:lnTo>
                  <a:pt x="156374" y="16344"/>
                </a:lnTo>
                <a:lnTo>
                  <a:pt x="162352" y="16611"/>
                </a:lnTo>
                <a:lnTo>
                  <a:pt x="174074" y="16908"/>
                </a:lnTo>
                <a:lnTo>
                  <a:pt x="22288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03"/>
          <p:cNvSpPr/>
          <p:nvPr/>
        </p:nvSpPr>
        <p:spPr>
          <a:xfrm>
            <a:off x="5626417" y="4740980"/>
            <a:ext cx="287419" cy="488246"/>
          </a:xfrm>
          <a:custGeom>
            <a:avLst/>
            <a:gdLst/>
            <a:ahLst/>
            <a:cxnLst/>
            <a:rect l="0" t="0" r="0" b="0"/>
            <a:pathLst>
              <a:path w="287419" h="488246">
                <a:moveTo>
                  <a:pt x="0" y="93910"/>
                </a:moveTo>
                <a:lnTo>
                  <a:pt x="0" y="85690"/>
                </a:lnTo>
                <a:lnTo>
                  <a:pt x="8730" y="76627"/>
                </a:lnTo>
                <a:lnTo>
                  <a:pt x="12770" y="72576"/>
                </a:lnTo>
                <a:lnTo>
                  <a:pt x="15181" y="71115"/>
                </a:lnTo>
                <a:lnTo>
                  <a:pt x="24077" y="68106"/>
                </a:lnTo>
                <a:lnTo>
                  <a:pt x="28434" y="66230"/>
                </a:lnTo>
                <a:lnTo>
                  <a:pt x="38355" y="61605"/>
                </a:lnTo>
                <a:lnTo>
                  <a:pt x="49114" y="56375"/>
                </a:lnTo>
                <a:lnTo>
                  <a:pt x="55603" y="53647"/>
                </a:lnTo>
                <a:lnTo>
                  <a:pt x="62786" y="50875"/>
                </a:lnTo>
                <a:lnTo>
                  <a:pt x="70432" y="48074"/>
                </a:lnTo>
                <a:lnTo>
                  <a:pt x="77435" y="46208"/>
                </a:lnTo>
                <a:lnTo>
                  <a:pt x="84008" y="44963"/>
                </a:lnTo>
                <a:lnTo>
                  <a:pt x="90296" y="44134"/>
                </a:lnTo>
                <a:lnTo>
                  <a:pt x="96392" y="42628"/>
                </a:lnTo>
                <a:lnTo>
                  <a:pt x="102362" y="40672"/>
                </a:lnTo>
                <a:lnTo>
                  <a:pt x="108246" y="38415"/>
                </a:lnTo>
                <a:lnTo>
                  <a:pt x="114074" y="35959"/>
                </a:lnTo>
                <a:lnTo>
                  <a:pt x="119864" y="33368"/>
                </a:lnTo>
                <a:lnTo>
                  <a:pt x="125630" y="30688"/>
                </a:lnTo>
                <a:lnTo>
                  <a:pt x="132331" y="27950"/>
                </a:lnTo>
                <a:lnTo>
                  <a:pt x="139655" y="25172"/>
                </a:lnTo>
                <a:lnTo>
                  <a:pt x="147396" y="22367"/>
                </a:lnTo>
                <a:lnTo>
                  <a:pt x="154461" y="20497"/>
                </a:lnTo>
                <a:lnTo>
                  <a:pt x="161077" y="19250"/>
                </a:lnTo>
                <a:lnTo>
                  <a:pt x="167392" y="18419"/>
                </a:lnTo>
                <a:lnTo>
                  <a:pt x="173507" y="16913"/>
                </a:lnTo>
                <a:lnTo>
                  <a:pt x="179489" y="14956"/>
                </a:lnTo>
                <a:lnTo>
                  <a:pt x="185382" y="12699"/>
                </a:lnTo>
                <a:lnTo>
                  <a:pt x="191215" y="11194"/>
                </a:lnTo>
                <a:lnTo>
                  <a:pt x="197010" y="10191"/>
                </a:lnTo>
                <a:lnTo>
                  <a:pt x="202777" y="9523"/>
                </a:lnTo>
                <a:lnTo>
                  <a:pt x="208527" y="8124"/>
                </a:lnTo>
                <a:lnTo>
                  <a:pt x="214266" y="6239"/>
                </a:lnTo>
                <a:lnTo>
                  <a:pt x="219996" y="4030"/>
                </a:lnTo>
                <a:lnTo>
                  <a:pt x="225722" y="2557"/>
                </a:lnTo>
                <a:lnTo>
                  <a:pt x="231444" y="1576"/>
                </a:lnTo>
                <a:lnTo>
                  <a:pt x="237163" y="921"/>
                </a:lnTo>
                <a:lnTo>
                  <a:pt x="246059" y="194"/>
                </a:lnTo>
                <a:lnTo>
                  <a:pt x="249764" y="0"/>
                </a:lnTo>
                <a:lnTo>
                  <a:pt x="254139" y="823"/>
                </a:lnTo>
                <a:lnTo>
                  <a:pt x="258961" y="2325"/>
                </a:lnTo>
                <a:lnTo>
                  <a:pt x="264081" y="4278"/>
                </a:lnTo>
                <a:lnTo>
                  <a:pt x="272309" y="6449"/>
                </a:lnTo>
                <a:lnTo>
                  <a:pt x="275837" y="7027"/>
                </a:lnTo>
                <a:lnTo>
                  <a:pt x="278189" y="9318"/>
                </a:lnTo>
                <a:lnTo>
                  <a:pt x="279757" y="12750"/>
                </a:lnTo>
                <a:lnTo>
                  <a:pt x="280802" y="16943"/>
                </a:lnTo>
                <a:lnTo>
                  <a:pt x="284503" y="24142"/>
                </a:lnTo>
                <a:lnTo>
                  <a:pt x="286824" y="27396"/>
                </a:lnTo>
                <a:lnTo>
                  <a:pt x="287418" y="31470"/>
                </a:lnTo>
                <a:lnTo>
                  <a:pt x="285539" y="41076"/>
                </a:lnTo>
                <a:lnTo>
                  <a:pt x="284069" y="54236"/>
                </a:lnTo>
                <a:lnTo>
                  <a:pt x="283677" y="61745"/>
                </a:lnTo>
                <a:lnTo>
                  <a:pt x="281510" y="70562"/>
                </a:lnTo>
                <a:lnTo>
                  <a:pt x="278161" y="80249"/>
                </a:lnTo>
                <a:lnTo>
                  <a:pt x="274024" y="90518"/>
                </a:lnTo>
                <a:lnTo>
                  <a:pt x="270312" y="101174"/>
                </a:lnTo>
                <a:lnTo>
                  <a:pt x="266886" y="112088"/>
                </a:lnTo>
                <a:lnTo>
                  <a:pt x="263649" y="123173"/>
                </a:lnTo>
                <a:lnTo>
                  <a:pt x="258633" y="135326"/>
                </a:lnTo>
                <a:lnTo>
                  <a:pt x="252433" y="148190"/>
                </a:lnTo>
                <a:lnTo>
                  <a:pt x="245441" y="161530"/>
                </a:lnTo>
                <a:lnTo>
                  <a:pt x="238875" y="175185"/>
                </a:lnTo>
                <a:lnTo>
                  <a:pt x="232592" y="189050"/>
                </a:lnTo>
                <a:lnTo>
                  <a:pt x="220532" y="217157"/>
                </a:lnTo>
                <a:lnTo>
                  <a:pt x="208822" y="245524"/>
                </a:lnTo>
                <a:lnTo>
                  <a:pt x="202079" y="259756"/>
                </a:lnTo>
                <a:lnTo>
                  <a:pt x="194727" y="274006"/>
                </a:lnTo>
                <a:lnTo>
                  <a:pt x="179890" y="301588"/>
                </a:lnTo>
                <a:lnTo>
                  <a:pt x="166947" y="326546"/>
                </a:lnTo>
                <a:lnTo>
                  <a:pt x="161780" y="338535"/>
                </a:lnTo>
                <a:lnTo>
                  <a:pt x="157384" y="350339"/>
                </a:lnTo>
                <a:lnTo>
                  <a:pt x="153500" y="362017"/>
                </a:lnTo>
                <a:lnTo>
                  <a:pt x="149006" y="372661"/>
                </a:lnTo>
                <a:lnTo>
                  <a:pt x="144105" y="382613"/>
                </a:lnTo>
                <a:lnTo>
                  <a:pt x="138932" y="392107"/>
                </a:lnTo>
                <a:lnTo>
                  <a:pt x="134531" y="401292"/>
                </a:lnTo>
                <a:lnTo>
                  <a:pt x="130645" y="410274"/>
                </a:lnTo>
                <a:lnTo>
                  <a:pt x="127101" y="419119"/>
                </a:lnTo>
                <a:lnTo>
                  <a:pt x="120625" y="434027"/>
                </a:lnTo>
                <a:lnTo>
                  <a:pt x="114571" y="446051"/>
                </a:lnTo>
                <a:lnTo>
                  <a:pt x="106761" y="458174"/>
                </a:lnTo>
                <a:lnTo>
                  <a:pt x="104599" y="464720"/>
                </a:lnTo>
                <a:lnTo>
                  <a:pt x="103383" y="473760"/>
                </a:lnTo>
                <a:lnTo>
                  <a:pt x="104164" y="476684"/>
                </a:lnTo>
                <a:lnTo>
                  <a:pt x="111442" y="4882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04"/>
          <p:cNvSpPr/>
          <p:nvPr/>
        </p:nvSpPr>
        <p:spPr>
          <a:xfrm>
            <a:off x="5926454" y="5143500"/>
            <a:ext cx="94299" cy="188596"/>
          </a:xfrm>
          <a:custGeom>
            <a:avLst/>
            <a:gdLst/>
            <a:ahLst/>
            <a:cxnLst/>
            <a:rect l="0" t="0" r="0" b="0"/>
            <a:pathLst>
              <a:path w="94299" h="188596">
                <a:moveTo>
                  <a:pt x="94298" y="0"/>
                </a:moveTo>
                <a:lnTo>
                  <a:pt x="78698" y="0"/>
                </a:lnTo>
                <a:lnTo>
                  <a:pt x="77231" y="953"/>
                </a:lnTo>
                <a:lnTo>
                  <a:pt x="75300" y="2540"/>
                </a:lnTo>
                <a:lnTo>
                  <a:pt x="69908" y="7381"/>
                </a:lnTo>
                <a:lnTo>
                  <a:pt x="69465" y="8730"/>
                </a:lnTo>
                <a:lnTo>
                  <a:pt x="68974" y="12770"/>
                </a:lnTo>
                <a:lnTo>
                  <a:pt x="68843" y="16133"/>
                </a:lnTo>
                <a:lnTo>
                  <a:pt x="68697" y="24950"/>
                </a:lnTo>
                <a:lnTo>
                  <a:pt x="67706" y="29016"/>
                </a:lnTo>
                <a:lnTo>
                  <a:pt x="66093" y="32679"/>
                </a:lnTo>
                <a:lnTo>
                  <a:pt x="64064" y="36073"/>
                </a:lnTo>
                <a:lnTo>
                  <a:pt x="62712" y="41193"/>
                </a:lnTo>
                <a:lnTo>
                  <a:pt x="61811" y="47465"/>
                </a:lnTo>
                <a:lnTo>
                  <a:pt x="61210" y="54503"/>
                </a:lnTo>
                <a:lnTo>
                  <a:pt x="60809" y="61100"/>
                </a:lnTo>
                <a:lnTo>
                  <a:pt x="60364" y="73511"/>
                </a:lnTo>
                <a:lnTo>
                  <a:pt x="59293" y="79487"/>
                </a:lnTo>
                <a:lnTo>
                  <a:pt x="57626" y="85376"/>
                </a:lnTo>
                <a:lnTo>
                  <a:pt x="50729" y="105306"/>
                </a:lnTo>
                <a:lnTo>
                  <a:pt x="48108" y="113067"/>
                </a:lnTo>
                <a:lnTo>
                  <a:pt x="45407" y="120145"/>
                </a:lnTo>
                <a:lnTo>
                  <a:pt x="42654" y="126769"/>
                </a:lnTo>
                <a:lnTo>
                  <a:pt x="39867" y="133090"/>
                </a:lnTo>
                <a:lnTo>
                  <a:pt x="37055" y="138257"/>
                </a:lnTo>
                <a:lnTo>
                  <a:pt x="34229" y="142654"/>
                </a:lnTo>
                <a:lnTo>
                  <a:pt x="31392" y="146537"/>
                </a:lnTo>
                <a:lnTo>
                  <a:pt x="28548" y="151031"/>
                </a:lnTo>
                <a:lnTo>
                  <a:pt x="25700" y="155932"/>
                </a:lnTo>
                <a:lnTo>
                  <a:pt x="22849" y="161105"/>
                </a:lnTo>
                <a:lnTo>
                  <a:pt x="19995" y="165506"/>
                </a:lnTo>
                <a:lnTo>
                  <a:pt x="17140" y="169392"/>
                </a:lnTo>
                <a:lnTo>
                  <a:pt x="14284" y="172935"/>
                </a:lnTo>
                <a:lnTo>
                  <a:pt x="11428" y="175298"/>
                </a:lnTo>
                <a:lnTo>
                  <a:pt x="8572" y="176872"/>
                </a:lnTo>
                <a:lnTo>
                  <a:pt x="5715" y="177922"/>
                </a:lnTo>
                <a:lnTo>
                  <a:pt x="3810" y="179575"/>
                </a:lnTo>
                <a:lnTo>
                  <a:pt x="2540" y="181629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05"/>
          <p:cNvSpPr/>
          <p:nvPr/>
        </p:nvSpPr>
        <p:spPr>
          <a:xfrm>
            <a:off x="6175088" y="4672152"/>
            <a:ext cx="332814" cy="497066"/>
          </a:xfrm>
          <a:custGeom>
            <a:avLst/>
            <a:gdLst/>
            <a:ahLst/>
            <a:cxnLst/>
            <a:rect l="0" t="0" r="0" b="0"/>
            <a:pathLst>
              <a:path w="332814" h="497066">
                <a:moveTo>
                  <a:pt x="8541" y="59868"/>
                </a:moveTo>
                <a:lnTo>
                  <a:pt x="0" y="51326"/>
                </a:lnTo>
                <a:lnTo>
                  <a:pt x="33139" y="51296"/>
                </a:lnTo>
                <a:lnTo>
                  <a:pt x="38275" y="50343"/>
                </a:lnTo>
                <a:lnTo>
                  <a:pt x="43604" y="48755"/>
                </a:lnTo>
                <a:lnTo>
                  <a:pt x="49061" y="46745"/>
                </a:lnTo>
                <a:lnTo>
                  <a:pt x="54605" y="45404"/>
                </a:lnTo>
                <a:lnTo>
                  <a:pt x="60206" y="44510"/>
                </a:lnTo>
                <a:lnTo>
                  <a:pt x="65844" y="43914"/>
                </a:lnTo>
                <a:lnTo>
                  <a:pt x="72461" y="42565"/>
                </a:lnTo>
                <a:lnTo>
                  <a:pt x="79729" y="40713"/>
                </a:lnTo>
                <a:lnTo>
                  <a:pt x="87433" y="38525"/>
                </a:lnTo>
                <a:lnTo>
                  <a:pt x="103612" y="33555"/>
                </a:lnTo>
                <a:lnTo>
                  <a:pt x="137282" y="22602"/>
                </a:lnTo>
                <a:lnTo>
                  <a:pt x="145803" y="20737"/>
                </a:lnTo>
                <a:lnTo>
                  <a:pt x="154342" y="19493"/>
                </a:lnTo>
                <a:lnTo>
                  <a:pt x="162892" y="18664"/>
                </a:lnTo>
                <a:lnTo>
                  <a:pt x="171449" y="17159"/>
                </a:lnTo>
                <a:lnTo>
                  <a:pt x="180012" y="15202"/>
                </a:lnTo>
                <a:lnTo>
                  <a:pt x="218836" y="5219"/>
                </a:lnTo>
                <a:lnTo>
                  <a:pt x="227795" y="3433"/>
                </a:lnTo>
                <a:lnTo>
                  <a:pt x="235674" y="2242"/>
                </a:lnTo>
                <a:lnTo>
                  <a:pt x="242830" y="1448"/>
                </a:lnTo>
                <a:lnTo>
                  <a:pt x="250459" y="918"/>
                </a:lnTo>
                <a:lnTo>
                  <a:pt x="258403" y="566"/>
                </a:lnTo>
                <a:lnTo>
                  <a:pt x="282581" y="0"/>
                </a:lnTo>
                <a:lnTo>
                  <a:pt x="292580" y="2462"/>
                </a:lnTo>
                <a:lnTo>
                  <a:pt x="297913" y="4452"/>
                </a:lnTo>
                <a:lnTo>
                  <a:pt x="303373" y="6732"/>
                </a:lnTo>
                <a:lnTo>
                  <a:pt x="308918" y="9204"/>
                </a:lnTo>
                <a:lnTo>
                  <a:pt x="314520" y="11804"/>
                </a:lnTo>
                <a:lnTo>
                  <a:pt x="318255" y="14491"/>
                </a:lnTo>
                <a:lnTo>
                  <a:pt x="320744" y="17234"/>
                </a:lnTo>
                <a:lnTo>
                  <a:pt x="326789" y="28185"/>
                </a:lnTo>
                <a:lnTo>
                  <a:pt x="329291" y="33031"/>
                </a:lnTo>
                <a:lnTo>
                  <a:pt x="332072" y="43495"/>
                </a:lnTo>
                <a:lnTo>
                  <a:pt x="332813" y="48953"/>
                </a:lnTo>
                <a:lnTo>
                  <a:pt x="331097" y="62636"/>
                </a:lnTo>
                <a:lnTo>
                  <a:pt x="329307" y="70286"/>
                </a:lnTo>
                <a:lnTo>
                  <a:pt x="328112" y="78243"/>
                </a:lnTo>
                <a:lnTo>
                  <a:pt x="327316" y="86405"/>
                </a:lnTo>
                <a:lnTo>
                  <a:pt x="326786" y="94704"/>
                </a:lnTo>
                <a:lnTo>
                  <a:pt x="324527" y="104047"/>
                </a:lnTo>
                <a:lnTo>
                  <a:pt x="321116" y="114086"/>
                </a:lnTo>
                <a:lnTo>
                  <a:pt x="316937" y="124588"/>
                </a:lnTo>
                <a:lnTo>
                  <a:pt x="312246" y="135400"/>
                </a:lnTo>
                <a:lnTo>
                  <a:pt x="301954" y="157572"/>
                </a:lnTo>
                <a:lnTo>
                  <a:pt x="285449" y="191476"/>
                </a:lnTo>
                <a:lnTo>
                  <a:pt x="279824" y="203804"/>
                </a:lnTo>
                <a:lnTo>
                  <a:pt x="262806" y="242956"/>
                </a:lnTo>
                <a:lnTo>
                  <a:pt x="245699" y="280063"/>
                </a:lnTo>
                <a:lnTo>
                  <a:pt x="228564" y="319844"/>
                </a:lnTo>
                <a:lnTo>
                  <a:pt x="217137" y="344322"/>
                </a:lnTo>
                <a:lnTo>
                  <a:pt x="212375" y="356184"/>
                </a:lnTo>
                <a:lnTo>
                  <a:pt x="208248" y="367902"/>
                </a:lnTo>
                <a:lnTo>
                  <a:pt x="204544" y="379524"/>
                </a:lnTo>
                <a:lnTo>
                  <a:pt x="197889" y="402597"/>
                </a:lnTo>
                <a:lnTo>
                  <a:pt x="194781" y="414084"/>
                </a:lnTo>
                <a:lnTo>
                  <a:pt x="188787" y="434467"/>
                </a:lnTo>
                <a:lnTo>
                  <a:pt x="185855" y="443903"/>
                </a:lnTo>
                <a:lnTo>
                  <a:pt x="182948" y="452099"/>
                </a:lnTo>
                <a:lnTo>
                  <a:pt x="177178" y="466285"/>
                </a:lnTo>
                <a:lnTo>
                  <a:pt x="173126" y="480431"/>
                </a:lnTo>
                <a:lnTo>
                  <a:pt x="169637" y="487450"/>
                </a:lnTo>
                <a:lnTo>
                  <a:pt x="162846" y="4970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06"/>
          <p:cNvSpPr/>
          <p:nvPr/>
        </p:nvSpPr>
        <p:spPr>
          <a:xfrm>
            <a:off x="6243637" y="4890286"/>
            <a:ext cx="368619" cy="38902"/>
          </a:xfrm>
          <a:custGeom>
            <a:avLst/>
            <a:gdLst/>
            <a:ahLst/>
            <a:cxnLst/>
            <a:rect l="0" t="0" r="0" b="0"/>
            <a:pathLst>
              <a:path w="368619" h="38902">
                <a:moveTo>
                  <a:pt x="0" y="38901"/>
                </a:moveTo>
                <a:lnTo>
                  <a:pt x="21034" y="38901"/>
                </a:lnTo>
                <a:lnTo>
                  <a:pt x="27357" y="37949"/>
                </a:lnTo>
                <a:lnTo>
                  <a:pt x="33479" y="36361"/>
                </a:lnTo>
                <a:lnTo>
                  <a:pt x="39464" y="34351"/>
                </a:lnTo>
                <a:lnTo>
                  <a:pt x="46312" y="33009"/>
                </a:lnTo>
                <a:lnTo>
                  <a:pt x="53735" y="32116"/>
                </a:lnTo>
                <a:lnTo>
                  <a:pt x="61540" y="31520"/>
                </a:lnTo>
                <a:lnTo>
                  <a:pt x="69602" y="30171"/>
                </a:lnTo>
                <a:lnTo>
                  <a:pt x="77834" y="28318"/>
                </a:lnTo>
                <a:lnTo>
                  <a:pt x="149132" y="10209"/>
                </a:lnTo>
                <a:lnTo>
                  <a:pt x="160381" y="8343"/>
                </a:lnTo>
                <a:lnTo>
                  <a:pt x="171691" y="7099"/>
                </a:lnTo>
                <a:lnTo>
                  <a:pt x="183040" y="6270"/>
                </a:lnTo>
                <a:lnTo>
                  <a:pt x="193465" y="4764"/>
                </a:lnTo>
                <a:lnTo>
                  <a:pt x="203271" y="2808"/>
                </a:lnTo>
                <a:lnTo>
                  <a:pt x="212667" y="552"/>
                </a:lnTo>
                <a:lnTo>
                  <a:pt x="222741" y="0"/>
                </a:lnTo>
                <a:lnTo>
                  <a:pt x="233266" y="584"/>
                </a:lnTo>
                <a:lnTo>
                  <a:pt x="244093" y="1927"/>
                </a:lnTo>
                <a:lnTo>
                  <a:pt x="255121" y="2822"/>
                </a:lnTo>
                <a:lnTo>
                  <a:pt x="266283" y="3418"/>
                </a:lnTo>
                <a:lnTo>
                  <a:pt x="277535" y="3816"/>
                </a:lnTo>
                <a:lnTo>
                  <a:pt x="287893" y="5033"/>
                </a:lnTo>
                <a:lnTo>
                  <a:pt x="297656" y="6798"/>
                </a:lnTo>
                <a:lnTo>
                  <a:pt x="307022" y="8926"/>
                </a:lnTo>
                <a:lnTo>
                  <a:pt x="316124" y="10345"/>
                </a:lnTo>
                <a:lnTo>
                  <a:pt x="325050" y="11291"/>
                </a:lnTo>
                <a:lnTo>
                  <a:pt x="333857" y="11922"/>
                </a:lnTo>
                <a:lnTo>
                  <a:pt x="341634" y="13295"/>
                </a:lnTo>
                <a:lnTo>
                  <a:pt x="348724" y="15163"/>
                </a:lnTo>
                <a:lnTo>
                  <a:pt x="368618" y="217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07"/>
          <p:cNvSpPr/>
          <p:nvPr/>
        </p:nvSpPr>
        <p:spPr>
          <a:xfrm>
            <a:off x="5729287" y="4937760"/>
            <a:ext cx="265748" cy="42863"/>
          </a:xfrm>
          <a:custGeom>
            <a:avLst/>
            <a:gdLst/>
            <a:ahLst/>
            <a:cxnLst/>
            <a:rect l="0" t="0" r="0" b="0"/>
            <a:pathLst>
              <a:path w="265748" h="42863">
                <a:moveTo>
                  <a:pt x="0" y="42862"/>
                </a:moveTo>
                <a:lnTo>
                  <a:pt x="20473" y="42862"/>
                </a:lnTo>
                <a:lnTo>
                  <a:pt x="24126" y="41910"/>
                </a:lnTo>
                <a:lnTo>
                  <a:pt x="28467" y="40322"/>
                </a:lnTo>
                <a:lnTo>
                  <a:pt x="33265" y="38312"/>
                </a:lnTo>
                <a:lnTo>
                  <a:pt x="38370" y="36971"/>
                </a:lnTo>
                <a:lnTo>
                  <a:pt x="43677" y="36077"/>
                </a:lnTo>
                <a:lnTo>
                  <a:pt x="49121" y="35481"/>
                </a:lnTo>
                <a:lnTo>
                  <a:pt x="54655" y="34132"/>
                </a:lnTo>
                <a:lnTo>
                  <a:pt x="60249" y="32280"/>
                </a:lnTo>
                <a:lnTo>
                  <a:pt x="65883" y="30092"/>
                </a:lnTo>
                <a:lnTo>
                  <a:pt x="79764" y="25122"/>
                </a:lnTo>
                <a:lnTo>
                  <a:pt x="111958" y="14169"/>
                </a:lnTo>
                <a:lnTo>
                  <a:pt x="121312" y="12304"/>
                </a:lnTo>
                <a:lnTo>
                  <a:pt x="131357" y="11060"/>
                </a:lnTo>
                <a:lnTo>
                  <a:pt x="141864" y="10231"/>
                </a:lnTo>
                <a:lnTo>
                  <a:pt x="151726" y="8726"/>
                </a:lnTo>
                <a:lnTo>
                  <a:pt x="161158" y="6769"/>
                </a:lnTo>
                <a:lnTo>
                  <a:pt x="170304" y="4513"/>
                </a:lnTo>
                <a:lnTo>
                  <a:pt x="180211" y="3008"/>
                </a:lnTo>
                <a:lnTo>
                  <a:pt x="190626" y="2006"/>
                </a:lnTo>
                <a:lnTo>
                  <a:pt x="201379" y="1337"/>
                </a:lnTo>
                <a:lnTo>
                  <a:pt x="220947" y="594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9x</a:t>
            </a:r>
            <a:r>
              <a:rPr lang="en-US" baseline="30000" dirty="0" smtClean="0"/>
              <a:t>2</a:t>
            </a:r>
            <a:r>
              <a:rPr lang="en-US" dirty="0" smtClean="0"/>
              <a:t>=25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486"/>
          <p:cNvSpPr/>
          <p:nvPr/>
        </p:nvSpPr>
        <p:spPr>
          <a:xfrm>
            <a:off x="2531885" y="1672947"/>
            <a:ext cx="248463" cy="367309"/>
          </a:xfrm>
          <a:custGeom>
            <a:avLst/>
            <a:gdLst/>
            <a:ahLst/>
            <a:cxnLst/>
            <a:rect l="0" t="0" r="0" b="0"/>
            <a:pathLst>
              <a:path w="248463" h="367309">
                <a:moveTo>
                  <a:pt x="231317" y="110133"/>
                </a:moveTo>
                <a:lnTo>
                  <a:pt x="231317" y="97362"/>
                </a:lnTo>
                <a:lnTo>
                  <a:pt x="232269" y="94952"/>
                </a:lnTo>
                <a:lnTo>
                  <a:pt x="235868" y="89733"/>
                </a:lnTo>
                <a:lnTo>
                  <a:pt x="236256" y="87008"/>
                </a:lnTo>
                <a:lnTo>
                  <a:pt x="235562" y="84239"/>
                </a:lnTo>
                <a:lnTo>
                  <a:pt x="233204" y="78622"/>
                </a:lnTo>
                <a:lnTo>
                  <a:pt x="231876" y="70104"/>
                </a:lnTo>
                <a:lnTo>
                  <a:pt x="231565" y="64402"/>
                </a:lnTo>
                <a:lnTo>
                  <a:pt x="230530" y="62501"/>
                </a:lnTo>
                <a:lnTo>
                  <a:pt x="228887" y="61233"/>
                </a:lnTo>
                <a:lnTo>
                  <a:pt x="226840" y="60388"/>
                </a:lnTo>
                <a:lnTo>
                  <a:pt x="225475" y="57919"/>
                </a:lnTo>
                <a:lnTo>
                  <a:pt x="223958" y="50097"/>
                </a:lnTo>
                <a:lnTo>
                  <a:pt x="221648" y="46296"/>
                </a:lnTo>
                <a:lnTo>
                  <a:pt x="214002" y="39533"/>
                </a:lnTo>
                <a:lnTo>
                  <a:pt x="206794" y="33353"/>
                </a:lnTo>
                <a:lnTo>
                  <a:pt x="200415" y="27430"/>
                </a:lnTo>
                <a:lnTo>
                  <a:pt x="194405" y="21624"/>
                </a:lnTo>
                <a:lnTo>
                  <a:pt x="190517" y="19694"/>
                </a:lnTo>
                <a:lnTo>
                  <a:pt x="186019" y="18408"/>
                </a:lnTo>
                <a:lnTo>
                  <a:pt x="181116" y="17550"/>
                </a:lnTo>
                <a:lnTo>
                  <a:pt x="175942" y="16026"/>
                </a:lnTo>
                <a:lnTo>
                  <a:pt x="170588" y="14057"/>
                </a:lnTo>
                <a:lnTo>
                  <a:pt x="165113" y="11792"/>
                </a:lnTo>
                <a:lnTo>
                  <a:pt x="159559" y="10283"/>
                </a:lnTo>
                <a:lnTo>
                  <a:pt x="153951" y="9276"/>
                </a:lnTo>
                <a:lnTo>
                  <a:pt x="148307" y="8605"/>
                </a:lnTo>
                <a:lnTo>
                  <a:pt x="142639" y="7205"/>
                </a:lnTo>
                <a:lnTo>
                  <a:pt x="136956" y="5319"/>
                </a:lnTo>
                <a:lnTo>
                  <a:pt x="131262" y="3109"/>
                </a:lnTo>
                <a:lnTo>
                  <a:pt x="126514" y="1636"/>
                </a:lnTo>
                <a:lnTo>
                  <a:pt x="122396" y="654"/>
                </a:lnTo>
                <a:lnTo>
                  <a:pt x="118698" y="0"/>
                </a:lnTo>
                <a:lnTo>
                  <a:pt x="114327" y="515"/>
                </a:lnTo>
                <a:lnTo>
                  <a:pt x="109509" y="1812"/>
                </a:lnTo>
                <a:lnTo>
                  <a:pt x="104392" y="3629"/>
                </a:lnTo>
                <a:lnTo>
                  <a:pt x="99075" y="4840"/>
                </a:lnTo>
                <a:lnTo>
                  <a:pt x="93626" y="5648"/>
                </a:lnTo>
                <a:lnTo>
                  <a:pt x="88088" y="6186"/>
                </a:lnTo>
                <a:lnTo>
                  <a:pt x="83443" y="7497"/>
                </a:lnTo>
                <a:lnTo>
                  <a:pt x="75743" y="11494"/>
                </a:lnTo>
                <a:lnTo>
                  <a:pt x="71403" y="13894"/>
                </a:lnTo>
                <a:lnTo>
                  <a:pt x="61502" y="19100"/>
                </a:lnTo>
                <a:lnTo>
                  <a:pt x="57147" y="21822"/>
                </a:lnTo>
                <a:lnTo>
                  <a:pt x="49768" y="27386"/>
                </a:lnTo>
                <a:lnTo>
                  <a:pt x="45514" y="30203"/>
                </a:lnTo>
                <a:lnTo>
                  <a:pt x="40773" y="33034"/>
                </a:lnTo>
                <a:lnTo>
                  <a:pt x="35708" y="35873"/>
                </a:lnTo>
                <a:lnTo>
                  <a:pt x="31378" y="39671"/>
                </a:lnTo>
                <a:lnTo>
                  <a:pt x="24028" y="48971"/>
                </a:lnTo>
                <a:lnTo>
                  <a:pt x="20126" y="59455"/>
                </a:lnTo>
                <a:lnTo>
                  <a:pt x="17440" y="70464"/>
                </a:lnTo>
                <a:lnTo>
                  <a:pt x="13070" y="81707"/>
                </a:lnTo>
                <a:lnTo>
                  <a:pt x="7953" y="93054"/>
                </a:lnTo>
                <a:lnTo>
                  <a:pt x="3457" y="104447"/>
                </a:lnTo>
                <a:lnTo>
                  <a:pt x="1458" y="115861"/>
                </a:lnTo>
                <a:lnTo>
                  <a:pt x="570" y="127284"/>
                </a:lnTo>
                <a:lnTo>
                  <a:pt x="175" y="138710"/>
                </a:lnTo>
                <a:lnTo>
                  <a:pt x="0" y="150139"/>
                </a:lnTo>
                <a:lnTo>
                  <a:pt x="906" y="154901"/>
                </a:lnTo>
                <a:lnTo>
                  <a:pt x="4452" y="162732"/>
                </a:lnTo>
                <a:lnTo>
                  <a:pt x="11804" y="172496"/>
                </a:lnTo>
                <a:lnTo>
                  <a:pt x="17233" y="178490"/>
                </a:lnTo>
                <a:lnTo>
                  <a:pt x="22821" y="184328"/>
                </a:lnTo>
                <a:lnTo>
                  <a:pt x="28480" y="190098"/>
                </a:lnTo>
                <a:lnTo>
                  <a:pt x="32274" y="192018"/>
                </a:lnTo>
                <a:lnTo>
                  <a:pt x="36710" y="193298"/>
                </a:lnTo>
                <a:lnTo>
                  <a:pt x="41571" y="194151"/>
                </a:lnTo>
                <a:lnTo>
                  <a:pt x="46717" y="194720"/>
                </a:lnTo>
                <a:lnTo>
                  <a:pt x="52053" y="195099"/>
                </a:lnTo>
                <a:lnTo>
                  <a:pt x="57515" y="195352"/>
                </a:lnTo>
                <a:lnTo>
                  <a:pt x="68664" y="195633"/>
                </a:lnTo>
                <a:lnTo>
                  <a:pt x="91344" y="195813"/>
                </a:lnTo>
                <a:lnTo>
                  <a:pt x="97044" y="194876"/>
                </a:lnTo>
                <a:lnTo>
                  <a:pt x="102749" y="193298"/>
                </a:lnTo>
                <a:lnTo>
                  <a:pt x="108458" y="191294"/>
                </a:lnTo>
                <a:lnTo>
                  <a:pt x="114168" y="189005"/>
                </a:lnTo>
                <a:lnTo>
                  <a:pt x="119881" y="186527"/>
                </a:lnTo>
                <a:lnTo>
                  <a:pt x="131307" y="181233"/>
                </a:lnTo>
                <a:lnTo>
                  <a:pt x="142736" y="175705"/>
                </a:lnTo>
                <a:lnTo>
                  <a:pt x="147498" y="171945"/>
                </a:lnTo>
                <a:lnTo>
                  <a:pt x="151625" y="167533"/>
                </a:lnTo>
                <a:lnTo>
                  <a:pt x="155329" y="162687"/>
                </a:lnTo>
                <a:lnTo>
                  <a:pt x="160656" y="158504"/>
                </a:lnTo>
                <a:lnTo>
                  <a:pt x="167064" y="154763"/>
                </a:lnTo>
                <a:lnTo>
                  <a:pt x="174194" y="151316"/>
                </a:lnTo>
                <a:lnTo>
                  <a:pt x="179900" y="147113"/>
                </a:lnTo>
                <a:lnTo>
                  <a:pt x="184657" y="142406"/>
                </a:lnTo>
                <a:lnTo>
                  <a:pt x="188780" y="137363"/>
                </a:lnTo>
                <a:lnTo>
                  <a:pt x="195902" y="126680"/>
                </a:lnTo>
                <a:lnTo>
                  <a:pt x="202242" y="116535"/>
                </a:lnTo>
                <a:lnTo>
                  <a:pt x="208235" y="108850"/>
                </a:lnTo>
                <a:lnTo>
                  <a:pt x="214073" y="99720"/>
                </a:lnTo>
                <a:lnTo>
                  <a:pt x="219843" y="90265"/>
                </a:lnTo>
                <a:lnTo>
                  <a:pt x="227494" y="79587"/>
                </a:lnTo>
                <a:lnTo>
                  <a:pt x="230814" y="69080"/>
                </a:lnTo>
                <a:lnTo>
                  <a:pt x="231304" y="59098"/>
                </a:lnTo>
                <a:lnTo>
                  <a:pt x="226762" y="58816"/>
                </a:lnTo>
                <a:lnTo>
                  <a:pt x="225423" y="59729"/>
                </a:lnTo>
                <a:lnTo>
                  <a:pt x="224530" y="61290"/>
                </a:lnTo>
                <a:lnTo>
                  <a:pt x="223538" y="65565"/>
                </a:lnTo>
                <a:lnTo>
                  <a:pt x="223097" y="70640"/>
                </a:lnTo>
                <a:lnTo>
                  <a:pt x="223932" y="73327"/>
                </a:lnTo>
                <a:lnTo>
                  <a:pt x="227400" y="78852"/>
                </a:lnTo>
                <a:lnTo>
                  <a:pt x="229576" y="87023"/>
                </a:lnTo>
                <a:lnTo>
                  <a:pt x="230543" y="96051"/>
                </a:lnTo>
                <a:lnTo>
                  <a:pt x="230973" y="103239"/>
                </a:lnTo>
                <a:lnTo>
                  <a:pt x="233704" y="112149"/>
                </a:lnTo>
                <a:lnTo>
                  <a:pt x="235766" y="117192"/>
                </a:lnTo>
                <a:lnTo>
                  <a:pt x="237140" y="123411"/>
                </a:lnTo>
                <a:lnTo>
                  <a:pt x="238057" y="130415"/>
                </a:lnTo>
                <a:lnTo>
                  <a:pt x="238668" y="137942"/>
                </a:lnTo>
                <a:lnTo>
                  <a:pt x="239075" y="144865"/>
                </a:lnTo>
                <a:lnTo>
                  <a:pt x="239527" y="157636"/>
                </a:lnTo>
                <a:lnTo>
                  <a:pt x="239842" y="193929"/>
                </a:lnTo>
                <a:lnTo>
                  <a:pt x="239890" y="285991"/>
                </a:lnTo>
                <a:lnTo>
                  <a:pt x="240842" y="292142"/>
                </a:lnTo>
                <a:lnTo>
                  <a:pt x="242429" y="298147"/>
                </a:lnTo>
                <a:lnTo>
                  <a:pt x="244440" y="304056"/>
                </a:lnTo>
                <a:lnTo>
                  <a:pt x="245781" y="309899"/>
                </a:lnTo>
                <a:lnTo>
                  <a:pt x="246675" y="315700"/>
                </a:lnTo>
                <a:lnTo>
                  <a:pt x="247668" y="326274"/>
                </a:lnTo>
                <a:lnTo>
                  <a:pt x="248227" y="337581"/>
                </a:lnTo>
                <a:lnTo>
                  <a:pt x="248392" y="346964"/>
                </a:lnTo>
                <a:lnTo>
                  <a:pt x="248462" y="3673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87"/>
          <p:cNvSpPr/>
          <p:nvPr/>
        </p:nvSpPr>
        <p:spPr>
          <a:xfrm>
            <a:off x="2866072" y="1769568"/>
            <a:ext cx="197168" cy="270688"/>
          </a:xfrm>
          <a:custGeom>
            <a:avLst/>
            <a:gdLst/>
            <a:ahLst/>
            <a:cxnLst/>
            <a:rect l="0" t="0" r="0" b="0"/>
            <a:pathLst>
              <a:path w="197168" h="270688">
                <a:moveTo>
                  <a:pt x="0" y="4939"/>
                </a:moveTo>
                <a:lnTo>
                  <a:pt x="4551" y="388"/>
                </a:lnTo>
                <a:lnTo>
                  <a:pt x="5891" y="0"/>
                </a:lnTo>
                <a:lnTo>
                  <a:pt x="6785" y="694"/>
                </a:lnTo>
                <a:lnTo>
                  <a:pt x="7381" y="2109"/>
                </a:lnTo>
                <a:lnTo>
                  <a:pt x="8731" y="3052"/>
                </a:lnTo>
                <a:lnTo>
                  <a:pt x="12770" y="4100"/>
                </a:lnTo>
                <a:lnTo>
                  <a:pt x="17741" y="7106"/>
                </a:lnTo>
                <a:lnTo>
                  <a:pt x="23125" y="11617"/>
                </a:lnTo>
                <a:lnTo>
                  <a:pt x="28693" y="16797"/>
                </a:lnTo>
                <a:lnTo>
                  <a:pt x="30558" y="20464"/>
                </a:lnTo>
                <a:lnTo>
                  <a:pt x="31802" y="24814"/>
                </a:lnTo>
                <a:lnTo>
                  <a:pt x="32632" y="29619"/>
                </a:lnTo>
                <a:lnTo>
                  <a:pt x="34137" y="34728"/>
                </a:lnTo>
                <a:lnTo>
                  <a:pt x="36093" y="40038"/>
                </a:lnTo>
                <a:lnTo>
                  <a:pt x="38349" y="45483"/>
                </a:lnTo>
                <a:lnTo>
                  <a:pt x="40806" y="51019"/>
                </a:lnTo>
                <a:lnTo>
                  <a:pt x="46076" y="62249"/>
                </a:lnTo>
                <a:lnTo>
                  <a:pt x="54398" y="79281"/>
                </a:lnTo>
                <a:lnTo>
                  <a:pt x="58173" y="85933"/>
                </a:lnTo>
                <a:lnTo>
                  <a:pt x="62594" y="93225"/>
                </a:lnTo>
                <a:lnTo>
                  <a:pt x="67447" y="100944"/>
                </a:lnTo>
                <a:lnTo>
                  <a:pt x="70682" y="107995"/>
                </a:lnTo>
                <a:lnTo>
                  <a:pt x="72839" y="114600"/>
                </a:lnTo>
                <a:lnTo>
                  <a:pt x="74277" y="120909"/>
                </a:lnTo>
                <a:lnTo>
                  <a:pt x="77140" y="127020"/>
                </a:lnTo>
                <a:lnTo>
                  <a:pt x="80954" y="132999"/>
                </a:lnTo>
                <a:lnTo>
                  <a:pt x="85402" y="138890"/>
                </a:lnTo>
                <a:lnTo>
                  <a:pt x="89320" y="145674"/>
                </a:lnTo>
                <a:lnTo>
                  <a:pt x="92884" y="153055"/>
                </a:lnTo>
                <a:lnTo>
                  <a:pt x="96213" y="160833"/>
                </a:lnTo>
                <a:lnTo>
                  <a:pt x="102451" y="174555"/>
                </a:lnTo>
                <a:lnTo>
                  <a:pt x="111318" y="192991"/>
                </a:lnTo>
                <a:lnTo>
                  <a:pt x="114217" y="198887"/>
                </a:lnTo>
                <a:lnTo>
                  <a:pt x="117102" y="203770"/>
                </a:lnTo>
                <a:lnTo>
                  <a:pt x="122848" y="211736"/>
                </a:lnTo>
                <a:lnTo>
                  <a:pt x="126666" y="215193"/>
                </a:lnTo>
                <a:lnTo>
                  <a:pt x="131117" y="218451"/>
                </a:lnTo>
                <a:lnTo>
                  <a:pt x="135988" y="221576"/>
                </a:lnTo>
                <a:lnTo>
                  <a:pt x="140189" y="225563"/>
                </a:lnTo>
                <a:lnTo>
                  <a:pt x="143942" y="230127"/>
                </a:lnTo>
                <a:lnTo>
                  <a:pt x="147396" y="235074"/>
                </a:lnTo>
                <a:lnTo>
                  <a:pt x="150652" y="239325"/>
                </a:lnTo>
                <a:lnTo>
                  <a:pt x="156808" y="246588"/>
                </a:lnTo>
                <a:lnTo>
                  <a:pt x="162720" y="252991"/>
                </a:lnTo>
                <a:lnTo>
                  <a:pt x="165630" y="256032"/>
                </a:lnTo>
                <a:lnTo>
                  <a:pt x="168523" y="258059"/>
                </a:lnTo>
                <a:lnTo>
                  <a:pt x="174276" y="260312"/>
                </a:lnTo>
                <a:lnTo>
                  <a:pt x="180009" y="263853"/>
                </a:lnTo>
                <a:lnTo>
                  <a:pt x="186899" y="269337"/>
                </a:lnTo>
                <a:lnTo>
                  <a:pt x="190381" y="270087"/>
                </a:lnTo>
                <a:lnTo>
                  <a:pt x="197167" y="2706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88"/>
          <p:cNvSpPr/>
          <p:nvPr/>
        </p:nvSpPr>
        <p:spPr>
          <a:xfrm>
            <a:off x="2926079" y="1812431"/>
            <a:ext cx="111444" cy="210680"/>
          </a:xfrm>
          <a:custGeom>
            <a:avLst/>
            <a:gdLst/>
            <a:ahLst/>
            <a:cxnLst/>
            <a:rect l="0" t="0" r="0" b="0"/>
            <a:pathLst>
              <a:path w="111444" h="210680">
                <a:moveTo>
                  <a:pt x="111443" y="4939"/>
                </a:moveTo>
                <a:lnTo>
                  <a:pt x="111443" y="0"/>
                </a:lnTo>
                <a:lnTo>
                  <a:pt x="111443" y="25068"/>
                </a:lnTo>
                <a:lnTo>
                  <a:pt x="110490" y="28836"/>
                </a:lnTo>
                <a:lnTo>
                  <a:pt x="108903" y="33252"/>
                </a:lnTo>
                <a:lnTo>
                  <a:pt x="106892" y="38102"/>
                </a:lnTo>
                <a:lnTo>
                  <a:pt x="103647" y="43240"/>
                </a:lnTo>
                <a:lnTo>
                  <a:pt x="99578" y="48570"/>
                </a:lnTo>
                <a:lnTo>
                  <a:pt x="94961" y="54029"/>
                </a:lnTo>
                <a:lnTo>
                  <a:pt x="90930" y="60525"/>
                </a:lnTo>
                <a:lnTo>
                  <a:pt x="87290" y="67714"/>
                </a:lnTo>
                <a:lnTo>
                  <a:pt x="80706" y="82369"/>
                </a:lnTo>
                <a:lnTo>
                  <a:pt x="71644" y="101329"/>
                </a:lnTo>
                <a:lnTo>
                  <a:pt x="65814" y="113184"/>
                </a:lnTo>
                <a:lnTo>
                  <a:pt x="61974" y="119012"/>
                </a:lnTo>
                <a:lnTo>
                  <a:pt x="57509" y="124803"/>
                </a:lnTo>
                <a:lnTo>
                  <a:pt x="52627" y="130568"/>
                </a:lnTo>
                <a:lnTo>
                  <a:pt x="48420" y="136316"/>
                </a:lnTo>
                <a:lnTo>
                  <a:pt x="44663" y="142054"/>
                </a:lnTo>
                <a:lnTo>
                  <a:pt x="41205" y="147784"/>
                </a:lnTo>
                <a:lnTo>
                  <a:pt x="37948" y="152556"/>
                </a:lnTo>
                <a:lnTo>
                  <a:pt x="34824" y="156690"/>
                </a:lnTo>
                <a:lnTo>
                  <a:pt x="31788" y="160399"/>
                </a:lnTo>
                <a:lnTo>
                  <a:pt x="28813" y="164776"/>
                </a:lnTo>
                <a:lnTo>
                  <a:pt x="25876" y="169600"/>
                </a:lnTo>
                <a:lnTo>
                  <a:pt x="22966" y="174720"/>
                </a:lnTo>
                <a:lnTo>
                  <a:pt x="21026" y="179086"/>
                </a:lnTo>
                <a:lnTo>
                  <a:pt x="19732" y="182949"/>
                </a:lnTo>
                <a:lnTo>
                  <a:pt x="17656" y="191443"/>
                </a:lnTo>
                <a:lnTo>
                  <a:pt x="14832" y="195144"/>
                </a:lnTo>
                <a:lnTo>
                  <a:pt x="12746" y="197465"/>
                </a:lnTo>
                <a:lnTo>
                  <a:pt x="10402" y="199012"/>
                </a:lnTo>
                <a:lnTo>
                  <a:pt x="7888" y="200043"/>
                </a:lnTo>
                <a:lnTo>
                  <a:pt x="5259" y="200731"/>
                </a:lnTo>
                <a:lnTo>
                  <a:pt x="3506" y="202142"/>
                </a:lnTo>
                <a:lnTo>
                  <a:pt x="2337" y="204035"/>
                </a:lnTo>
                <a:lnTo>
                  <a:pt x="0" y="2106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89"/>
          <p:cNvSpPr/>
          <p:nvPr/>
        </p:nvSpPr>
        <p:spPr>
          <a:xfrm>
            <a:off x="3132173" y="1688783"/>
            <a:ext cx="205387" cy="162878"/>
          </a:xfrm>
          <a:custGeom>
            <a:avLst/>
            <a:gdLst/>
            <a:ahLst/>
            <a:cxnLst/>
            <a:rect l="0" t="0" r="0" b="0"/>
            <a:pathLst>
              <a:path w="205387" h="162878">
                <a:moveTo>
                  <a:pt x="8219" y="34289"/>
                </a:moveTo>
                <a:lnTo>
                  <a:pt x="3668" y="34289"/>
                </a:lnTo>
                <a:lnTo>
                  <a:pt x="2328" y="33337"/>
                </a:lnTo>
                <a:lnTo>
                  <a:pt x="1434" y="31749"/>
                </a:lnTo>
                <a:lnTo>
                  <a:pt x="0" y="26908"/>
                </a:lnTo>
                <a:lnTo>
                  <a:pt x="834" y="26511"/>
                </a:lnTo>
                <a:lnTo>
                  <a:pt x="7059" y="25821"/>
                </a:lnTo>
                <a:lnTo>
                  <a:pt x="7445" y="24834"/>
                </a:lnTo>
                <a:lnTo>
                  <a:pt x="7875" y="21197"/>
                </a:lnTo>
                <a:lnTo>
                  <a:pt x="8942" y="19846"/>
                </a:lnTo>
                <a:lnTo>
                  <a:pt x="10606" y="18945"/>
                </a:lnTo>
                <a:lnTo>
                  <a:pt x="12668" y="18345"/>
                </a:lnTo>
                <a:lnTo>
                  <a:pt x="14042" y="16992"/>
                </a:lnTo>
                <a:lnTo>
                  <a:pt x="14959" y="15138"/>
                </a:lnTo>
                <a:lnTo>
                  <a:pt x="15570" y="12949"/>
                </a:lnTo>
                <a:lnTo>
                  <a:pt x="16930" y="11490"/>
                </a:lnTo>
                <a:lnTo>
                  <a:pt x="18789" y="10517"/>
                </a:lnTo>
                <a:lnTo>
                  <a:pt x="20980" y="9869"/>
                </a:lnTo>
                <a:lnTo>
                  <a:pt x="25956" y="6608"/>
                </a:lnTo>
                <a:lnTo>
                  <a:pt x="28616" y="4405"/>
                </a:lnTo>
                <a:lnTo>
                  <a:pt x="32294" y="2936"/>
                </a:lnTo>
                <a:lnTo>
                  <a:pt x="36652" y="1957"/>
                </a:lnTo>
                <a:lnTo>
                  <a:pt x="41462" y="1305"/>
                </a:lnTo>
                <a:lnTo>
                  <a:pt x="46573" y="869"/>
                </a:lnTo>
                <a:lnTo>
                  <a:pt x="51886" y="579"/>
                </a:lnTo>
                <a:lnTo>
                  <a:pt x="62869" y="257"/>
                </a:lnTo>
                <a:lnTo>
                  <a:pt x="103695" y="9"/>
                </a:lnTo>
                <a:lnTo>
                  <a:pt x="134303" y="0"/>
                </a:lnTo>
                <a:lnTo>
                  <a:pt x="138948" y="952"/>
                </a:lnTo>
                <a:lnTo>
                  <a:pt x="142996" y="2539"/>
                </a:lnTo>
                <a:lnTo>
                  <a:pt x="146648" y="4550"/>
                </a:lnTo>
                <a:lnTo>
                  <a:pt x="150035" y="6843"/>
                </a:lnTo>
                <a:lnTo>
                  <a:pt x="156339" y="11931"/>
                </a:lnTo>
                <a:lnTo>
                  <a:pt x="158400" y="14621"/>
                </a:lnTo>
                <a:lnTo>
                  <a:pt x="159775" y="17367"/>
                </a:lnTo>
                <a:lnTo>
                  <a:pt x="160691" y="20150"/>
                </a:lnTo>
                <a:lnTo>
                  <a:pt x="162255" y="22006"/>
                </a:lnTo>
                <a:lnTo>
                  <a:pt x="164250" y="23243"/>
                </a:lnTo>
                <a:lnTo>
                  <a:pt x="166532" y="24067"/>
                </a:lnTo>
                <a:lnTo>
                  <a:pt x="168053" y="25569"/>
                </a:lnTo>
                <a:lnTo>
                  <a:pt x="169068" y="27524"/>
                </a:lnTo>
                <a:lnTo>
                  <a:pt x="169744" y="29779"/>
                </a:lnTo>
                <a:lnTo>
                  <a:pt x="169242" y="33187"/>
                </a:lnTo>
                <a:lnTo>
                  <a:pt x="167956" y="37364"/>
                </a:lnTo>
                <a:lnTo>
                  <a:pt x="166145" y="42054"/>
                </a:lnTo>
                <a:lnTo>
                  <a:pt x="163985" y="46133"/>
                </a:lnTo>
                <a:lnTo>
                  <a:pt x="161593" y="49805"/>
                </a:lnTo>
                <a:lnTo>
                  <a:pt x="159046" y="53206"/>
                </a:lnTo>
                <a:lnTo>
                  <a:pt x="156396" y="56425"/>
                </a:lnTo>
                <a:lnTo>
                  <a:pt x="153676" y="59524"/>
                </a:lnTo>
                <a:lnTo>
                  <a:pt x="150910" y="62542"/>
                </a:lnTo>
                <a:lnTo>
                  <a:pt x="148114" y="66460"/>
                </a:lnTo>
                <a:lnTo>
                  <a:pt x="145297" y="70976"/>
                </a:lnTo>
                <a:lnTo>
                  <a:pt x="142467" y="75892"/>
                </a:lnTo>
                <a:lnTo>
                  <a:pt x="138675" y="80122"/>
                </a:lnTo>
                <a:lnTo>
                  <a:pt x="134242" y="83894"/>
                </a:lnTo>
                <a:lnTo>
                  <a:pt x="129382" y="87362"/>
                </a:lnTo>
                <a:lnTo>
                  <a:pt x="124237" y="90626"/>
                </a:lnTo>
                <a:lnTo>
                  <a:pt x="118902" y="93754"/>
                </a:lnTo>
                <a:lnTo>
                  <a:pt x="113440" y="96793"/>
                </a:lnTo>
                <a:lnTo>
                  <a:pt x="108847" y="99771"/>
                </a:lnTo>
                <a:lnTo>
                  <a:pt x="104831" y="102708"/>
                </a:lnTo>
                <a:lnTo>
                  <a:pt x="101202" y="105619"/>
                </a:lnTo>
                <a:lnTo>
                  <a:pt x="96878" y="109465"/>
                </a:lnTo>
                <a:lnTo>
                  <a:pt x="86993" y="118818"/>
                </a:lnTo>
                <a:lnTo>
                  <a:pt x="75269" y="130243"/>
                </a:lnTo>
                <a:lnTo>
                  <a:pt x="72921" y="133501"/>
                </a:lnTo>
                <a:lnTo>
                  <a:pt x="71356" y="136625"/>
                </a:lnTo>
                <a:lnTo>
                  <a:pt x="70313" y="139661"/>
                </a:lnTo>
                <a:lnTo>
                  <a:pt x="68665" y="141684"/>
                </a:lnTo>
                <a:lnTo>
                  <a:pt x="66614" y="143033"/>
                </a:lnTo>
                <a:lnTo>
                  <a:pt x="64294" y="143933"/>
                </a:lnTo>
                <a:lnTo>
                  <a:pt x="62747" y="145485"/>
                </a:lnTo>
                <a:lnTo>
                  <a:pt x="61716" y="147472"/>
                </a:lnTo>
                <a:lnTo>
                  <a:pt x="60571" y="152220"/>
                </a:lnTo>
                <a:lnTo>
                  <a:pt x="60265" y="154820"/>
                </a:lnTo>
                <a:lnTo>
                  <a:pt x="59690" y="162405"/>
                </a:lnTo>
                <a:lnTo>
                  <a:pt x="64215" y="162737"/>
                </a:lnTo>
                <a:lnTo>
                  <a:pt x="71589" y="162835"/>
                </a:lnTo>
                <a:lnTo>
                  <a:pt x="205386" y="162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90"/>
          <p:cNvSpPr/>
          <p:nvPr/>
        </p:nvSpPr>
        <p:spPr>
          <a:xfrm>
            <a:off x="3414712" y="1945957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0" y="7381"/>
                </a:lnTo>
                <a:lnTo>
                  <a:pt x="6844" y="7778"/>
                </a:lnTo>
                <a:lnTo>
                  <a:pt x="9325" y="8043"/>
                </a:lnTo>
                <a:lnTo>
                  <a:pt x="11931" y="8220"/>
                </a:lnTo>
                <a:lnTo>
                  <a:pt x="15575" y="8337"/>
                </a:lnTo>
                <a:lnTo>
                  <a:pt x="36000" y="8542"/>
                </a:lnTo>
                <a:lnTo>
                  <a:pt x="145733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91"/>
          <p:cNvSpPr/>
          <p:nvPr/>
        </p:nvSpPr>
        <p:spPr>
          <a:xfrm>
            <a:off x="3637597" y="1766049"/>
            <a:ext cx="222886" cy="257049"/>
          </a:xfrm>
          <a:custGeom>
            <a:avLst/>
            <a:gdLst/>
            <a:ahLst/>
            <a:cxnLst/>
            <a:rect l="0" t="0" r="0" b="0"/>
            <a:pathLst>
              <a:path w="222886" h="257049">
                <a:moveTo>
                  <a:pt x="0" y="42748"/>
                </a:moveTo>
                <a:lnTo>
                  <a:pt x="0" y="35367"/>
                </a:lnTo>
                <a:lnTo>
                  <a:pt x="5891" y="27567"/>
                </a:lnTo>
                <a:lnTo>
                  <a:pt x="7381" y="22349"/>
                </a:lnTo>
                <a:lnTo>
                  <a:pt x="8730" y="20576"/>
                </a:lnTo>
                <a:lnTo>
                  <a:pt x="10583" y="19394"/>
                </a:lnTo>
                <a:lnTo>
                  <a:pt x="12770" y="18606"/>
                </a:lnTo>
                <a:lnTo>
                  <a:pt x="17741" y="15191"/>
                </a:lnTo>
                <a:lnTo>
                  <a:pt x="20400" y="12947"/>
                </a:lnTo>
                <a:lnTo>
                  <a:pt x="24077" y="11451"/>
                </a:lnTo>
                <a:lnTo>
                  <a:pt x="28434" y="10453"/>
                </a:lnTo>
                <a:lnTo>
                  <a:pt x="33244" y="9788"/>
                </a:lnTo>
                <a:lnTo>
                  <a:pt x="38355" y="8392"/>
                </a:lnTo>
                <a:lnTo>
                  <a:pt x="43668" y="6509"/>
                </a:lnTo>
                <a:lnTo>
                  <a:pt x="49114" y="4301"/>
                </a:lnTo>
                <a:lnTo>
                  <a:pt x="53698" y="2829"/>
                </a:lnTo>
                <a:lnTo>
                  <a:pt x="57706" y="1848"/>
                </a:lnTo>
                <a:lnTo>
                  <a:pt x="61331" y="1194"/>
                </a:lnTo>
                <a:lnTo>
                  <a:pt x="65652" y="758"/>
                </a:lnTo>
                <a:lnTo>
                  <a:pt x="70438" y="467"/>
                </a:lnTo>
                <a:lnTo>
                  <a:pt x="80836" y="144"/>
                </a:lnTo>
                <a:lnTo>
                  <a:pt x="91807" y="0"/>
                </a:lnTo>
                <a:lnTo>
                  <a:pt x="97400" y="915"/>
                </a:lnTo>
                <a:lnTo>
                  <a:pt x="103033" y="2477"/>
                </a:lnTo>
                <a:lnTo>
                  <a:pt x="108694" y="4470"/>
                </a:lnTo>
                <a:lnTo>
                  <a:pt x="113420" y="5800"/>
                </a:lnTo>
                <a:lnTo>
                  <a:pt x="117523" y="6686"/>
                </a:lnTo>
                <a:lnTo>
                  <a:pt x="121211" y="7277"/>
                </a:lnTo>
                <a:lnTo>
                  <a:pt x="127849" y="10473"/>
                </a:lnTo>
                <a:lnTo>
                  <a:pt x="130953" y="12659"/>
                </a:lnTo>
                <a:lnTo>
                  <a:pt x="133022" y="15069"/>
                </a:lnTo>
                <a:lnTo>
                  <a:pt x="134401" y="17627"/>
                </a:lnTo>
                <a:lnTo>
                  <a:pt x="135321" y="20286"/>
                </a:lnTo>
                <a:lnTo>
                  <a:pt x="138883" y="25780"/>
                </a:lnTo>
                <a:lnTo>
                  <a:pt x="141166" y="28579"/>
                </a:lnTo>
                <a:lnTo>
                  <a:pt x="142688" y="31397"/>
                </a:lnTo>
                <a:lnTo>
                  <a:pt x="144379" y="37068"/>
                </a:lnTo>
                <a:lnTo>
                  <a:pt x="145131" y="42764"/>
                </a:lnTo>
                <a:lnTo>
                  <a:pt x="145465" y="49422"/>
                </a:lnTo>
                <a:lnTo>
                  <a:pt x="145614" y="58732"/>
                </a:lnTo>
                <a:lnTo>
                  <a:pt x="144701" y="63881"/>
                </a:lnTo>
                <a:lnTo>
                  <a:pt x="143140" y="69219"/>
                </a:lnTo>
                <a:lnTo>
                  <a:pt x="141146" y="74683"/>
                </a:lnTo>
                <a:lnTo>
                  <a:pt x="138865" y="80231"/>
                </a:lnTo>
                <a:lnTo>
                  <a:pt x="136392" y="85834"/>
                </a:lnTo>
                <a:lnTo>
                  <a:pt x="131103" y="97140"/>
                </a:lnTo>
                <a:lnTo>
                  <a:pt x="125578" y="108515"/>
                </a:lnTo>
                <a:lnTo>
                  <a:pt x="121819" y="114215"/>
                </a:lnTo>
                <a:lnTo>
                  <a:pt x="117408" y="119920"/>
                </a:lnTo>
                <a:lnTo>
                  <a:pt x="112562" y="125629"/>
                </a:lnTo>
                <a:lnTo>
                  <a:pt x="107426" y="131339"/>
                </a:lnTo>
                <a:lnTo>
                  <a:pt x="96640" y="142764"/>
                </a:lnTo>
                <a:lnTo>
                  <a:pt x="92049" y="148478"/>
                </a:lnTo>
                <a:lnTo>
                  <a:pt x="88036" y="154192"/>
                </a:lnTo>
                <a:lnTo>
                  <a:pt x="84408" y="159907"/>
                </a:lnTo>
                <a:lnTo>
                  <a:pt x="81037" y="164669"/>
                </a:lnTo>
                <a:lnTo>
                  <a:pt x="74751" y="172500"/>
                </a:lnTo>
                <a:lnTo>
                  <a:pt x="71742" y="176874"/>
                </a:lnTo>
                <a:lnTo>
                  <a:pt x="68783" y="181696"/>
                </a:lnTo>
                <a:lnTo>
                  <a:pt x="65857" y="186815"/>
                </a:lnTo>
                <a:lnTo>
                  <a:pt x="63908" y="192133"/>
                </a:lnTo>
                <a:lnTo>
                  <a:pt x="62607" y="197583"/>
                </a:lnTo>
                <a:lnTo>
                  <a:pt x="61741" y="203121"/>
                </a:lnTo>
                <a:lnTo>
                  <a:pt x="61163" y="207766"/>
                </a:lnTo>
                <a:lnTo>
                  <a:pt x="60521" y="215467"/>
                </a:lnTo>
                <a:lnTo>
                  <a:pt x="59397" y="218854"/>
                </a:lnTo>
                <a:lnTo>
                  <a:pt x="55609" y="225157"/>
                </a:lnTo>
                <a:lnTo>
                  <a:pt x="53290" y="231134"/>
                </a:lnTo>
                <a:lnTo>
                  <a:pt x="52259" y="236965"/>
                </a:lnTo>
                <a:lnTo>
                  <a:pt x="51802" y="242732"/>
                </a:lnTo>
                <a:lnTo>
                  <a:pt x="52632" y="245603"/>
                </a:lnTo>
                <a:lnTo>
                  <a:pt x="56095" y="251333"/>
                </a:lnTo>
                <a:lnTo>
                  <a:pt x="58351" y="253242"/>
                </a:lnTo>
                <a:lnTo>
                  <a:pt x="60809" y="254515"/>
                </a:lnTo>
                <a:lnTo>
                  <a:pt x="67045" y="256558"/>
                </a:lnTo>
                <a:lnTo>
                  <a:pt x="72676" y="256912"/>
                </a:lnTo>
                <a:lnTo>
                  <a:pt x="80377" y="257016"/>
                </a:lnTo>
                <a:lnTo>
                  <a:pt x="88691" y="257048"/>
                </a:lnTo>
                <a:lnTo>
                  <a:pt x="92465" y="256099"/>
                </a:lnTo>
                <a:lnTo>
                  <a:pt x="96886" y="254515"/>
                </a:lnTo>
                <a:lnTo>
                  <a:pt x="101738" y="252506"/>
                </a:lnTo>
                <a:lnTo>
                  <a:pt x="105925" y="251167"/>
                </a:lnTo>
                <a:lnTo>
                  <a:pt x="109669" y="250274"/>
                </a:lnTo>
                <a:lnTo>
                  <a:pt x="113118" y="249678"/>
                </a:lnTo>
                <a:lnTo>
                  <a:pt x="117322" y="248329"/>
                </a:lnTo>
                <a:lnTo>
                  <a:pt x="122030" y="246477"/>
                </a:lnTo>
                <a:lnTo>
                  <a:pt x="127073" y="244290"/>
                </a:lnTo>
                <a:lnTo>
                  <a:pt x="137757" y="239320"/>
                </a:lnTo>
                <a:lnTo>
                  <a:pt x="143273" y="236661"/>
                </a:lnTo>
                <a:lnTo>
                  <a:pt x="148855" y="234888"/>
                </a:lnTo>
                <a:lnTo>
                  <a:pt x="154482" y="233707"/>
                </a:lnTo>
                <a:lnTo>
                  <a:pt x="160139" y="232919"/>
                </a:lnTo>
                <a:lnTo>
                  <a:pt x="165814" y="231441"/>
                </a:lnTo>
                <a:lnTo>
                  <a:pt x="171502" y="229503"/>
                </a:lnTo>
                <a:lnTo>
                  <a:pt x="177200" y="227259"/>
                </a:lnTo>
                <a:lnTo>
                  <a:pt x="182903" y="224810"/>
                </a:lnTo>
                <a:lnTo>
                  <a:pt x="194321" y="219550"/>
                </a:lnTo>
                <a:lnTo>
                  <a:pt x="199079" y="217766"/>
                </a:lnTo>
                <a:lnTo>
                  <a:pt x="203205" y="216577"/>
                </a:lnTo>
                <a:lnTo>
                  <a:pt x="206907" y="215784"/>
                </a:lnTo>
                <a:lnTo>
                  <a:pt x="213561" y="212363"/>
                </a:lnTo>
                <a:lnTo>
                  <a:pt x="222885" y="2056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92"/>
          <p:cNvSpPr/>
          <p:nvPr/>
        </p:nvSpPr>
        <p:spPr>
          <a:xfrm>
            <a:off x="3920489" y="1740248"/>
            <a:ext cx="239516" cy="248560"/>
          </a:xfrm>
          <a:custGeom>
            <a:avLst/>
            <a:gdLst/>
            <a:ahLst/>
            <a:cxnLst/>
            <a:rect l="0" t="0" r="0" b="0"/>
            <a:pathLst>
              <a:path w="239516" h="248560">
                <a:moveTo>
                  <a:pt x="128588" y="17114"/>
                </a:moveTo>
                <a:lnTo>
                  <a:pt x="128588" y="4022"/>
                </a:lnTo>
                <a:lnTo>
                  <a:pt x="127636" y="2671"/>
                </a:lnTo>
                <a:lnTo>
                  <a:pt x="126048" y="1770"/>
                </a:lnTo>
                <a:lnTo>
                  <a:pt x="124038" y="1170"/>
                </a:lnTo>
                <a:lnTo>
                  <a:pt x="116723" y="503"/>
                </a:lnTo>
                <a:lnTo>
                  <a:pt x="108075" y="206"/>
                </a:lnTo>
                <a:lnTo>
                  <a:pt x="96898" y="39"/>
                </a:lnTo>
                <a:lnTo>
                  <a:pt x="87198" y="0"/>
                </a:lnTo>
                <a:lnTo>
                  <a:pt x="81945" y="942"/>
                </a:lnTo>
                <a:lnTo>
                  <a:pt x="76538" y="2523"/>
                </a:lnTo>
                <a:lnTo>
                  <a:pt x="71028" y="4529"/>
                </a:lnTo>
                <a:lnTo>
                  <a:pt x="66402" y="5867"/>
                </a:lnTo>
                <a:lnTo>
                  <a:pt x="62365" y="6758"/>
                </a:lnTo>
                <a:lnTo>
                  <a:pt x="58722" y="7353"/>
                </a:lnTo>
                <a:lnTo>
                  <a:pt x="54388" y="7749"/>
                </a:lnTo>
                <a:lnTo>
                  <a:pt x="49594" y="8013"/>
                </a:lnTo>
                <a:lnTo>
                  <a:pt x="40140" y="8307"/>
                </a:lnTo>
                <a:lnTo>
                  <a:pt x="26309" y="8495"/>
                </a:lnTo>
                <a:lnTo>
                  <a:pt x="150" y="8541"/>
                </a:lnTo>
                <a:lnTo>
                  <a:pt x="13" y="15922"/>
                </a:lnTo>
                <a:lnTo>
                  <a:pt x="0" y="127206"/>
                </a:lnTo>
                <a:lnTo>
                  <a:pt x="5892" y="134181"/>
                </a:lnTo>
                <a:lnTo>
                  <a:pt x="8220" y="136741"/>
                </a:lnTo>
                <a:lnTo>
                  <a:pt x="15347" y="131161"/>
                </a:lnTo>
                <a:lnTo>
                  <a:pt x="20474" y="129714"/>
                </a:lnTo>
                <a:lnTo>
                  <a:pt x="24127" y="128376"/>
                </a:lnTo>
                <a:lnTo>
                  <a:pt x="28467" y="126531"/>
                </a:lnTo>
                <a:lnTo>
                  <a:pt x="38370" y="121941"/>
                </a:lnTo>
                <a:lnTo>
                  <a:pt x="49121" y="116727"/>
                </a:lnTo>
                <a:lnTo>
                  <a:pt x="55608" y="114955"/>
                </a:lnTo>
                <a:lnTo>
                  <a:pt x="62789" y="113774"/>
                </a:lnTo>
                <a:lnTo>
                  <a:pt x="70435" y="112986"/>
                </a:lnTo>
                <a:lnTo>
                  <a:pt x="77437" y="111509"/>
                </a:lnTo>
                <a:lnTo>
                  <a:pt x="84010" y="109572"/>
                </a:lnTo>
                <a:lnTo>
                  <a:pt x="90297" y="107327"/>
                </a:lnTo>
                <a:lnTo>
                  <a:pt x="97345" y="105831"/>
                </a:lnTo>
                <a:lnTo>
                  <a:pt x="104902" y="104834"/>
                </a:lnTo>
                <a:lnTo>
                  <a:pt x="112798" y="104169"/>
                </a:lnTo>
                <a:lnTo>
                  <a:pt x="119966" y="103726"/>
                </a:lnTo>
                <a:lnTo>
                  <a:pt x="133011" y="103233"/>
                </a:lnTo>
                <a:lnTo>
                  <a:pt x="139157" y="102149"/>
                </a:lnTo>
                <a:lnTo>
                  <a:pt x="145159" y="100474"/>
                </a:lnTo>
                <a:lnTo>
                  <a:pt x="151065" y="98405"/>
                </a:lnTo>
                <a:lnTo>
                  <a:pt x="156908" y="97978"/>
                </a:lnTo>
                <a:lnTo>
                  <a:pt x="162708" y="98646"/>
                </a:lnTo>
                <a:lnTo>
                  <a:pt x="168480" y="100044"/>
                </a:lnTo>
                <a:lnTo>
                  <a:pt x="174232" y="101928"/>
                </a:lnTo>
                <a:lnTo>
                  <a:pt x="179973" y="104137"/>
                </a:lnTo>
                <a:lnTo>
                  <a:pt x="185705" y="106562"/>
                </a:lnTo>
                <a:lnTo>
                  <a:pt x="191431" y="108178"/>
                </a:lnTo>
                <a:lnTo>
                  <a:pt x="197153" y="109256"/>
                </a:lnTo>
                <a:lnTo>
                  <a:pt x="202873" y="109974"/>
                </a:lnTo>
                <a:lnTo>
                  <a:pt x="207639" y="111406"/>
                </a:lnTo>
                <a:lnTo>
                  <a:pt x="211768" y="113313"/>
                </a:lnTo>
                <a:lnTo>
                  <a:pt x="215474" y="115537"/>
                </a:lnTo>
                <a:lnTo>
                  <a:pt x="222132" y="123087"/>
                </a:lnTo>
                <a:lnTo>
                  <a:pt x="225240" y="127768"/>
                </a:lnTo>
                <a:lnTo>
                  <a:pt x="228265" y="132793"/>
                </a:lnTo>
                <a:lnTo>
                  <a:pt x="231235" y="138049"/>
                </a:lnTo>
                <a:lnTo>
                  <a:pt x="234167" y="143457"/>
                </a:lnTo>
                <a:lnTo>
                  <a:pt x="236122" y="148015"/>
                </a:lnTo>
                <a:lnTo>
                  <a:pt x="238293" y="155620"/>
                </a:lnTo>
                <a:lnTo>
                  <a:pt x="238873" y="159934"/>
                </a:lnTo>
                <a:lnTo>
                  <a:pt x="239258" y="164715"/>
                </a:lnTo>
                <a:lnTo>
                  <a:pt x="239515" y="169807"/>
                </a:lnTo>
                <a:lnTo>
                  <a:pt x="238735" y="174154"/>
                </a:lnTo>
                <a:lnTo>
                  <a:pt x="235327" y="181525"/>
                </a:lnTo>
                <a:lnTo>
                  <a:pt x="232132" y="185776"/>
                </a:lnTo>
                <a:lnTo>
                  <a:pt x="228098" y="190516"/>
                </a:lnTo>
                <a:lnTo>
                  <a:pt x="223503" y="195580"/>
                </a:lnTo>
                <a:lnTo>
                  <a:pt x="218534" y="199909"/>
                </a:lnTo>
                <a:lnTo>
                  <a:pt x="213317" y="203747"/>
                </a:lnTo>
                <a:lnTo>
                  <a:pt x="207934" y="207259"/>
                </a:lnTo>
                <a:lnTo>
                  <a:pt x="202441" y="210552"/>
                </a:lnTo>
                <a:lnTo>
                  <a:pt x="196873" y="213700"/>
                </a:lnTo>
                <a:lnTo>
                  <a:pt x="185607" y="219738"/>
                </a:lnTo>
                <a:lnTo>
                  <a:pt x="157146" y="234250"/>
                </a:lnTo>
                <a:lnTo>
                  <a:pt x="152389" y="237119"/>
                </a:lnTo>
                <a:lnTo>
                  <a:pt x="148265" y="239984"/>
                </a:lnTo>
                <a:lnTo>
                  <a:pt x="144564" y="242846"/>
                </a:lnTo>
                <a:lnTo>
                  <a:pt x="140191" y="244755"/>
                </a:lnTo>
                <a:lnTo>
                  <a:pt x="135371" y="246027"/>
                </a:lnTo>
                <a:lnTo>
                  <a:pt x="130252" y="246875"/>
                </a:lnTo>
                <a:lnTo>
                  <a:pt x="124935" y="247441"/>
                </a:lnTo>
                <a:lnTo>
                  <a:pt x="119486" y="247818"/>
                </a:lnTo>
                <a:lnTo>
                  <a:pt x="109303" y="248237"/>
                </a:lnTo>
                <a:lnTo>
                  <a:pt x="98215" y="248472"/>
                </a:lnTo>
                <a:lnTo>
                  <a:pt x="83007" y="248559"/>
                </a:lnTo>
                <a:lnTo>
                  <a:pt x="81056" y="247610"/>
                </a:lnTo>
                <a:lnTo>
                  <a:pt x="79755" y="246026"/>
                </a:lnTo>
                <a:lnTo>
                  <a:pt x="78888" y="244017"/>
                </a:lnTo>
                <a:lnTo>
                  <a:pt x="77357" y="242678"/>
                </a:lnTo>
                <a:lnTo>
                  <a:pt x="75384" y="241785"/>
                </a:lnTo>
                <a:lnTo>
                  <a:pt x="68581" y="2399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93"/>
          <p:cNvSpPr/>
          <p:nvPr/>
        </p:nvSpPr>
        <p:spPr>
          <a:xfrm>
            <a:off x="4374832" y="1800225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0"/>
                </a:moveTo>
                <a:lnTo>
                  <a:pt x="0" y="8219"/>
                </a:lnTo>
                <a:lnTo>
                  <a:pt x="4551" y="8467"/>
                </a:lnTo>
                <a:lnTo>
                  <a:pt x="20151" y="8563"/>
                </a:lnTo>
                <a:lnTo>
                  <a:pt x="74445" y="8572"/>
                </a:lnTo>
                <a:lnTo>
                  <a:pt x="81063" y="7620"/>
                </a:lnTo>
                <a:lnTo>
                  <a:pt x="88332" y="6032"/>
                </a:lnTo>
                <a:lnTo>
                  <a:pt x="96036" y="4021"/>
                </a:lnTo>
                <a:lnTo>
                  <a:pt x="103076" y="2681"/>
                </a:lnTo>
                <a:lnTo>
                  <a:pt x="109675" y="1787"/>
                </a:lnTo>
                <a:lnTo>
                  <a:pt x="115979" y="1191"/>
                </a:lnTo>
                <a:lnTo>
                  <a:pt x="122087" y="794"/>
                </a:lnTo>
                <a:lnTo>
                  <a:pt x="128064" y="529"/>
                </a:lnTo>
                <a:lnTo>
                  <a:pt x="139785" y="235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94"/>
          <p:cNvSpPr/>
          <p:nvPr/>
        </p:nvSpPr>
        <p:spPr>
          <a:xfrm>
            <a:off x="4349115" y="1885950"/>
            <a:ext cx="180023" cy="34290"/>
          </a:xfrm>
          <a:custGeom>
            <a:avLst/>
            <a:gdLst/>
            <a:ahLst/>
            <a:cxnLst/>
            <a:rect l="0" t="0" r="0" b="0"/>
            <a:pathLst>
              <a:path w="180023" h="34290">
                <a:moveTo>
                  <a:pt x="0" y="0"/>
                </a:moveTo>
                <a:lnTo>
                  <a:pt x="4551" y="4550"/>
                </a:lnTo>
                <a:lnTo>
                  <a:pt x="6843" y="5891"/>
                </a:lnTo>
                <a:lnTo>
                  <a:pt x="9324" y="6785"/>
                </a:lnTo>
                <a:lnTo>
                  <a:pt x="14622" y="7778"/>
                </a:lnTo>
                <a:lnTo>
                  <a:pt x="20150" y="8219"/>
                </a:lnTo>
                <a:lnTo>
                  <a:pt x="28323" y="8415"/>
                </a:lnTo>
                <a:lnTo>
                  <a:pt x="33169" y="8467"/>
                </a:lnTo>
                <a:lnTo>
                  <a:pt x="37352" y="9455"/>
                </a:lnTo>
                <a:lnTo>
                  <a:pt x="41094" y="11065"/>
                </a:lnTo>
                <a:lnTo>
                  <a:pt x="44541" y="13092"/>
                </a:lnTo>
                <a:lnTo>
                  <a:pt x="48744" y="14443"/>
                </a:lnTo>
                <a:lnTo>
                  <a:pt x="53451" y="15343"/>
                </a:lnTo>
                <a:lnTo>
                  <a:pt x="58494" y="15944"/>
                </a:lnTo>
                <a:lnTo>
                  <a:pt x="63760" y="16344"/>
                </a:lnTo>
                <a:lnTo>
                  <a:pt x="69177" y="16611"/>
                </a:lnTo>
                <a:lnTo>
                  <a:pt x="83362" y="16986"/>
                </a:lnTo>
                <a:lnTo>
                  <a:pt x="87006" y="17039"/>
                </a:lnTo>
                <a:lnTo>
                  <a:pt x="91342" y="18027"/>
                </a:lnTo>
                <a:lnTo>
                  <a:pt x="96137" y="19638"/>
                </a:lnTo>
                <a:lnTo>
                  <a:pt x="101238" y="21664"/>
                </a:lnTo>
                <a:lnTo>
                  <a:pt x="105592" y="23015"/>
                </a:lnTo>
                <a:lnTo>
                  <a:pt x="109448" y="23916"/>
                </a:lnTo>
                <a:lnTo>
                  <a:pt x="112970" y="24516"/>
                </a:lnTo>
                <a:lnTo>
                  <a:pt x="117223" y="24917"/>
                </a:lnTo>
                <a:lnTo>
                  <a:pt x="121964" y="25183"/>
                </a:lnTo>
                <a:lnTo>
                  <a:pt x="131358" y="25480"/>
                </a:lnTo>
                <a:lnTo>
                  <a:pt x="145150" y="25670"/>
                </a:lnTo>
                <a:lnTo>
                  <a:pt x="165700" y="25714"/>
                </a:lnTo>
                <a:lnTo>
                  <a:pt x="168569" y="26668"/>
                </a:lnTo>
                <a:lnTo>
                  <a:pt x="171434" y="28256"/>
                </a:lnTo>
                <a:lnTo>
                  <a:pt x="180022" y="342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95"/>
          <p:cNvSpPr/>
          <p:nvPr/>
        </p:nvSpPr>
        <p:spPr>
          <a:xfrm>
            <a:off x="4692019" y="1748790"/>
            <a:ext cx="222869" cy="205706"/>
          </a:xfrm>
          <a:custGeom>
            <a:avLst/>
            <a:gdLst/>
            <a:ahLst/>
            <a:cxnLst/>
            <a:rect l="0" t="0" r="0" b="0"/>
            <a:pathLst>
              <a:path w="222869" h="205706">
                <a:moveTo>
                  <a:pt x="102865" y="34290"/>
                </a:moveTo>
                <a:lnTo>
                  <a:pt x="107417" y="34290"/>
                </a:lnTo>
                <a:lnTo>
                  <a:pt x="108757" y="33337"/>
                </a:lnTo>
                <a:lnTo>
                  <a:pt x="109651" y="31749"/>
                </a:lnTo>
                <a:lnTo>
                  <a:pt x="111085" y="26909"/>
                </a:lnTo>
                <a:lnTo>
                  <a:pt x="111333" y="21519"/>
                </a:lnTo>
                <a:lnTo>
                  <a:pt x="111437" y="737"/>
                </a:lnTo>
                <a:lnTo>
                  <a:pt x="111437" y="145"/>
                </a:lnTo>
                <a:lnTo>
                  <a:pt x="104653" y="19"/>
                </a:lnTo>
                <a:lnTo>
                  <a:pt x="82395" y="0"/>
                </a:lnTo>
                <a:lnTo>
                  <a:pt x="79694" y="952"/>
                </a:lnTo>
                <a:lnTo>
                  <a:pt x="74152" y="4550"/>
                </a:lnTo>
                <a:lnTo>
                  <a:pt x="68514" y="9325"/>
                </a:lnTo>
                <a:lnTo>
                  <a:pt x="62833" y="14622"/>
                </a:lnTo>
                <a:lnTo>
                  <a:pt x="51425" y="25783"/>
                </a:lnTo>
                <a:lnTo>
                  <a:pt x="44550" y="32609"/>
                </a:lnTo>
                <a:lnTo>
                  <a:pt x="41070" y="38623"/>
                </a:lnTo>
                <a:lnTo>
                  <a:pt x="38809" y="42893"/>
                </a:lnTo>
                <a:lnTo>
                  <a:pt x="36348" y="46693"/>
                </a:lnTo>
                <a:lnTo>
                  <a:pt x="33756" y="50179"/>
                </a:lnTo>
                <a:lnTo>
                  <a:pt x="28335" y="56591"/>
                </a:lnTo>
                <a:lnTo>
                  <a:pt x="22751" y="62617"/>
                </a:lnTo>
                <a:lnTo>
                  <a:pt x="19928" y="66509"/>
                </a:lnTo>
                <a:lnTo>
                  <a:pt x="17094" y="71009"/>
                </a:lnTo>
                <a:lnTo>
                  <a:pt x="14252" y="75914"/>
                </a:lnTo>
                <a:lnTo>
                  <a:pt x="11405" y="80137"/>
                </a:lnTo>
                <a:lnTo>
                  <a:pt x="8554" y="83904"/>
                </a:lnTo>
                <a:lnTo>
                  <a:pt x="5701" y="87369"/>
                </a:lnTo>
                <a:lnTo>
                  <a:pt x="2532" y="93758"/>
                </a:lnTo>
                <a:lnTo>
                  <a:pt x="1122" y="99772"/>
                </a:lnTo>
                <a:lnTo>
                  <a:pt x="497" y="105621"/>
                </a:lnTo>
                <a:lnTo>
                  <a:pt x="219" y="111395"/>
                </a:lnTo>
                <a:lnTo>
                  <a:pt x="94" y="118089"/>
                </a:lnTo>
                <a:lnTo>
                  <a:pt x="0" y="148236"/>
                </a:lnTo>
                <a:lnTo>
                  <a:pt x="951" y="152164"/>
                </a:lnTo>
                <a:lnTo>
                  <a:pt x="2537" y="156687"/>
                </a:lnTo>
                <a:lnTo>
                  <a:pt x="4548" y="161608"/>
                </a:lnTo>
                <a:lnTo>
                  <a:pt x="5888" y="165841"/>
                </a:lnTo>
                <a:lnTo>
                  <a:pt x="6781" y="169615"/>
                </a:lnTo>
                <a:lnTo>
                  <a:pt x="7377" y="173084"/>
                </a:lnTo>
                <a:lnTo>
                  <a:pt x="8727" y="175397"/>
                </a:lnTo>
                <a:lnTo>
                  <a:pt x="10579" y="176939"/>
                </a:lnTo>
                <a:lnTo>
                  <a:pt x="12766" y="177967"/>
                </a:lnTo>
                <a:lnTo>
                  <a:pt x="17736" y="181648"/>
                </a:lnTo>
                <a:lnTo>
                  <a:pt x="24072" y="186460"/>
                </a:lnTo>
                <a:lnTo>
                  <a:pt x="28430" y="189076"/>
                </a:lnTo>
                <a:lnTo>
                  <a:pt x="33239" y="191773"/>
                </a:lnTo>
                <a:lnTo>
                  <a:pt x="38350" y="193571"/>
                </a:lnTo>
                <a:lnTo>
                  <a:pt x="43663" y="194770"/>
                </a:lnTo>
                <a:lnTo>
                  <a:pt x="49110" y="195569"/>
                </a:lnTo>
                <a:lnTo>
                  <a:pt x="53694" y="197054"/>
                </a:lnTo>
                <a:lnTo>
                  <a:pt x="57702" y="198997"/>
                </a:lnTo>
                <a:lnTo>
                  <a:pt x="61326" y="201244"/>
                </a:lnTo>
                <a:lnTo>
                  <a:pt x="65647" y="202743"/>
                </a:lnTo>
                <a:lnTo>
                  <a:pt x="70434" y="203742"/>
                </a:lnTo>
                <a:lnTo>
                  <a:pt x="75529" y="204408"/>
                </a:lnTo>
                <a:lnTo>
                  <a:pt x="80831" y="204852"/>
                </a:lnTo>
                <a:lnTo>
                  <a:pt x="86271" y="205148"/>
                </a:lnTo>
                <a:lnTo>
                  <a:pt x="100488" y="205564"/>
                </a:lnTo>
                <a:lnTo>
                  <a:pt x="118377" y="205705"/>
                </a:lnTo>
                <a:lnTo>
                  <a:pt x="122731" y="204764"/>
                </a:lnTo>
                <a:lnTo>
                  <a:pt x="126587" y="203184"/>
                </a:lnTo>
                <a:lnTo>
                  <a:pt x="130110" y="201178"/>
                </a:lnTo>
                <a:lnTo>
                  <a:pt x="134363" y="199841"/>
                </a:lnTo>
                <a:lnTo>
                  <a:pt x="139104" y="198950"/>
                </a:lnTo>
                <a:lnTo>
                  <a:pt x="144170" y="198356"/>
                </a:lnTo>
                <a:lnTo>
                  <a:pt x="148499" y="197007"/>
                </a:lnTo>
                <a:lnTo>
                  <a:pt x="152338" y="195155"/>
                </a:lnTo>
                <a:lnTo>
                  <a:pt x="155850" y="192968"/>
                </a:lnTo>
                <a:lnTo>
                  <a:pt x="160096" y="190558"/>
                </a:lnTo>
                <a:lnTo>
                  <a:pt x="169893" y="185340"/>
                </a:lnTo>
                <a:lnTo>
                  <a:pt x="174221" y="183567"/>
                </a:lnTo>
                <a:lnTo>
                  <a:pt x="178058" y="182385"/>
                </a:lnTo>
                <a:lnTo>
                  <a:pt x="181569" y="181598"/>
                </a:lnTo>
                <a:lnTo>
                  <a:pt x="188010" y="178182"/>
                </a:lnTo>
                <a:lnTo>
                  <a:pt x="194048" y="173489"/>
                </a:lnTo>
                <a:lnTo>
                  <a:pt x="199906" y="168229"/>
                </a:lnTo>
                <a:lnTo>
                  <a:pt x="201849" y="165492"/>
                </a:lnTo>
                <a:lnTo>
                  <a:pt x="204008" y="159912"/>
                </a:lnTo>
                <a:lnTo>
                  <a:pt x="207508" y="154257"/>
                </a:lnTo>
                <a:lnTo>
                  <a:pt x="212238" y="148568"/>
                </a:lnTo>
                <a:lnTo>
                  <a:pt x="217515" y="142865"/>
                </a:lnTo>
                <a:lnTo>
                  <a:pt x="219304" y="140011"/>
                </a:lnTo>
                <a:lnTo>
                  <a:pt x="221291" y="134299"/>
                </a:lnTo>
                <a:lnTo>
                  <a:pt x="221821" y="130490"/>
                </a:lnTo>
                <a:lnTo>
                  <a:pt x="222174" y="126046"/>
                </a:lnTo>
                <a:lnTo>
                  <a:pt x="222567" y="116980"/>
                </a:lnTo>
                <a:lnTo>
                  <a:pt x="222787" y="106521"/>
                </a:lnTo>
                <a:lnTo>
                  <a:pt x="222868" y="91544"/>
                </a:lnTo>
                <a:lnTo>
                  <a:pt x="221920" y="88652"/>
                </a:lnTo>
                <a:lnTo>
                  <a:pt x="218326" y="82898"/>
                </a:lnTo>
                <a:lnTo>
                  <a:pt x="216094" y="77166"/>
                </a:lnTo>
                <a:lnTo>
                  <a:pt x="215499" y="74304"/>
                </a:lnTo>
                <a:lnTo>
                  <a:pt x="212297" y="68584"/>
                </a:lnTo>
                <a:lnTo>
                  <a:pt x="207700" y="62866"/>
                </a:lnTo>
                <a:lnTo>
                  <a:pt x="202481" y="57150"/>
                </a:lnTo>
                <a:lnTo>
                  <a:pt x="198803" y="54292"/>
                </a:lnTo>
                <a:lnTo>
                  <a:pt x="194447" y="51435"/>
                </a:lnTo>
                <a:lnTo>
                  <a:pt x="189637" y="48577"/>
                </a:lnTo>
                <a:lnTo>
                  <a:pt x="185479" y="45720"/>
                </a:lnTo>
                <a:lnTo>
                  <a:pt x="181753" y="42862"/>
                </a:lnTo>
                <a:lnTo>
                  <a:pt x="178317" y="40005"/>
                </a:lnTo>
                <a:lnTo>
                  <a:pt x="174122" y="38100"/>
                </a:lnTo>
                <a:lnTo>
                  <a:pt x="169419" y="36830"/>
                </a:lnTo>
                <a:lnTo>
                  <a:pt x="164380" y="35983"/>
                </a:lnTo>
                <a:lnTo>
                  <a:pt x="159115" y="34466"/>
                </a:lnTo>
                <a:lnTo>
                  <a:pt x="153700" y="32502"/>
                </a:lnTo>
                <a:lnTo>
                  <a:pt x="148185" y="30240"/>
                </a:lnTo>
                <a:lnTo>
                  <a:pt x="142604" y="28733"/>
                </a:lnTo>
                <a:lnTo>
                  <a:pt x="136978" y="27728"/>
                </a:lnTo>
                <a:lnTo>
                  <a:pt x="131322" y="27057"/>
                </a:lnTo>
                <a:lnTo>
                  <a:pt x="126599" y="26611"/>
                </a:lnTo>
                <a:lnTo>
                  <a:pt x="122498" y="26313"/>
                </a:lnTo>
                <a:lnTo>
                  <a:pt x="118811" y="26114"/>
                </a:lnTo>
                <a:lnTo>
                  <a:pt x="109635" y="25893"/>
                </a:lnTo>
                <a:lnTo>
                  <a:pt x="78709" y="25727"/>
                </a:lnTo>
                <a:lnTo>
                  <a:pt x="74379" y="26676"/>
                </a:lnTo>
                <a:lnTo>
                  <a:pt x="70539" y="28262"/>
                </a:lnTo>
                <a:lnTo>
                  <a:pt x="63733" y="31611"/>
                </a:lnTo>
                <a:lnTo>
                  <a:pt x="60585" y="32503"/>
                </a:lnTo>
                <a:lnTo>
                  <a:pt x="51431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96"/>
          <p:cNvSpPr/>
          <p:nvPr/>
        </p:nvSpPr>
        <p:spPr>
          <a:xfrm>
            <a:off x="294335" y="2537567"/>
            <a:ext cx="308598" cy="188442"/>
          </a:xfrm>
          <a:custGeom>
            <a:avLst/>
            <a:gdLst/>
            <a:ahLst/>
            <a:cxnLst/>
            <a:rect l="0" t="0" r="0" b="0"/>
            <a:pathLst>
              <a:path w="308598" h="188442">
                <a:moveTo>
                  <a:pt x="180009" y="17038"/>
                </a:moveTo>
                <a:lnTo>
                  <a:pt x="175459" y="12487"/>
                </a:lnTo>
                <a:lnTo>
                  <a:pt x="173166" y="11146"/>
                </a:lnTo>
                <a:lnTo>
                  <a:pt x="164409" y="8818"/>
                </a:lnTo>
                <a:lnTo>
                  <a:pt x="158471" y="6082"/>
                </a:lnTo>
                <a:lnTo>
                  <a:pt x="154221" y="4019"/>
                </a:lnTo>
                <a:lnTo>
                  <a:pt x="149482" y="2643"/>
                </a:lnTo>
                <a:lnTo>
                  <a:pt x="144418" y="1727"/>
                </a:lnTo>
                <a:lnTo>
                  <a:pt x="139137" y="1115"/>
                </a:lnTo>
                <a:lnTo>
                  <a:pt x="133711" y="708"/>
                </a:lnTo>
                <a:lnTo>
                  <a:pt x="128189" y="436"/>
                </a:lnTo>
                <a:lnTo>
                  <a:pt x="116973" y="134"/>
                </a:lnTo>
                <a:lnTo>
                  <a:pt x="105638" y="0"/>
                </a:lnTo>
                <a:lnTo>
                  <a:pt x="99949" y="917"/>
                </a:lnTo>
                <a:lnTo>
                  <a:pt x="94251" y="2480"/>
                </a:lnTo>
                <a:lnTo>
                  <a:pt x="88547" y="4475"/>
                </a:lnTo>
                <a:lnTo>
                  <a:pt x="82839" y="6758"/>
                </a:lnTo>
                <a:lnTo>
                  <a:pt x="77129" y="9232"/>
                </a:lnTo>
                <a:lnTo>
                  <a:pt x="65705" y="14521"/>
                </a:lnTo>
                <a:lnTo>
                  <a:pt x="37134" y="28513"/>
                </a:lnTo>
                <a:lnTo>
                  <a:pt x="32372" y="32308"/>
                </a:lnTo>
                <a:lnTo>
                  <a:pt x="28244" y="36743"/>
                </a:lnTo>
                <a:lnTo>
                  <a:pt x="24540" y="41604"/>
                </a:lnTo>
                <a:lnTo>
                  <a:pt x="21118" y="47703"/>
                </a:lnTo>
                <a:lnTo>
                  <a:pt x="17884" y="54626"/>
                </a:lnTo>
                <a:lnTo>
                  <a:pt x="14776" y="62099"/>
                </a:lnTo>
                <a:lnTo>
                  <a:pt x="11751" y="68986"/>
                </a:lnTo>
                <a:lnTo>
                  <a:pt x="5851" y="81718"/>
                </a:lnTo>
                <a:lnTo>
                  <a:pt x="3896" y="87781"/>
                </a:lnTo>
                <a:lnTo>
                  <a:pt x="2593" y="93727"/>
                </a:lnTo>
                <a:lnTo>
                  <a:pt x="1724" y="99597"/>
                </a:lnTo>
                <a:lnTo>
                  <a:pt x="1145" y="105414"/>
                </a:lnTo>
                <a:lnTo>
                  <a:pt x="759" y="111198"/>
                </a:lnTo>
                <a:lnTo>
                  <a:pt x="502" y="116959"/>
                </a:lnTo>
                <a:lnTo>
                  <a:pt x="216" y="128440"/>
                </a:lnTo>
                <a:lnTo>
                  <a:pt x="0" y="161102"/>
                </a:lnTo>
                <a:lnTo>
                  <a:pt x="948" y="165468"/>
                </a:lnTo>
                <a:lnTo>
                  <a:pt x="2533" y="169331"/>
                </a:lnTo>
                <a:lnTo>
                  <a:pt x="4542" y="172859"/>
                </a:lnTo>
                <a:lnTo>
                  <a:pt x="6833" y="176164"/>
                </a:lnTo>
                <a:lnTo>
                  <a:pt x="9314" y="179319"/>
                </a:lnTo>
                <a:lnTo>
                  <a:pt x="11920" y="182375"/>
                </a:lnTo>
                <a:lnTo>
                  <a:pt x="14610" y="184413"/>
                </a:lnTo>
                <a:lnTo>
                  <a:pt x="20138" y="186676"/>
                </a:lnTo>
                <a:lnTo>
                  <a:pt x="28606" y="187951"/>
                </a:lnTo>
                <a:lnTo>
                  <a:pt x="37148" y="188329"/>
                </a:lnTo>
                <a:lnTo>
                  <a:pt x="50262" y="188441"/>
                </a:lnTo>
                <a:lnTo>
                  <a:pt x="55411" y="187504"/>
                </a:lnTo>
                <a:lnTo>
                  <a:pt x="60749" y="185927"/>
                </a:lnTo>
                <a:lnTo>
                  <a:pt x="66212" y="183923"/>
                </a:lnTo>
                <a:lnTo>
                  <a:pt x="74823" y="181696"/>
                </a:lnTo>
                <a:lnTo>
                  <a:pt x="78453" y="181102"/>
                </a:lnTo>
                <a:lnTo>
                  <a:pt x="85026" y="177903"/>
                </a:lnTo>
                <a:lnTo>
                  <a:pt x="92074" y="173306"/>
                </a:lnTo>
                <a:lnTo>
                  <a:pt x="101557" y="168088"/>
                </a:lnTo>
                <a:lnTo>
                  <a:pt x="106753" y="164410"/>
                </a:lnTo>
                <a:lnTo>
                  <a:pt x="112122" y="160053"/>
                </a:lnTo>
                <a:lnTo>
                  <a:pt x="117606" y="155244"/>
                </a:lnTo>
                <a:lnTo>
                  <a:pt x="122215" y="150133"/>
                </a:lnTo>
                <a:lnTo>
                  <a:pt x="126240" y="144820"/>
                </a:lnTo>
                <a:lnTo>
                  <a:pt x="129875" y="139374"/>
                </a:lnTo>
                <a:lnTo>
                  <a:pt x="133252" y="133837"/>
                </a:lnTo>
                <a:lnTo>
                  <a:pt x="136455" y="128242"/>
                </a:lnTo>
                <a:lnTo>
                  <a:pt x="139543" y="122606"/>
                </a:lnTo>
                <a:lnTo>
                  <a:pt x="143507" y="117897"/>
                </a:lnTo>
                <a:lnTo>
                  <a:pt x="148054" y="113804"/>
                </a:lnTo>
                <a:lnTo>
                  <a:pt x="152991" y="110124"/>
                </a:lnTo>
                <a:lnTo>
                  <a:pt x="157235" y="105765"/>
                </a:lnTo>
                <a:lnTo>
                  <a:pt x="161016" y="100954"/>
                </a:lnTo>
                <a:lnTo>
                  <a:pt x="164490" y="95842"/>
                </a:lnTo>
                <a:lnTo>
                  <a:pt x="167758" y="90529"/>
                </a:lnTo>
                <a:lnTo>
                  <a:pt x="170889" y="85082"/>
                </a:lnTo>
                <a:lnTo>
                  <a:pt x="176909" y="73949"/>
                </a:lnTo>
                <a:lnTo>
                  <a:pt x="182759" y="62652"/>
                </a:lnTo>
                <a:lnTo>
                  <a:pt x="184700" y="56972"/>
                </a:lnTo>
                <a:lnTo>
                  <a:pt x="185994" y="51280"/>
                </a:lnTo>
                <a:lnTo>
                  <a:pt x="186857" y="45581"/>
                </a:lnTo>
                <a:lnTo>
                  <a:pt x="187432" y="40829"/>
                </a:lnTo>
                <a:lnTo>
                  <a:pt x="187815" y="36709"/>
                </a:lnTo>
                <a:lnTo>
                  <a:pt x="188071" y="33009"/>
                </a:lnTo>
                <a:lnTo>
                  <a:pt x="188241" y="29590"/>
                </a:lnTo>
                <a:lnTo>
                  <a:pt x="188430" y="23252"/>
                </a:lnTo>
                <a:lnTo>
                  <a:pt x="188537" y="14328"/>
                </a:lnTo>
                <a:lnTo>
                  <a:pt x="187600" y="11421"/>
                </a:lnTo>
                <a:lnTo>
                  <a:pt x="184018" y="5651"/>
                </a:lnTo>
                <a:lnTo>
                  <a:pt x="181197" y="1599"/>
                </a:lnTo>
                <a:lnTo>
                  <a:pt x="179849" y="1030"/>
                </a:lnTo>
                <a:lnTo>
                  <a:pt x="175811" y="398"/>
                </a:lnTo>
                <a:lnTo>
                  <a:pt x="174353" y="1182"/>
                </a:lnTo>
                <a:lnTo>
                  <a:pt x="173381" y="2657"/>
                </a:lnTo>
                <a:lnTo>
                  <a:pt x="171821" y="7318"/>
                </a:lnTo>
                <a:lnTo>
                  <a:pt x="169068" y="13035"/>
                </a:lnTo>
                <a:lnTo>
                  <a:pt x="167000" y="17227"/>
                </a:lnTo>
                <a:lnTo>
                  <a:pt x="165621" y="20974"/>
                </a:lnTo>
                <a:lnTo>
                  <a:pt x="164702" y="24424"/>
                </a:lnTo>
                <a:lnTo>
                  <a:pt x="164090" y="27677"/>
                </a:lnTo>
                <a:lnTo>
                  <a:pt x="163681" y="31751"/>
                </a:lnTo>
                <a:lnTo>
                  <a:pt x="163409" y="36371"/>
                </a:lnTo>
                <a:lnTo>
                  <a:pt x="163107" y="46585"/>
                </a:lnTo>
                <a:lnTo>
                  <a:pt x="162972" y="57475"/>
                </a:lnTo>
                <a:lnTo>
                  <a:pt x="161984" y="63046"/>
                </a:lnTo>
                <a:lnTo>
                  <a:pt x="160372" y="68665"/>
                </a:lnTo>
                <a:lnTo>
                  <a:pt x="158345" y="74316"/>
                </a:lnTo>
                <a:lnTo>
                  <a:pt x="156994" y="79035"/>
                </a:lnTo>
                <a:lnTo>
                  <a:pt x="156093" y="83135"/>
                </a:lnTo>
                <a:lnTo>
                  <a:pt x="155493" y="86820"/>
                </a:lnTo>
                <a:lnTo>
                  <a:pt x="156045" y="91182"/>
                </a:lnTo>
                <a:lnTo>
                  <a:pt x="157366" y="95994"/>
                </a:lnTo>
                <a:lnTo>
                  <a:pt x="159199" y="101108"/>
                </a:lnTo>
                <a:lnTo>
                  <a:pt x="160421" y="105469"/>
                </a:lnTo>
                <a:lnTo>
                  <a:pt x="161235" y="109330"/>
                </a:lnTo>
                <a:lnTo>
                  <a:pt x="161778" y="112856"/>
                </a:lnTo>
                <a:lnTo>
                  <a:pt x="163093" y="117111"/>
                </a:lnTo>
                <a:lnTo>
                  <a:pt x="164922" y="121854"/>
                </a:lnTo>
                <a:lnTo>
                  <a:pt x="167094" y="126920"/>
                </a:lnTo>
                <a:lnTo>
                  <a:pt x="169494" y="131250"/>
                </a:lnTo>
                <a:lnTo>
                  <a:pt x="172046" y="135089"/>
                </a:lnTo>
                <a:lnTo>
                  <a:pt x="174701" y="138601"/>
                </a:lnTo>
                <a:lnTo>
                  <a:pt x="177423" y="141895"/>
                </a:lnTo>
                <a:lnTo>
                  <a:pt x="180190" y="145043"/>
                </a:lnTo>
                <a:lnTo>
                  <a:pt x="182987" y="148095"/>
                </a:lnTo>
                <a:lnTo>
                  <a:pt x="186757" y="151082"/>
                </a:lnTo>
                <a:lnTo>
                  <a:pt x="196026" y="156940"/>
                </a:lnTo>
                <a:lnTo>
                  <a:pt x="201165" y="159836"/>
                </a:lnTo>
                <a:lnTo>
                  <a:pt x="211954" y="165594"/>
                </a:lnTo>
                <a:lnTo>
                  <a:pt x="217498" y="167510"/>
                </a:lnTo>
                <a:lnTo>
                  <a:pt x="223100" y="168787"/>
                </a:lnTo>
                <a:lnTo>
                  <a:pt x="228739" y="169639"/>
                </a:lnTo>
                <a:lnTo>
                  <a:pt x="234403" y="170207"/>
                </a:lnTo>
                <a:lnTo>
                  <a:pt x="240084" y="170585"/>
                </a:lnTo>
                <a:lnTo>
                  <a:pt x="245777" y="170838"/>
                </a:lnTo>
                <a:lnTo>
                  <a:pt x="257182" y="171118"/>
                </a:lnTo>
                <a:lnTo>
                  <a:pt x="280026" y="171298"/>
                </a:lnTo>
                <a:lnTo>
                  <a:pt x="285740" y="170360"/>
                </a:lnTo>
                <a:lnTo>
                  <a:pt x="291454" y="168783"/>
                </a:lnTo>
                <a:lnTo>
                  <a:pt x="308597" y="1627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97"/>
          <p:cNvSpPr/>
          <p:nvPr/>
        </p:nvSpPr>
        <p:spPr>
          <a:xfrm>
            <a:off x="629079" y="2486129"/>
            <a:ext cx="282464" cy="188447"/>
          </a:xfrm>
          <a:custGeom>
            <a:avLst/>
            <a:gdLst/>
            <a:ahLst/>
            <a:cxnLst/>
            <a:rect l="0" t="0" r="0" b="0"/>
            <a:pathLst>
              <a:path w="282464" h="188447">
                <a:moveTo>
                  <a:pt x="145303" y="8468"/>
                </a:moveTo>
                <a:lnTo>
                  <a:pt x="140752" y="8468"/>
                </a:lnTo>
                <a:lnTo>
                  <a:pt x="139412" y="7516"/>
                </a:lnTo>
                <a:lnTo>
                  <a:pt x="138518" y="5928"/>
                </a:lnTo>
                <a:lnTo>
                  <a:pt x="137083" y="1087"/>
                </a:lnTo>
                <a:lnTo>
                  <a:pt x="136013" y="690"/>
                </a:lnTo>
                <a:lnTo>
                  <a:pt x="129381" y="0"/>
                </a:lnTo>
                <a:lnTo>
                  <a:pt x="123969" y="4477"/>
                </a:lnTo>
                <a:lnTo>
                  <a:pt x="120603" y="5808"/>
                </a:lnTo>
                <a:lnTo>
                  <a:pt x="111783" y="7286"/>
                </a:lnTo>
                <a:lnTo>
                  <a:pt x="107716" y="8632"/>
                </a:lnTo>
                <a:lnTo>
                  <a:pt x="100658" y="12669"/>
                </a:lnTo>
                <a:lnTo>
                  <a:pt x="96489" y="16031"/>
                </a:lnTo>
                <a:lnTo>
                  <a:pt x="91806" y="20178"/>
                </a:lnTo>
                <a:lnTo>
                  <a:pt x="81521" y="29865"/>
                </a:lnTo>
                <a:lnTo>
                  <a:pt x="70601" y="40520"/>
                </a:lnTo>
                <a:lnTo>
                  <a:pt x="65021" y="45076"/>
                </a:lnTo>
                <a:lnTo>
                  <a:pt x="59397" y="49066"/>
                </a:lnTo>
                <a:lnTo>
                  <a:pt x="53742" y="52678"/>
                </a:lnTo>
                <a:lnTo>
                  <a:pt x="49020" y="56992"/>
                </a:lnTo>
                <a:lnTo>
                  <a:pt x="44919" y="61772"/>
                </a:lnTo>
                <a:lnTo>
                  <a:pt x="41233" y="66864"/>
                </a:lnTo>
                <a:lnTo>
                  <a:pt x="37823" y="72164"/>
                </a:lnTo>
                <a:lnTo>
                  <a:pt x="34597" y="77602"/>
                </a:lnTo>
                <a:lnTo>
                  <a:pt x="31494" y="83132"/>
                </a:lnTo>
                <a:lnTo>
                  <a:pt x="27520" y="88724"/>
                </a:lnTo>
                <a:lnTo>
                  <a:pt x="22966" y="94357"/>
                </a:lnTo>
                <a:lnTo>
                  <a:pt x="18025" y="100017"/>
                </a:lnTo>
                <a:lnTo>
                  <a:pt x="14731" y="105696"/>
                </a:lnTo>
                <a:lnTo>
                  <a:pt x="12535" y="111387"/>
                </a:lnTo>
                <a:lnTo>
                  <a:pt x="11071" y="117085"/>
                </a:lnTo>
                <a:lnTo>
                  <a:pt x="9142" y="122790"/>
                </a:lnTo>
                <a:lnTo>
                  <a:pt x="6904" y="128497"/>
                </a:lnTo>
                <a:lnTo>
                  <a:pt x="4460" y="134208"/>
                </a:lnTo>
                <a:lnTo>
                  <a:pt x="2830" y="138967"/>
                </a:lnTo>
                <a:lnTo>
                  <a:pt x="1743" y="143092"/>
                </a:lnTo>
                <a:lnTo>
                  <a:pt x="1019" y="146795"/>
                </a:lnTo>
                <a:lnTo>
                  <a:pt x="536" y="150216"/>
                </a:lnTo>
                <a:lnTo>
                  <a:pt x="214" y="153449"/>
                </a:lnTo>
                <a:lnTo>
                  <a:pt x="0" y="156557"/>
                </a:lnTo>
                <a:lnTo>
                  <a:pt x="809" y="159582"/>
                </a:lnTo>
                <a:lnTo>
                  <a:pt x="2301" y="162550"/>
                </a:lnTo>
                <a:lnTo>
                  <a:pt x="4248" y="165482"/>
                </a:lnTo>
                <a:lnTo>
                  <a:pt x="6412" y="171280"/>
                </a:lnTo>
                <a:lnTo>
                  <a:pt x="6989" y="174159"/>
                </a:lnTo>
                <a:lnTo>
                  <a:pt x="9279" y="177031"/>
                </a:lnTo>
                <a:lnTo>
                  <a:pt x="16903" y="182763"/>
                </a:lnTo>
                <a:lnTo>
                  <a:pt x="21603" y="184672"/>
                </a:lnTo>
                <a:lnTo>
                  <a:pt x="26641" y="185945"/>
                </a:lnTo>
                <a:lnTo>
                  <a:pt x="31905" y="186793"/>
                </a:lnTo>
                <a:lnTo>
                  <a:pt x="40294" y="187736"/>
                </a:lnTo>
                <a:lnTo>
                  <a:pt x="49102" y="188155"/>
                </a:lnTo>
                <a:lnTo>
                  <a:pt x="78040" y="188424"/>
                </a:lnTo>
                <a:lnTo>
                  <a:pt x="86174" y="188446"/>
                </a:lnTo>
                <a:lnTo>
                  <a:pt x="94453" y="187509"/>
                </a:lnTo>
                <a:lnTo>
                  <a:pt x="102831" y="185931"/>
                </a:lnTo>
                <a:lnTo>
                  <a:pt x="111273" y="183927"/>
                </a:lnTo>
                <a:lnTo>
                  <a:pt x="119759" y="181638"/>
                </a:lnTo>
                <a:lnTo>
                  <a:pt x="136808" y="176555"/>
                </a:lnTo>
                <a:lnTo>
                  <a:pt x="179603" y="162707"/>
                </a:lnTo>
                <a:lnTo>
                  <a:pt x="188172" y="159871"/>
                </a:lnTo>
                <a:lnTo>
                  <a:pt x="195790" y="157981"/>
                </a:lnTo>
                <a:lnTo>
                  <a:pt x="202773" y="156721"/>
                </a:lnTo>
                <a:lnTo>
                  <a:pt x="209334" y="155881"/>
                </a:lnTo>
                <a:lnTo>
                  <a:pt x="215613" y="154368"/>
                </a:lnTo>
                <a:lnTo>
                  <a:pt x="221704" y="152408"/>
                </a:lnTo>
                <a:lnTo>
                  <a:pt x="227669" y="150148"/>
                </a:lnTo>
                <a:lnTo>
                  <a:pt x="233551" y="147688"/>
                </a:lnTo>
                <a:lnTo>
                  <a:pt x="239378" y="145097"/>
                </a:lnTo>
                <a:lnTo>
                  <a:pt x="245167" y="142416"/>
                </a:lnTo>
                <a:lnTo>
                  <a:pt x="249979" y="139677"/>
                </a:lnTo>
                <a:lnTo>
                  <a:pt x="257866" y="134093"/>
                </a:lnTo>
                <a:lnTo>
                  <a:pt x="264546" y="128436"/>
                </a:lnTo>
                <a:lnTo>
                  <a:pt x="267661" y="125594"/>
                </a:lnTo>
                <a:lnTo>
                  <a:pt x="270690" y="123700"/>
                </a:lnTo>
                <a:lnTo>
                  <a:pt x="276595" y="121594"/>
                </a:lnTo>
                <a:lnTo>
                  <a:pt x="278551" y="120081"/>
                </a:lnTo>
                <a:lnTo>
                  <a:pt x="279855" y="118119"/>
                </a:lnTo>
                <a:lnTo>
                  <a:pt x="282463" y="1113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98"/>
          <p:cNvSpPr/>
          <p:nvPr/>
        </p:nvSpPr>
        <p:spPr>
          <a:xfrm>
            <a:off x="208597" y="2812142"/>
            <a:ext cx="805816" cy="93936"/>
          </a:xfrm>
          <a:custGeom>
            <a:avLst/>
            <a:gdLst/>
            <a:ahLst/>
            <a:cxnLst/>
            <a:rect l="0" t="0" r="0" b="0"/>
            <a:pathLst>
              <a:path w="805816" h="93936">
                <a:moveTo>
                  <a:pt x="0" y="93935"/>
                </a:moveTo>
                <a:lnTo>
                  <a:pt x="4551" y="93935"/>
                </a:lnTo>
                <a:lnTo>
                  <a:pt x="5891" y="92983"/>
                </a:lnTo>
                <a:lnTo>
                  <a:pt x="6785" y="91395"/>
                </a:lnTo>
                <a:lnTo>
                  <a:pt x="7381" y="89384"/>
                </a:lnTo>
                <a:lnTo>
                  <a:pt x="9683" y="88043"/>
                </a:lnTo>
                <a:lnTo>
                  <a:pt x="22025" y="85204"/>
                </a:lnTo>
                <a:lnTo>
                  <a:pt x="27066" y="83352"/>
                </a:lnTo>
                <a:lnTo>
                  <a:pt x="32331" y="81165"/>
                </a:lnTo>
                <a:lnTo>
                  <a:pt x="43262" y="78734"/>
                </a:lnTo>
                <a:lnTo>
                  <a:pt x="55423" y="76702"/>
                </a:lnTo>
                <a:lnTo>
                  <a:pt x="62666" y="74826"/>
                </a:lnTo>
                <a:lnTo>
                  <a:pt x="70352" y="72623"/>
                </a:lnTo>
                <a:lnTo>
                  <a:pt x="99373" y="64972"/>
                </a:lnTo>
                <a:lnTo>
                  <a:pt x="109111" y="63197"/>
                </a:lnTo>
                <a:lnTo>
                  <a:pt x="127551" y="61223"/>
                </a:lnTo>
                <a:lnTo>
                  <a:pt x="137422" y="59745"/>
                </a:lnTo>
                <a:lnTo>
                  <a:pt x="147812" y="57807"/>
                </a:lnTo>
                <a:lnTo>
                  <a:pt x="169517" y="53113"/>
                </a:lnTo>
                <a:lnTo>
                  <a:pt x="191863" y="47852"/>
                </a:lnTo>
                <a:lnTo>
                  <a:pt x="203156" y="46068"/>
                </a:lnTo>
                <a:lnTo>
                  <a:pt x="225864" y="44086"/>
                </a:lnTo>
                <a:lnTo>
                  <a:pt x="238206" y="42605"/>
                </a:lnTo>
                <a:lnTo>
                  <a:pt x="251197" y="40665"/>
                </a:lnTo>
                <a:lnTo>
                  <a:pt x="264619" y="38419"/>
                </a:lnTo>
                <a:lnTo>
                  <a:pt x="278330" y="36922"/>
                </a:lnTo>
                <a:lnTo>
                  <a:pt x="292234" y="35924"/>
                </a:lnTo>
                <a:lnTo>
                  <a:pt x="306265" y="35258"/>
                </a:lnTo>
                <a:lnTo>
                  <a:pt x="319429" y="33862"/>
                </a:lnTo>
                <a:lnTo>
                  <a:pt x="332015" y="31979"/>
                </a:lnTo>
                <a:lnTo>
                  <a:pt x="344216" y="29771"/>
                </a:lnTo>
                <a:lnTo>
                  <a:pt x="357112" y="28299"/>
                </a:lnTo>
                <a:lnTo>
                  <a:pt x="370472" y="27318"/>
                </a:lnTo>
                <a:lnTo>
                  <a:pt x="384141" y="26664"/>
                </a:lnTo>
                <a:lnTo>
                  <a:pt x="398017" y="25275"/>
                </a:lnTo>
                <a:lnTo>
                  <a:pt x="412030" y="23397"/>
                </a:lnTo>
                <a:lnTo>
                  <a:pt x="426134" y="21192"/>
                </a:lnTo>
                <a:lnTo>
                  <a:pt x="440299" y="19722"/>
                </a:lnTo>
                <a:lnTo>
                  <a:pt x="454505" y="18742"/>
                </a:lnTo>
                <a:lnTo>
                  <a:pt x="468739" y="18089"/>
                </a:lnTo>
                <a:lnTo>
                  <a:pt x="497253" y="17363"/>
                </a:lnTo>
                <a:lnTo>
                  <a:pt x="511525" y="17170"/>
                </a:lnTo>
                <a:lnTo>
                  <a:pt x="525801" y="16088"/>
                </a:lnTo>
                <a:lnTo>
                  <a:pt x="540082" y="14415"/>
                </a:lnTo>
                <a:lnTo>
                  <a:pt x="554365" y="12346"/>
                </a:lnTo>
                <a:lnTo>
                  <a:pt x="567696" y="10968"/>
                </a:lnTo>
                <a:lnTo>
                  <a:pt x="592669" y="9436"/>
                </a:lnTo>
                <a:lnTo>
                  <a:pt x="619009" y="8755"/>
                </a:lnTo>
                <a:lnTo>
                  <a:pt x="632700" y="8574"/>
                </a:lnTo>
                <a:lnTo>
                  <a:pt x="645637" y="7500"/>
                </a:lnTo>
                <a:lnTo>
                  <a:pt x="658072" y="5831"/>
                </a:lnTo>
                <a:lnTo>
                  <a:pt x="670172" y="3767"/>
                </a:lnTo>
                <a:lnTo>
                  <a:pt x="691237" y="1473"/>
                </a:lnTo>
                <a:lnTo>
                  <a:pt x="710124" y="453"/>
                </a:lnTo>
                <a:lnTo>
                  <a:pt x="728043" y="0"/>
                </a:lnTo>
                <a:lnTo>
                  <a:pt x="742992" y="2339"/>
                </a:lnTo>
                <a:lnTo>
                  <a:pt x="749646" y="4296"/>
                </a:lnTo>
                <a:lnTo>
                  <a:pt x="768111" y="7050"/>
                </a:lnTo>
                <a:lnTo>
                  <a:pt x="790465" y="7981"/>
                </a:lnTo>
                <a:lnTo>
                  <a:pt x="805815" y="82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99"/>
          <p:cNvSpPr/>
          <p:nvPr/>
        </p:nvSpPr>
        <p:spPr>
          <a:xfrm>
            <a:off x="80009" y="3094672"/>
            <a:ext cx="291466" cy="42864"/>
          </a:xfrm>
          <a:custGeom>
            <a:avLst/>
            <a:gdLst/>
            <a:ahLst/>
            <a:cxnLst/>
            <a:rect l="0" t="0" r="0" b="0"/>
            <a:pathLst>
              <a:path w="291466" h="42864">
                <a:moveTo>
                  <a:pt x="0" y="42863"/>
                </a:moveTo>
                <a:lnTo>
                  <a:pt x="4551" y="42863"/>
                </a:lnTo>
                <a:lnTo>
                  <a:pt x="7797" y="41910"/>
                </a:lnTo>
                <a:lnTo>
                  <a:pt x="11865" y="40323"/>
                </a:lnTo>
                <a:lnTo>
                  <a:pt x="16483" y="38312"/>
                </a:lnTo>
                <a:lnTo>
                  <a:pt x="20514" y="36971"/>
                </a:lnTo>
                <a:lnTo>
                  <a:pt x="24154" y="36077"/>
                </a:lnTo>
                <a:lnTo>
                  <a:pt x="30738" y="35085"/>
                </a:lnTo>
                <a:lnTo>
                  <a:pt x="36839" y="34643"/>
                </a:lnTo>
                <a:lnTo>
                  <a:pt x="41704" y="33573"/>
                </a:lnTo>
                <a:lnTo>
                  <a:pt x="47806" y="31907"/>
                </a:lnTo>
                <a:lnTo>
                  <a:pt x="54730" y="29844"/>
                </a:lnTo>
                <a:lnTo>
                  <a:pt x="61252" y="28468"/>
                </a:lnTo>
                <a:lnTo>
                  <a:pt x="67505" y="27551"/>
                </a:lnTo>
                <a:lnTo>
                  <a:pt x="73578" y="26940"/>
                </a:lnTo>
                <a:lnTo>
                  <a:pt x="80485" y="25580"/>
                </a:lnTo>
                <a:lnTo>
                  <a:pt x="87947" y="23721"/>
                </a:lnTo>
                <a:lnTo>
                  <a:pt x="95779" y="21529"/>
                </a:lnTo>
                <a:lnTo>
                  <a:pt x="102905" y="20068"/>
                </a:lnTo>
                <a:lnTo>
                  <a:pt x="109561" y="19093"/>
                </a:lnTo>
                <a:lnTo>
                  <a:pt x="115903" y="18444"/>
                </a:lnTo>
                <a:lnTo>
                  <a:pt x="122989" y="17058"/>
                </a:lnTo>
                <a:lnTo>
                  <a:pt x="130570" y="15182"/>
                </a:lnTo>
                <a:lnTo>
                  <a:pt x="138482" y="12979"/>
                </a:lnTo>
                <a:lnTo>
                  <a:pt x="145661" y="11510"/>
                </a:lnTo>
                <a:lnTo>
                  <a:pt x="152353" y="10531"/>
                </a:lnTo>
                <a:lnTo>
                  <a:pt x="158719" y="9878"/>
                </a:lnTo>
                <a:lnTo>
                  <a:pt x="165820" y="9443"/>
                </a:lnTo>
                <a:lnTo>
                  <a:pt x="181331" y="8960"/>
                </a:lnTo>
                <a:lnTo>
                  <a:pt x="188515" y="7878"/>
                </a:lnTo>
                <a:lnTo>
                  <a:pt x="195209" y="6205"/>
                </a:lnTo>
                <a:lnTo>
                  <a:pt x="201577" y="4136"/>
                </a:lnTo>
                <a:lnTo>
                  <a:pt x="207727" y="2758"/>
                </a:lnTo>
                <a:lnTo>
                  <a:pt x="213733" y="1838"/>
                </a:lnTo>
                <a:lnTo>
                  <a:pt x="219641" y="1226"/>
                </a:lnTo>
                <a:lnTo>
                  <a:pt x="228746" y="545"/>
                </a:lnTo>
                <a:lnTo>
                  <a:pt x="236920" y="242"/>
                </a:lnTo>
                <a:lnTo>
                  <a:pt x="261990" y="21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00"/>
          <p:cNvSpPr/>
          <p:nvPr/>
        </p:nvSpPr>
        <p:spPr>
          <a:xfrm>
            <a:off x="405764" y="2957629"/>
            <a:ext cx="222886" cy="239869"/>
          </a:xfrm>
          <a:custGeom>
            <a:avLst/>
            <a:gdLst/>
            <a:ahLst/>
            <a:cxnLst/>
            <a:rect l="0" t="0" r="0" b="0"/>
            <a:pathLst>
              <a:path w="222886" h="239869">
                <a:moveTo>
                  <a:pt x="0" y="42746"/>
                </a:moveTo>
                <a:lnTo>
                  <a:pt x="0" y="38195"/>
                </a:lnTo>
                <a:lnTo>
                  <a:pt x="953" y="36854"/>
                </a:lnTo>
                <a:lnTo>
                  <a:pt x="2540" y="35960"/>
                </a:lnTo>
                <a:lnTo>
                  <a:pt x="7381" y="34526"/>
                </a:lnTo>
                <a:lnTo>
                  <a:pt x="7779" y="33456"/>
                </a:lnTo>
                <a:lnTo>
                  <a:pt x="8220" y="29727"/>
                </a:lnTo>
                <a:lnTo>
                  <a:pt x="10243" y="27399"/>
                </a:lnTo>
                <a:lnTo>
                  <a:pt x="13496" y="24894"/>
                </a:lnTo>
                <a:lnTo>
                  <a:pt x="17570" y="22272"/>
                </a:lnTo>
                <a:lnTo>
                  <a:pt x="21238" y="19572"/>
                </a:lnTo>
                <a:lnTo>
                  <a:pt x="27854" y="14031"/>
                </a:lnTo>
                <a:lnTo>
                  <a:pt x="31905" y="12173"/>
                </a:lnTo>
                <a:lnTo>
                  <a:pt x="36510" y="10933"/>
                </a:lnTo>
                <a:lnTo>
                  <a:pt x="41485" y="10108"/>
                </a:lnTo>
                <a:lnTo>
                  <a:pt x="46707" y="8604"/>
                </a:lnTo>
                <a:lnTo>
                  <a:pt x="52093" y="6650"/>
                </a:lnTo>
                <a:lnTo>
                  <a:pt x="57589" y="4394"/>
                </a:lnTo>
                <a:lnTo>
                  <a:pt x="63158" y="2891"/>
                </a:lnTo>
                <a:lnTo>
                  <a:pt x="68775" y="1888"/>
                </a:lnTo>
                <a:lnTo>
                  <a:pt x="74425" y="1220"/>
                </a:lnTo>
                <a:lnTo>
                  <a:pt x="79145" y="774"/>
                </a:lnTo>
                <a:lnTo>
                  <a:pt x="83243" y="477"/>
                </a:lnTo>
                <a:lnTo>
                  <a:pt x="86928" y="279"/>
                </a:lnTo>
                <a:lnTo>
                  <a:pt x="96102" y="59"/>
                </a:lnTo>
                <a:lnTo>
                  <a:pt x="101216" y="0"/>
                </a:lnTo>
                <a:lnTo>
                  <a:pt x="105577" y="914"/>
                </a:lnTo>
                <a:lnTo>
                  <a:pt x="109438" y="2475"/>
                </a:lnTo>
                <a:lnTo>
                  <a:pt x="112964" y="4469"/>
                </a:lnTo>
                <a:lnTo>
                  <a:pt x="115314" y="6750"/>
                </a:lnTo>
                <a:lnTo>
                  <a:pt x="116881" y="9224"/>
                </a:lnTo>
                <a:lnTo>
                  <a:pt x="117926" y="11825"/>
                </a:lnTo>
                <a:lnTo>
                  <a:pt x="119575" y="13559"/>
                </a:lnTo>
                <a:lnTo>
                  <a:pt x="121627" y="14716"/>
                </a:lnTo>
                <a:lnTo>
                  <a:pt x="123947" y="15486"/>
                </a:lnTo>
                <a:lnTo>
                  <a:pt x="125494" y="16953"/>
                </a:lnTo>
                <a:lnTo>
                  <a:pt x="126525" y="18883"/>
                </a:lnTo>
                <a:lnTo>
                  <a:pt x="127671" y="23567"/>
                </a:lnTo>
                <a:lnTo>
                  <a:pt x="128180" y="28824"/>
                </a:lnTo>
                <a:lnTo>
                  <a:pt x="126411" y="32512"/>
                </a:lnTo>
                <a:lnTo>
                  <a:pt x="123327" y="36876"/>
                </a:lnTo>
                <a:lnTo>
                  <a:pt x="119366" y="41690"/>
                </a:lnTo>
                <a:lnTo>
                  <a:pt x="115772" y="45852"/>
                </a:lnTo>
                <a:lnTo>
                  <a:pt x="109240" y="53016"/>
                </a:lnTo>
                <a:lnTo>
                  <a:pt x="106164" y="57213"/>
                </a:lnTo>
                <a:lnTo>
                  <a:pt x="103161" y="61915"/>
                </a:lnTo>
                <a:lnTo>
                  <a:pt x="100207" y="66955"/>
                </a:lnTo>
                <a:lnTo>
                  <a:pt x="97285" y="72221"/>
                </a:lnTo>
                <a:lnTo>
                  <a:pt x="91498" y="83150"/>
                </a:lnTo>
                <a:lnTo>
                  <a:pt x="89574" y="88732"/>
                </a:lnTo>
                <a:lnTo>
                  <a:pt x="88291" y="94358"/>
                </a:lnTo>
                <a:lnTo>
                  <a:pt x="87436" y="100014"/>
                </a:lnTo>
                <a:lnTo>
                  <a:pt x="84961" y="105690"/>
                </a:lnTo>
                <a:lnTo>
                  <a:pt x="81406" y="111378"/>
                </a:lnTo>
                <a:lnTo>
                  <a:pt x="77131" y="117076"/>
                </a:lnTo>
                <a:lnTo>
                  <a:pt x="73328" y="121827"/>
                </a:lnTo>
                <a:lnTo>
                  <a:pt x="69840" y="125946"/>
                </a:lnTo>
                <a:lnTo>
                  <a:pt x="66563" y="129645"/>
                </a:lnTo>
                <a:lnTo>
                  <a:pt x="63425" y="134016"/>
                </a:lnTo>
                <a:lnTo>
                  <a:pt x="60381" y="138835"/>
                </a:lnTo>
                <a:lnTo>
                  <a:pt x="57399" y="143953"/>
                </a:lnTo>
                <a:lnTo>
                  <a:pt x="55411" y="149269"/>
                </a:lnTo>
                <a:lnTo>
                  <a:pt x="54086" y="154719"/>
                </a:lnTo>
                <a:lnTo>
                  <a:pt x="53202" y="160257"/>
                </a:lnTo>
                <a:lnTo>
                  <a:pt x="51661" y="165854"/>
                </a:lnTo>
                <a:lnTo>
                  <a:pt x="49681" y="171490"/>
                </a:lnTo>
                <a:lnTo>
                  <a:pt x="47408" y="177153"/>
                </a:lnTo>
                <a:lnTo>
                  <a:pt x="45893" y="181880"/>
                </a:lnTo>
                <a:lnTo>
                  <a:pt x="44883" y="185985"/>
                </a:lnTo>
                <a:lnTo>
                  <a:pt x="44210" y="189673"/>
                </a:lnTo>
                <a:lnTo>
                  <a:pt x="42808" y="194037"/>
                </a:lnTo>
                <a:lnTo>
                  <a:pt x="40921" y="198852"/>
                </a:lnTo>
                <a:lnTo>
                  <a:pt x="38711" y="203966"/>
                </a:lnTo>
                <a:lnTo>
                  <a:pt x="37238" y="208329"/>
                </a:lnTo>
                <a:lnTo>
                  <a:pt x="35600" y="215716"/>
                </a:lnTo>
                <a:lnTo>
                  <a:pt x="34873" y="222174"/>
                </a:lnTo>
                <a:lnTo>
                  <a:pt x="34678" y="225229"/>
                </a:lnTo>
                <a:lnTo>
                  <a:pt x="35502" y="228219"/>
                </a:lnTo>
                <a:lnTo>
                  <a:pt x="38956" y="234081"/>
                </a:lnTo>
                <a:lnTo>
                  <a:pt x="41211" y="236025"/>
                </a:lnTo>
                <a:lnTo>
                  <a:pt x="43667" y="237321"/>
                </a:lnTo>
                <a:lnTo>
                  <a:pt x="48935" y="238761"/>
                </a:lnTo>
                <a:lnTo>
                  <a:pt x="54452" y="239401"/>
                </a:lnTo>
                <a:lnTo>
                  <a:pt x="60079" y="239685"/>
                </a:lnTo>
                <a:lnTo>
                  <a:pt x="65754" y="239812"/>
                </a:lnTo>
                <a:lnTo>
                  <a:pt x="71452" y="239868"/>
                </a:lnTo>
                <a:lnTo>
                  <a:pt x="75257" y="238931"/>
                </a:lnTo>
                <a:lnTo>
                  <a:pt x="79699" y="237353"/>
                </a:lnTo>
                <a:lnTo>
                  <a:pt x="84565" y="235349"/>
                </a:lnTo>
                <a:lnTo>
                  <a:pt x="89715" y="234013"/>
                </a:lnTo>
                <a:lnTo>
                  <a:pt x="95052" y="233122"/>
                </a:lnTo>
                <a:lnTo>
                  <a:pt x="100516" y="232528"/>
                </a:lnTo>
                <a:lnTo>
                  <a:pt x="106063" y="231180"/>
                </a:lnTo>
                <a:lnTo>
                  <a:pt x="111666" y="229328"/>
                </a:lnTo>
                <a:lnTo>
                  <a:pt x="117307" y="227142"/>
                </a:lnTo>
                <a:lnTo>
                  <a:pt x="122972" y="225684"/>
                </a:lnTo>
                <a:lnTo>
                  <a:pt x="128654" y="224712"/>
                </a:lnTo>
                <a:lnTo>
                  <a:pt x="134347" y="224064"/>
                </a:lnTo>
                <a:lnTo>
                  <a:pt x="140047" y="222680"/>
                </a:lnTo>
                <a:lnTo>
                  <a:pt x="145753" y="220804"/>
                </a:lnTo>
                <a:lnTo>
                  <a:pt x="151461" y="218601"/>
                </a:lnTo>
                <a:lnTo>
                  <a:pt x="157172" y="215228"/>
                </a:lnTo>
                <a:lnTo>
                  <a:pt x="162884" y="211074"/>
                </a:lnTo>
                <a:lnTo>
                  <a:pt x="168597" y="206399"/>
                </a:lnTo>
                <a:lnTo>
                  <a:pt x="174310" y="202331"/>
                </a:lnTo>
                <a:lnTo>
                  <a:pt x="180025" y="198665"/>
                </a:lnTo>
                <a:lnTo>
                  <a:pt x="185739" y="195270"/>
                </a:lnTo>
                <a:lnTo>
                  <a:pt x="192406" y="192053"/>
                </a:lnTo>
                <a:lnTo>
                  <a:pt x="199708" y="188957"/>
                </a:lnTo>
                <a:lnTo>
                  <a:pt x="222885" y="179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01"/>
          <p:cNvSpPr/>
          <p:nvPr/>
        </p:nvSpPr>
        <p:spPr>
          <a:xfrm>
            <a:off x="697229" y="2940401"/>
            <a:ext cx="171451" cy="214276"/>
          </a:xfrm>
          <a:custGeom>
            <a:avLst/>
            <a:gdLst/>
            <a:ahLst/>
            <a:cxnLst/>
            <a:rect l="0" t="0" r="0" b="0"/>
            <a:pathLst>
              <a:path w="171451" h="214276">
                <a:moveTo>
                  <a:pt x="0" y="25684"/>
                </a:moveTo>
                <a:lnTo>
                  <a:pt x="0" y="17464"/>
                </a:lnTo>
                <a:lnTo>
                  <a:pt x="4551" y="12665"/>
                </a:lnTo>
                <a:lnTo>
                  <a:pt x="6844" y="11289"/>
                </a:lnTo>
                <a:lnTo>
                  <a:pt x="15575" y="8401"/>
                </a:lnTo>
                <a:lnTo>
                  <a:pt x="19908" y="6542"/>
                </a:lnTo>
                <a:lnTo>
                  <a:pt x="24702" y="4350"/>
                </a:lnTo>
                <a:lnTo>
                  <a:pt x="29803" y="2889"/>
                </a:lnTo>
                <a:lnTo>
                  <a:pt x="35109" y="1914"/>
                </a:lnTo>
                <a:lnTo>
                  <a:pt x="40551" y="1265"/>
                </a:lnTo>
                <a:lnTo>
                  <a:pt x="46084" y="832"/>
                </a:lnTo>
                <a:lnTo>
                  <a:pt x="51678" y="543"/>
                </a:lnTo>
                <a:lnTo>
                  <a:pt x="62973" y="223"/>
                </a:lnTo>
                <a:lnTo>
                  <a:pt x="86904" y="0"/>
                </a:lnTo>
                <a:lnTo>
                  <a:pt x="90321" y="941"/>
                </a:lnTo>
                <a:lnTo>
                  <a:pt x="93552" y="2521"/>
                </a:lnTo>
                <a:lnTo>
                  <a:pt x="96658" y="4527"/>
                </a:lnTo>
                <a:lnTo>
                  <a:pt x="99681" y="6817"/>
                </a:lnTo>
                <a:lnTo>
                  <a:pt x="102649" y="9296"/>
                </a:lnTo>
                <a:lnTo>
                  <a:pt x="105580" y="11901"/>
                </a:lnTo>
                <a:lnTo>
                  <a:pt x="108487" y="13638"/>
                </a:lnTo>
                <a:lnTo>
                  <a:pt x="111377" y="14795"/>
                </a:lnTo>
                <a:lnTo>
                  <a:pt x="114257" y="15567"/>
                </a:lnTo>
                <a:lnTo>
                  <a:pt x="115224" y="17034"/>
                </a:lnTo>
                <a:lnTo>
                  <a:pt x="114916" y="18965"/>
                </a:lnTo>
                <a:lnTo>
                  <a:pt x="113758" y="21205"/>
                </a:lnTo>
                <a:lnTo>
                  <a:pt x="112987" y="24603"/>
                </a:lnTo>
                <a:lnTo>
                  <a:pt x="112472" y="28773"/>
                </a:lnTo>
                <a:lnTo>
                  <a:pt x="112129" y="33458"/>
                </a:lnTo>
                <a:lnTo>
                  <a:pt x="111900" y="37534"/>
                </a:lnTo>
                <a:lnTo>
                  <a:pt x="111646" y="44603"/>
                </a:lnTo>
                <a:lnTo>
                  <a:pt x="110626" y="47822"/>
                </a:lnTo>
                <a:lnTo>
                  <a:pt x="106952" y="53938"/>
                </a:lnTo>
                <a:lnTo>
                  <a:pt x="105592" y="57855"/>
                </a:lnTo>
                <a:lnTo>
                  <a:pt x="104685" y="62371"/>
                </a:lnTo>
                <a:lnTo>
                  <a:pt x="104080" y="67287"/>
                </a:lnTo>
                <a:lnTo>
                  <a:pt x="102724" y="72469"/>
                </a:lnTo>
                <a:lnTo>
                  <a:pt x="100868" y="77829"/>
                </a:lnTo>
                <a:lnTo>
                  <a:pt x="98678" y="83307"/>
                </a:lnTo>
                <a:lnTo>
                  <a:pt x="96265" y="88864"/>
                </a:lnTo>
                <a:lnTo>
                  <a:pt x="91045" y="100119"/>
                </a:lnTo>
                <a:lnTo>
                  <a:pt x="87367" y="105787"/>
                </a:lnTo>
                <a:lnTo>
                  <a:pt x="83010" y="111471"/>
                </a:lnTo>
                <a:lnTo>
                  <a:pt x="78200" y="117165"/>
                </a:lnTo>
                <a:lnTo>
                  <a:pt x="74041" y="121914"/>
                </a:lnTo>
                <a:lnTo>
                  <a:pt x="66880" y="129730"/>
                </a:lnTo>
                <a:lnTo>
                  <a:pt x="63637" y="134101"/>
                </a:lnTo>
                <a:lnTo>
                  <a:pt x="60522" y="138919"/>
                </a:lnTo>
                <a:lnTo>
                  <a:pt x="57493" y="144036"/>
                </a:lnTo>
                <a:lnTo>
                  <a:pt x="53569" y="149353"/>
                </a:lnTo>
                <a:lnTo>
                  <a:pt x="49048" y="154802"/>
                </a:lnTo>
                <a:lnTo>
                  <a:pt x="39897" y="164985"/>
                </a:lnTo>
                <a:lnTo>
                  <a:pt x="32655" y="172685"/>
                </a:lnTo>
                <a:lnTo>
                  <a:pt x="23222" y="182376"/>
                </a:lnTo>
                <a:lnTo>
                  <a:pt x="21197" y="185390"/>
                </a:lnTo>
                <a:lnTo>
                  <a:pt x="18946" y="191279"/>
                </a:lnTo>
                <a:lnTo>
                  <a:pt x="17946" y="197072"/>
                </a:lnTo>
                <a:lnTo>
                  <a:pt x="17679" y="199950"/>
                </a:lnTo>
                <a:lnTo>
                  <a:pt x="18454" y="202821"/>
                </a:lnTo>
                <a:lnTo>
                  <a:pt x="21854" y="208551"/>
                </a:lnTo>
                <a:lnTo>
                  <a:pt x="24095" y="210460"/>
                </a:lnTo>
                <a:lnTo>
                  <a:pt x="26541" y="211733"/>
                </a:lnTo>
                <a:lnTo>
                  <a:pt x="31799" y="213147"/>
                </a:lnTo>
                <a:lnTo>
                  <a:pt x="34534" y="213524"/>
                </a:lnTo>
                <a:lnTo>
                  <a:pt x="37310" y="213776"/>
                </a:lnTo>
                <a:lnTo>
                  <a:pt x="41066" y="213943"/>
                </a:lnTo>
                <a:lnTo>
                  <a:pt x="54502" y="214179"/>
                </a:lnTo>
                <a:lnTo>
                  <a:pt x="96390" y="214275"/>
                </a:lnTo>
                <a:lnTo>
                  <a:pt x="103312" y="213323"/>
                </a:lnTo>
                <a:lnTo>
                  <a:pt x="109833" y="211737"/>
                </a:lnTo>
                <a:lnTo>
                  <a:pt x="116084" y="209727"/>
                </a:lnTo>
                <a:lnTo>
                  <a:pt x="122157" y="208387"/>
                </a:lnTo>
                <a:lnTo>
                  <a:pt x="128111" y="207493"/>
                </a:lnTo>
                <a:lnTo>
                  <a:pt x="133985" y="206897"/>
                </a:lnTo>
                <a:lnTo>
                  <a:pt x="139806" y="205548"/>
                </a:lnTo>
                <a:lnTo>
                  <a:pt x="145592" y="203696"/>
                </a:lnTo>
                <a:lnTo>
                  <a:pt x="151354" y="201508"/>
                </a:lnTo>
                <a:lnTo>
                  <a:pt x="156148" y="200050"/>
                </a:lnTo>
                <a:lnTo>
                  <a:pt x="160296" y="199078"/>
                </a:lnTo>
                <a:lnTo>
                  <a:pt x="171450" y="1971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02"/>
          <p:cNvSpPr/>
          <p:nvPr/>
        </p:nvSpPr>
        <p:spPr>
          <a:xfrm>
            <a:off x="937261" y="2880391"/>
            <a:ext cx="273700" cy="231427"/>
          </a:xfrm>
          <a:custGeom>
            <a:avLst/>
            <a:gdLst/>
            <a:ahLst/>
            <a:cxnLst/>
            <a:rect l="0" t="0" r="0" b="0"/>
            <a:pathLst>
              <a:path w="273700" h="231427">
                <a:moveTo>
                  <a:pt x="197166" y="25686"/>
                </a:moveTo>
                <a:lnTo>
                  <a:pt x="197166" y="9837"/>
                </a:lnTo>
                <a:lnTo>
                  <a:pt x="196213" y="9405"/>
                </a:lnTo>
                <a:lnTo>
                  <a:pt x="187841" y="8712"/>
                </a:lnTo>
                <a:lnTo>
                  <a:pt x="185234" y="8655"/>
                </a:lnTo>
                <a:lnTo>
                  <a:pt x="177258" y="6052"/>
                </a:lnTo>
                <a:lnTo>
                  <a:pt x="172464" y="4024"/>
                </a:lnTo>
                <a:lnTo>
                  <a:pt x="166411" y="2672"/>
                </a:lnTo>
                <a:lnTo>
                  <a:pt x="159517" y="1771"/>
                </a:lnTo>
                <a:lnTo>
                  <a:pt x="152064" y="1170"/>
                </a:lnTo>
                <a:lnTo>
                  <a:pt x="145191" y="770"/>
                </a:lnTo>
                <a:lnTo>
                  <a:pt x="132473" y="325"/>
                </a:lnTo>
                <a:lnTo>
                  <a:pt x="96219" y="16"/>
                </a:lnTo>
                <a:lnTo>
                  <a:pt x="89863" y="0"/>
                </a:lnTo>
                <a:lnTo>
                  <a:pt x="82768" y="942"/>
                </a:lnTo>
                <a:lnTo>
                  <a:pt x="75181" y="2522"/>
                </a:lnTo>
                <a:lnTo>
                  <a:pt x="67265" y="4529"/>
                </a:lnTo>
                <a:lnTo>
                  <a:pt x="61035" y="5866"/>
                </a:lnTo>
                <a:lnTo>
                  <a:pt x="55930" y="6758"/>
                </a:lnTo>
                <a:lnTo>
                  <a:pt x="51573" y="7352"/>
                </a:lnTo>
                <a:lnTo>
                  <a:pt x="45812" y="7749"/>
                </a:lnTo>
                <a:lnTo>
                  <a:pt x="39113" y="8013"/>
                </a:lnTo>
                <a:lnTo>
                  <a:pt x="16932" y="8437"/>
                </a:lnTo>
                <a:lnTo>
                  <a:pt x="13193" y="9424"/>
                </a:lnTo>
                <a:lnTo>
                  <a:pt x="6497" y="13061"/>
                </a:lnTo>
                <a:lnTo>
                  <a:pt x="569" y="16758"/>
                </a:lnTo>
                <a:lnTo>
                  <a:pt x="168" y="21559"/>
                </a:lnTo>
                <a:lnTo>
                  <a:pt x="74" y="26392"/>
                </a:lnTo>
                <a:lnTo>
                  <a:pt x="0" y="54273"/>
                </a:lnTo>
                <a:lnTo>
                  <a:pt x="952" y="58079"/>
                </a:lnTo>
                <a:lnTo>
                  <a:pt x="2539" y="62522"/>
                </a:lnTo>
                <a:lnTo>
                  <a:pt x="4550" y="67388"/>
                </a:lnTo>
                <a:lnTo>
                  <a:pt x="4937" y="71585"/>
                </a:lnTo>
                <a:lnTo>
                  <a:pt x="4244" y="75335"/>
                </a:lnTo>
                <a:lnTo>
                  <a:pt x="2829" y="78788"/>
                </a:lnTo>
                <a:lnTo>
                  <a:pt x="1885" y="82995"/>
                </a:lnTo>
                <a:lnTo>
                  <a:pt x="1256" y="87705"/>
                </a:lnTo>
                <a:lnTo>
                  <a:pt x="837" y="92749"/>
                </a:lnTo>
                <a:lnTo>
                  <a:pt x="558" y="97065"/>
                </a:lnTo>
                <a:lnTo>
                  <a:pt x="247" y="104400"/>
                </a:lnTo>
                <a:lnTo>
                  <a:pt x="72" y="113885"/>
                </a:lnTo>
                <a:lnTo>
                  <a:pt x="1000" y="117823"/>
                </a:lnTo>
                <a:lnTo>
                  <a:pt x="2571" y="122353"/>
                </a:lnTo>
                <a:lnTo>
                  <a:pt x="4571" y="127278"/>
                </a:lnTo>
                <a:lnTo>
                  <a:pt x="5904" y="131514"/>
                </a:lnTo>
                <a:lnTo>
                  <a:pt x="6793" y="135291"/>
                </a:lnTo>
                <a:lnTo>
                  <a:pt x="7781" y="142027"/>
                </a:lnTo>
                <a:lnTo>
                  <a:pt x="8220" y="148196"/>
                </a:lnTo>
                <a:lnTo>
                  <a:pt x="8502" y="154026"/>
                </a:lnTo>
                <a:lnTo>
                  <a:pt x="8570" y="162728"/>
                </a:lnTo>
                <a:lnTo>
                  <a:pt x="13121" y="162811"/>
                </a:lnTo>
                <a:lnTo>
                  <a:pt x="15415" y="161870"/>
                </a:lnTo>
                <a:lnTo>
                  <a:pt x="23193" y="155995"/>
                </a:lnTo>
                <a:lnTo>
                  <a:pt x="28722" y="150911"/>
                </a:lnTo>
                <a:lnTo>
                  <a:pt x="33435" y="148222"/>
                </a:lnTo>
                <a:lnTo>
                  <a:pt x="39435" y="145477"/>
                </a:lnTo>
                <a:lnTo>
                  <a:pt x="46292" y="142694"/>
                </a:lnTo>
                <a:lnTo>
                  <a:pt x="52768" y="139887"/>
                </a:lnTo>
                <a:lnTo>
                  <a:pt x="65044" y="134227"/>
                </a:lnTo>
                <a:lnTo>
                  <a:pt x="71937" y="132337"/>
                </a:lnTo>
                <a:lnTo>
                  <a:pt x="79390" y="131076"/>
                </a:lnTo>
                <a:lnTo>
                  <a:pt x="87216" y="130236"/>
                </a:lnTo>
                <a:lnTo>
                  <a:pt x="94339" y="128724"/>
                </a:lnTo>
                <a:lnTo>
                  <a:pt x="100992" y="126763"/>
                </a:lnTo>
                <a:lnTo>
                  <a:pt x="107332" y="124503"/>
                </a:lnTo>
                <a:lnTo>
                  <a:pt x="114417" y="122996"/>
                </a:lnTo>
                <a:lnTo>
                  <a:pt x="121997" y="121992"/>
                </a:lnTo>
                <a:lnTo>
                  <a:pt x="129909" y="121323"/>
                </a:lnTo>
                <a:lnTo>
                  <a:pt x="138040" y="119924"/>
                </a:lnTo>
                <a:lnTo>
                  <a:pt x="146319" y="118039"/>
                </a:lnTo>
                <a:lnTo>
                  <a:pt x="154695" y="115830"/>
                </a:lnTo>
                <a:lnTo>
                  <a:pt x="162185" y="114357"/>
                </a:lnTo>
                <a:lnTo>
                  <a:pt x="169083" y="113375"/>
                </a:lnTo>
                <a:lnTo>
                  <a:pt x="175586" y="112720"/>
                </a:lnTo>
                <a:lnTo>
                  <a:pt x="181827" y="112284"/>
                </a:lnTo>
                <a:lnTo>
                  <a:pt x="187892" y="111993"/>
                </a:lnTo>
                <a:lnTo>
                  <a:pt x="199712" y="111670"/>
                </a:lnTo>
                <a:lnTo>
                  <a:pt x="228557" y="111445"/>
                </a:lnTo>
                <a:lnTo>
                  <a:pt x="233334" y="112386"/>
                </a:lnTo>
                <a:lnTo>
                  <a:pt x="241180" y="115972"/>
                </a:lnTo>
                <a:lnTo>
                  <a:pt x="245559" y="117309"/>
                </a:lnTo>
                <a:lnTo>
                  <a:pt x="250383" y="118201"/>
                </a:lnTo>
                <a:lnTo>
                  <a:pt x="255504" y="118795"/>
                </a:lnTo>
                <a:lnTo>
                  <a:pt x="259870" y="120144"/>
                </a:lnTo>
                <a:lnTo>
                  <a:pt x="267262" y="124182"/>
                </a:lnTo>
                <a:lnTo>
                  <a:pt x="269614" y="126593"/>
                </a:lnTo>
                <a:lnTo>
                  <a:pt x="271182" y="129152"/>
                </a:lnTo>
                <a:lnTo>
                  <a:pt x="272228" y="131811"/>
                </a:lnTo>
                <a:lnTo>
                  <a:pt x="272925" y="135489"/>
                </a:lnTo>
                <a:lnTo>
                  <a:pt x="273389" y="139845"/>
                </a:lnTo>
                <a:lnTo>
                  <a:pt x="273699" y="144655"/>
                </a:lnTo>
                <a:lnTo>
                  <a:pt x="272953" y="148814"/>
                </a:lnTo>
                <a:lnTo>
                  <a:pt x="269584" y="155974"/>
                </a:lnTo>
                <a:lnTo>
                  <a:pt x="264912" y="162332"/>
                </a:lnTo>
                <a:lnTo>
                  <a:pt x="259660" y="169285"/>
                </a:lnTo>
                <a:lnTo>
                  <a:pt x="256926" y="173806"/>
                </a:lnTo>
                <a:lnTo>
                  <a:pt x="254151" y="178725"/>
                </a:lnTo>
                <a:lnTo>
                  <a:pt x="250396" y="182005"/>
                </a:lnTo>
                <a:lnTo>
                  <a:pt x="245988" y="184191"/>
                </a:lnTo>
                <a:lnTo>
                  <a:pt x="235057" y="187573"/>
                </a:lnTo>
                <a:lnTo>
                  <a:pt x="220674" y="192251"/>
                </a:lnTo>
                <a:lnTo>
                  <a:pt x="213790" y="194832"/>
                </a:lnTo>
                <a:lnTo>
                  <a:pt x="207296" y="197505"/>
                </a:lnTo>
                <a:lnTo>
                  <a:pt x="201062" y="200240"/>
                </a:lnTo>
                <a:lnTo>
                  <a:pt x="189055" y="205818"/>
                </a:lnTo>
                <a:lnTo>
                  <a:pt x="183186" y="208639"/>
                </a:lnTo>
                <a:lnTo>
                  <a:pt x="178321" y="210520"/>
                </a:lnTo>
                <a:lnTo>
                  <a:pt x="170375" y="212609"/>
                </a:lnTo>
                <a:lnTo>
                  <a:pt x="165018" y="214119"/>
                </a:lnTo>
                <a:lnTo>
                  <a:pt x="151445" y="218337"/>
                </a:lnTo>
                <a:lnTo>
                  <a:pt x="145731" y="219842"/>
                </a:lnTo>
                <a:lnTo>
                  <a:pt x="140968" y="220846"/>
                </a:lnTo>
                <a:lnTo>
                  <a:pt x="133137" y="221961"/>
                </a:lnTo>
                <a:lnTo>
                  <a:pt x="126481" y="222457"/>
                </a:lnTo>
                <a:lnTo>
                  <a:pt x="120348" y="222677"/>
                </a:lnTo>
                <a:lnTo>
                  <a:pt x="117379" y="222736"/>
                </a:lnTo>
                <a:lnTo>
                  <a:pt x="114447" y="223728"/>
                </a:lnTo>
                <a:lnTo>
                  <a:pt x="108649" y="227370"/>
                </a:lnTo>
                <a:lnTo>
                  <a:pt x="102898" y="229623"/>
                </a:lnTo>
                <a:lnTo>
                  <a:pt x="94296" y="2314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03"/>
          <p:cNvSpPr/>
          <p:nvPr/>
        </p:nvSpPr>
        <p:spPr>
          <a:xfrm>
            <a:off x="1931669" y="2408872"/>
            <a:ext cx="248445" cy="274321"/>
          </a:xfrm>
          <a:custGeom>
            <a:avLst/>
            <a:gdLst/>
            <a:ahLst/>
            <a:cxnLst/>
            <a:rect l="0" t="0" r="0" b="0"/>
            <a:pathLst>
              <a:path w="248445" h="274321">
                <a:moveTo>
                  <a:pt x="42863" y="0"/>
                </a:moveTo>
                <a:lnTo>
                  <a:pt x="42863" y="57662"/>
                </a:lnTo>
                <a:lnTo>
                  <a:pt x="43816" y="63206"/>
                </a:lnTo>
                <a:lnTo>
                  <a:pt x="45403" y="68808"/>
                </a:lnTo>
                <a:lnTo>
                  <a:pt x="47414" y="74447"/>
                </a:lnTo>
                <a:lnTo>
                  <a:pt x="48754" y="81064"/>
                </a:lnTo>
                <a:lnTo>
                  <a:pt x="49648" y="88332"/>
                </a:lnTo>
                <a:lnTo>
                  <a:pt x="50244" y="96036"/>
                </a:lnTo>
                <a:lnTo>
                  <a:pt x="50641" y="103076"/>
                </a:lnTo>
                <a:lnTo>
                  <a:pt x="51083" y="115979"/>
                </a:lnTo>
                <a:lnTo>
                  <a:pt x="51389" y="152363"/>
                </a:lnTo>
                <a:lnTo>
                  <a:pt x="51435" y="256775"/>
                </a:lnTo>
                <a:lnTo>
                  <a:pt x="51435" y="244394"/>
                </a:lnTo>
                <a:lnTo>
                  <a:pt x="52388" y="241987"/>
                </a:lnTo>
                <a:lnTo>
                  <a:pt x="58279" y="233096"/>
                </a:lnTo>
                <a:lnTo>
                  <a:pt x="60761" y="228740"/>
                </a:lnTo>
                <a:lnTo>
                  <a:pt x="63367" y="223931"/>
                </a:lnTo>
                <a:lnTo>
                  <a:pt x="66264" y="216047"/>
                </a:lnTo>
                <a:lnTo>
                  <a:pt x="67036" y="212611"/>
                </a:lnTo>
                <a:lnTo>
                  <a:pt x="69456" y="208416"/>
                </a:lnTo>
                <a:lnTo>
                  <a:pt x="72974" y="203714"/>
                </a:lnTo>
                <a:lnTo>
                  <a:pt x="77224" y="198674"/>
                </a:lnTo>
                <a:lnTo>
                  <a:pt x="84487" y="190535"/>
                </a:lnTo>
                <a:lnTo>
                  <a:pt x="91843" y="183742"/>
                </a:lnTo>
                <a:lnTo>
                  <a:pt x="96471" y="180597"/>
                </a:lnTo>
                <a:lnTo>
                  <a:pt x="101462" y="177548"/>
                </a:lnTo>
                <a:lnTo>
                  <a:pt x="106694" y="174563"/>
                </a:lnTo>
                <a:lnTo>
                  <a:pt x="117587" y="168706"/>
                </a:lnTo>
                <a:lnTo>
                  <a:pt x="134430" y="160054"/>
                </a:lnTo>
                <a:lnTo>
                  <a:pt x="139150" y="157185"/>
                </a:lnTo>
                <a:lnTo>
                  <a:pt x="143249" y="154320"/>
                </a:lnTo>
                <a:lnTo>
                  <a:pt x="146935" y="151457"/>
                </a:lnTo>
                <a:lnTo>
                  <a:pt x="152249" y="149549"/>
                </a:lnTo>
                <a:lnTo>
                  <a:pt x="158650" y="148277"/>
                </a:lnTo>
                <a:lnTo>
                  <a:pt x="165774" y="147429"/>
                </a:lnTo>
                <a:lnTo>
                  <a:pt x="171476" y="146864"/>
                </a:lnTo>
                <a:lnTo>
                  <a:pt x="176230" y="146486"/>
                </a:lnTo>
                <a:lnTo>
                  <a:pt x="180352" y="146235"/>
                </a:lnTo>
                <a:lnTo>
                  <a:pt x="190012" y="145956"/>
                </a:lnTo>
                <a:lnTo>
                  <a:pt x="207184" y="145777"/>
                </a:lnTo>
                <a:lnTo>
                  <a:pt x="211466" y="146715"/>
                </a:lnTo>
                <a:lnTo>
                  <a:pt x="216225" y="148292"/>
                </a:lnTo>
                <a:lnTo>
                  <a:pt x="221302" y="150296"/>
                </a:lnTo>
                <a:lnTo>
                  <a:pt x="225640" y="152585"/>
                </a:lnTo>
                <a:lnTo>
                  <a:pt x="233000" y="157668"/>
                </a:lnTo>
                <a:lnTo>
                  <a:pt x="239446" y="163102"/>
                </a:lnTo>
                <a:lnTo>
                  <a:pt x="242498" y="165885"/>
                </a:lnTo>
                <a:lnTo>
                  <a:pt x="244533" y="168692"/>
                </a:lnTo>
                <a:lnTo>
                  <a:pt x="246794" y="174352"/>
                </a:lnTo>
                <a:lnTo>
                  <a:pt x="248067" y="182893"/>
                </a:lnTo>
                <a:lnTo>
                  <a:pt x="248444" y="191457"/>
                </a:lnTo>
                <a:lnTo>
                  <a:pt x="245992" y="199709"/>
                </a:lnTo>
                <a:lnTo>
                  <a:pt x="244005" y="204577"/>
                </a:lnTo>
                <a:lnTo>
                  <a:pt x="239823" y="208775"/>
                </a:lnTo>
                <a:lnTo>
                  <a:pt x="234177" y="212526"/>
                </a:lnTo>
                <a:lnTo>
                  <a:pt x="209135" y="225389"/>
                </a:lnTo>
                <a:lnTo>
                  <a:pt x="201336" y="227412"/>
                </a:lnTo>
                <a:lnTo>
                  <a:pt x="192327" y="228760"/>
                </a:lnTo>
                <a:lnTo>
                  <a:pt x="182510" y="229660"/>
                </a:lnTo>
                <a:lnTo>
                  <a:pt x="174061" y="231211"/>
                </a:lnTo>
                <a:lnTo>
                  <a:pt x="166524" y="233199"/>
                </a:lnTo>
                <a:lnTo>
                  <a:pt x="136187" y="243231"/>
                </a:lnTo>
                <a:lnTo>
                  <a:pt x="128892" y="245974"/>
                </a:lnTo>
                <a:lnTo>
                  <a:pt x="122123" y="248755"/>
                </a:lnTo>
                <a:lnTo>
                  <a:pt x="115705" y="251562"/>
                </a:lnTo>
                <a:lnTo>
                  <a:pt x="108570" y="253433"/>
                </a:lnTo>
                <a:lnTo>
                  <a:pt x="100955" y="254680"/>
                </a:lnTo>
                <a:lnTo>
                  <a:pt x="93021" y="255512"/>
                </a:lnTo>
                <a:lnTo>
                  <a:pt x="85827" y="257019"/>
                </a:lnTo>
                <a:lnTo>
                  <a:pt x="79125" y="258976"/>
                </a:lnTo>
                <a:lnTo>
                  <a:pt x="72753" y="261233"/>
                </a:lnTo>
                <a:lnTo>
                  <a:pt x="66599" y="262738"/>
                </a:lnTo>
                <a:lnTo>
                  <a:pt x="60592" y="263741"/>
                </a:lnTo>
                <a:lnTo>
                  <a:pt x="54683" y="264410"/>
                </a:lnTo>
                <a:lnTo>
                  <a:pt x="48838" y="264856"/>
                </a:lnTo>
                <a:lnTo>
                  <a:pt x="43036" y="265153"/>
                </a:lnTo>
                <a:lnTo>
                  <a:pt x="28309" y="265571"/>
                </a:lnTo>
                <a:lnTo>
                  <a:pt x="24588" y="265630"/>
                </a:lnTo>
                <a:lnTo>
                  <a:pt x="21155" y="266622"/>
                </a:lnTo>
                <a:lnTo>
                  <a:pt x="14800" y="270264"/>
                </a:lnTo>
                <a:lnTo>
                  <a:pt x="8801" y="272517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04"/>
          <p:cNvSpPr/>
          <p:nvPr/>
        </p:nvSpPr>
        <p:spPr>
          <a:xfrm>
            <a:off x="1845944" y="2700337"/>
            <a:ext cx="488634" cy="25719"/>
          </a:xfrm>
          <a:custGeom>
            <a:avLst/>
            <a:gdLst/>
            <a:ahLst/>
            <a:cxnLst/>
            <a:rect l="0" t="0" r="0" b="0"/>
            <a:pathLst>
              <a:path w="488634" h="25719">
                <a:moveTo>
                  <a:pt x="0" y="25718"/>
                </a:moveTo>
                <a:lnTo>
                  <a:pt x="16483" y="25718"/>
                </a:lnTo>
                <a:lnTo>
                  <a:pt x="21466" y="24765"/>
                </a:lnTo>
                <a:lnTo>
                  <a:pt x="26694" y="23177"/>
                </a:lnTo>
                <a:lnTo>
                  <a:pt x="32083" y="21167"/>
                </a:lnTo>
                <a:lnTo>
                  <a:pt x="38534" y="19826"/>
                </a:lnTo>
                <a:lnTo>
                  <a:pt x="45692" y="18932"/>
                </a:lnTo>
                <a:lnTo>
                  <a:pt x="53322" y="18337"/>
                </a:lnTo>
                <a:lnTo>
                  <a:pt x="61265" y="17940"/>
                </a:lnTo>
                <a:lnTo>
                  <a:pt x="77712" y="17498"/>
                </a:lnTo>
                <a:lnTo>
                  <a:pt x="247453" y="17146"/>
                </a:lnTo>
                <a:lnTo>
                  <a:pt x="259267" y="16193"/>
                </a:lnTo>
                <a:lnTo>
                  <a:pt x="269999" y="14605"/>
                </a:lnTo>
                <a:lnTo>
                  <a:pt x="280012" y="12595"/>
                </a:lnTo>
                <a:lnTo>
                  <a:pt x="290497" y="11254"/>
                </a:lnTo>
                <a:lnTo>
                  <a:pt x="301297" y="10360"/>
                </a:lnTo>
                <a:lnTo>
                  <a:pt x="312308" y="9764"/>
                </a:lnTo>
                <a:lnTo>
                  <a:pt x="334701" y="9102"/>
                </a:lnTo>
                <a:lnTo>
                  <a:pt x="402428" y="8604"/>
                </a:lnTo>
                <a:lnTo>
                  <a:pt x="410208" y="7641"/>
                </a:lnTo>
                <a:lnTo>
                  <a:pt x="417300" y="6046"/>
                </a:lnTo>
                <a:lnTo>
                  <a:pt x="423932" y="4031"/>
                </a:lnTo>
                <a:lnTo>
                  <a:pt x="430259" y="2687"/>
                </a:lnTo>
                <a:lnTo>
                  <a:pt x="436382" y="1792"/>
                </a:lnTo>
                <a:lnTo>
                  <a:pt x="442369" y="1194"/>
                </a:lnTo>
                <a:lnTo>
                  <a:pt x="454101" y="531"/>
                </a:lnTo>
                <a:lnTo>
                  <a:pt x="468877" y="157"/>
                </a:lnTo>
                <a:lnTo>
                  <a:pt x="48863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05"/>
          <p:cNvSpPr/>
          <p:nvPr/>
        </p:nvSpPr>
        <p:spPr>
          <a:xfrm>
            <a:off x="1975405" y="2786062"/>
            <a:ext cx="324752" cy="239996"/>
          </a:xfrm>
          <a:custGeom>
            <a:avLst/>
            <a:gdLst/>
            <a:ahLst/>
            <a:cxnLst/>
            <a:rect l="0" t="0" r="0" b="0"/>
            <a:pathLst>
              <a:path w="324752" h="239996">
                <a:moveTo>
                  <a:pt x="196295" y="17145"/>
                </a:moveTo>
                <a:lnTo>
                  <a:pt x="159383" y="17145"/>
                </a:lnTo>
                <a:lnTo>
                  <a:pt x="150996" y="19685"/>
                </a:lnTo>
                <a:lnTo>
                  <a:pt x="141872" y="23037"/>
                </a:lnTo>
                <a:lnTo>
                  <a:pt x="134642" y="24526"/>
                </a:lnTo>
                <a:lnTo>
                  <a:pt x="125713" y="27728"/>
                </a:lnTo>
                <a:lnTo>
                  <a:pt x="120665" y="29915"/>
                </a:lnTo>
                <a:lnTo>
                  <a:pt x="109977" y="34886"/>
                </a:lnTo>
                <a:lnTo>
                  <a:pt x="87592" y="45838"/>
                </a:lnTo>
                <a:lnTo>
                  <a:pt x="82869" y="49608"/>
                </a:lnTo>
                <a:lnTo>
                  <a:pt x="78767" y="54027"/>
                </a:lnTo>
                <a:lnTo>
                  <a:pt x="75081" y="58878"/>
                </a:lnTo>
                <a:lnTo>
                  <a:pt x="71670" y="63065"/>
                </a:lnTo>
                <a:lnTo>
                  <a:pt x="65341" y="70256"/>
                </a:lnTo>
                <a:lnTo>
                  <a:pt x="60414" y="74460"/>
                </a:lnTo>
                <a:lnTo>
                  <a:pt x="54273" y="79168"/>
                </a:lnTo>
                <a:lnTo>
                  <a:pt x="47321" y="84211"/>
                </a:lnTo>
                <a:lnTo>
                  <a:pt x="41734" y="89478"/>
                </a:lnTo>
                <a:lnTo>
                  <a:pt x="37057" y="94895"/>
                </a:lnTo>
                <a:lnTo>
                  <a:pt x="32986" y="100411"/>
                </a:lnTo>
                <a:lnTo>
                  <a:pt x="29320" y="105993"/>
                </a:lnTo>
                <a:lnTo>
                  <a:pt x="25923" y="111619"/>
                </a:lnTo>
                <a:lnTo>
                  <a:pt x="22706" y="117275"/>
                </a:lnTo>
                <a:lnTo>
                  <a:pt x="18656" y="122951"/>
                </a:lnTo>
                <a:lnTo>
                  <a:pt x="14051" y="128640"/>
                </a:lnTo>
                <a:lnTo>
                  <a:pt x="9076" y="134338"/>
                </a:lnTo>
                <a:lnTo>
                  <a:pt x="5760" y="140041"/>
                </a:lnTo>
                <a:lnTo>
                  <a:pt x="3549" y="145748"/>
                </a:lnTo>
                <a:lnTo>
                  <a:pt x="2075" y="151458"/>
                </a:lnTo>
                <a:lnTo>
                  <a:pt x="1092" y="156217"/>
                </a:lnTo>
                <a:lnTo>
                  <a:pt x="437" y="160342"/>
                </a:lnTo>
                <a:lnTo>
                  <a:pt x="0" y="164045"/>
                </a:lnTo>
                <a:lnTo>
                  <a:pt x="662" y="168418"/>
                </a:lnTo>
                <a:lnTo>
                  <a:pt x="2055" y="173239"/>
                </a:lnTo>
                <a:lnTo>
                  <a:pt x="3937" y="178358"/>
                </a:lnTo>
                <a:lnTo>
                  <a:pt x="5191" y="182723"/>
                </a:lnTo>
                <a:lnTo>
                  <a:pt x="6584" y="190113"/>
                </a:lnTo>
                <a:lnTo>
                  <a:pt x="8861" y="194369"/>
                </a:lnTo>
                <a:lnTo>
                  <a:pt x="12284" y="199112"/>
                </a:lnTo>
                <a:lnTo>
                  <a:pt x="16471" y="204179"/>
                </a:lnTo>
                <a:lnTo>
                  <a:pt x="20214" y="208509"/>
                </a:lnTo>
                <a:lnTo>
                  <a:pt x="26914" y="215861"/>
                </a:lnTo>
                <a:lnTo>
                  <a:pt x="35607" y="222303"/>
                </a:lnTo>
                <a:lnTo>
                  <a:pt x="40592" y="225355"/>
                </a:lnTo>
                <a:lnTo>
                  <a:pt x="46773" y="227389"/>
                </a:lnTo>
                <a:lnTo>
                  <a:pt x="53751" y="228745"/>
                </a:lnTo>
                <a:lnTo>
                  <a:pt x="61260" y="229649"/>
                </a:lnTo>
                <a:lnTo>
                  <a:pt x="69124" y="231204"/>
                </a:lnTo>
                <a:lnTo>
                  <a:pt x="77224" y="233194"/>
                </a:lnTo>
                <a:lnTo>
                  <a:pt x="85482" y="235473"/>
                </a:lnTo>
                <a:lnTo>
                  <a:pt x="92892" y="236992"/>
                </a:lnTo>
                <a:lnTo>
                  <a:pt x="99737" y="238005"/>
                </a:lnTo>
                <a:lnTo>
                  <a:pt x="106205" y="238680"/>
                </a:lnTo>
                <a:lnTo>
                  <a:pt x="114327" y="239130"/>
                </a:lnTo>
                <a:lnTo>
                  <a:pt x="133512" y="239630"/>
                </a:lnTo>
                <a:lnTo>
                  <a:pt x="184648" y="239995"/>
                </a:lnTo>
                <a:lnTo>
                  <a:pt x="193293" y="239054"/>
                </a:lnTo>
                <a:lnTo>
                  <a:pt x="200961" y="237474"/>
                </a:lnTo>
                <a:lnTo>
                  <a:pt x="207978" y="235469"/>
                </a:lnTo>
                <a:lnTo>
                  <a:pt x="223395" y="230700"/>
                </a:lnTo>
                <a:lnTo>
                  <a:pt x="231506" y="228095"/>
                </a:lnTo>
                <a:lnTo>
                  <a:pt x="238819" y="225406"/>
                </a:lnTo>
                <a:lnTo>
                  <a:pt x="245599" y="222661"/>
                </a:lnTo>
                <a:lnTo>
                  <a:pt x="252024" y="219878"/>
                </a:lnTo>
                <a:lnTo>
                  <a:pt x="264243" y="214246"/>
                </a:lnTo>
                <a:lnTo>
                  <a:pt x="270169" y="211411"/>
                </a:lnTo>
                <a:lnTo>
                  <a:pt x="276024" y="207616"/>
                </a:lnTo>
                <a:lnTo>
                  <a:pt x="281832" y="203180"/>
                </a:lnTo>
                <a:lnTo>
                  <a:pt x="287610" y="198319"/>
                </a:lnTo>
                <a:lnTo>
                  <a:pt x="293366" y="193173"/>
                </a:lnTo>
                <a:lnTo>
                  <a:pt x="304843" y="182375"/>
                </a:lnTo>
                <a:lnTo>
                  <a:pt x="308665" y="176828"/>
                </a:lnTo>
                <a:lnTo>
                  <a:pt x="311213" y="171225"/>
                </a:lnTo>
                <a:lnTo>
                  <a:pt x="312912" y="165585"/>
                </a:lnTo>
                <a:lnTo>
                  <a:pt x="314997" y="159920"/>
                </a:lnTo>
                <a:lnTo>
                  <a:pt x="317339" y="154239"/>
                </a:lnTo>
                <a:lnTo>
                  <a:pt x="319853" y="148546"/>
                </a:lnTo>
                <a:lnTo>
                  <a:pt x="321530" y="142845"/>
                </a:lnTo>
                <a:lnTo>
                  <a:pt x="322647" y="137140"/>
                </a:lnTo>
                <a:lnTo>
                  <a:pt x="323392" y="131432"/>
                </a:lnTo>
                <a:lnTo>
                  <a:pt x="323889" y="125721"/>
                </a:lnTo>
                <a:lnTo>
                  <a:pt x="324220" y="120009"/>
                </a:lnTo>
                <a:lnTo>
                  <a:pt x="324588" y="108583"/>
                </a:lnTo>
                <a:lnTo>
                  <a:pt x="324751" y="97154"/>
                </a:lnTo>
                <a:lnTo>
                  <a:pt x="323842" y="91439"/>
                </a:lnTo>
                <a:lnTo>
                  <a:pt x="322284" y="85725"/>
                </a:lnTo>
                <a:lnTo>
                  <a:pt x="320293" y="80010"/>
                </a:lnTo>
                <a:lnTo>
                  <a:pt x="317060" y="75248"/>
                </a:lnTo>
                <a:lnTo>
                  <a:pt x="313000" y="71120"/>
                </a:lnTo>
                <a:lnTo>
                  <a:pt x="308388" y="67416"/>
                </a:lnTo>
                <a:lnTo>
                  <a:pt x="303409" y="63042"/>
                </a:lnTo>
                <a:lnTo>
                  <a:pt x="298184" y="58220"/>
                </a:lnTo>
                <a:lnTo>
                  <a:pt x="287298" y="47783"/>
                </a:lnTo>
                <a:lnTo>
                  <a:pt x="276111" y="36794"/>
                </a:lnTo>
                <a:lnTo>
                  <a:pt x="270460" y="32150"/>
                </a:lnTo>
                <a:lnTo>
                  <a:pt x="264788" y="28101"/>
                </a:lnTo>
                <a:lnTo>
                  <a:pt x="259102" y="24449"/>
                </a:lnTo>
                <a:lnTo>
                  <a:pt x="250244" y="17851"/>
                </a:lnTo>
                <a:lnTo>
                  <a:pt x="246548" y="14758"/>
                </a:lnTo>
                <a:lnTo>
                  <a:pt x="241227" y="12696"/>
                </a:lnTo>
                <a:lnTo>
                  <a:pt x="234822" y="11322"/>
                </a:lnTo>
                <a:lnTo>
                  <a:pt x="227695" y="10405"/>
                </a:lnTo>
                <a:lnTo>
                  <a:pt x="221038" y="8842"/>
                </a:lnTo>
                <a:lnTo>
                  <a:pt x="214695" y="6847"/>
                </a:lnTo>
                <a:lnTo>
                  <a:pt x="208562" y="4565"/>
                </a:lnTo>
                <a:lnTo>
                  <a:pt x="202568" y="3043"/>
                </a:lnTo>
                <a:lnTo>
                  <a:pt x="196666" y="2029"/>
                </a:lnTo>
                <a:lnTo>
                  <a:pt x="190828" y="1353"/>
                </a:lnTo>
                <a:lnTo>
                  <a:pt x="181800" y="601"/>
                </a:lnTo>
                <a:lnTo>
                  <a:pt x="1705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06"/>
          <p:cNvSpPr/>
          <p:nvPr/>
        </p:nvSpPr>
        <p:spPr>
          <a:xfrm>
            <a:off x="457231" y="3386137"/>
            <a:ext cx="51404" cy="351474"/>
          </a:xfrm>
          <a:custGeom>
            <a:avLst/>
            <a:gdLst/>
            <a:ahLst/>
            <a:cxnLst/>
            <a:rect l="0" t="0" r="0" b="0"/>
            <a:pathLst>
              <a:path w="51404" h="351474">
                <a:moveTo>
                  <a:pt x="25686" y="0"/>
                </a:moveTo>
                <a:lnTo>
                  <a:pt x="14656" y="0"/>
                </a:lnTo>
                <a:lnTo>
                  <a:pt x="16969" y="0"/>
                </a:lnTo>
                <a:lnTo>
                  <a:pt x="17108" y="10583"/>
                </a:lnTo>
                <a:lnTo>
                  <a:pt x="17110" y="12771"/>
                </a:lnTo>
                <a:lnTo>
                  <a:pt x="16158" y="15181"/>
                </a:lnTo>
                <a:lnTo>
                  <a:pt x="14572" y="17741"/>
                </a:lnTo>
                <a:lnTo>
                  <a:pt x="12561" y="20400"/>
                </a:lnTo>
                <a:lnTo>
                  <a:pt x="11221" y="23125"/>
                </a:lnTo>
                <a:lnTo>
                  <a:pt x="9732" y="28693"/>
                </a:lnTo>
                <a:lnTo>
                  <a:pt x="8894" y="37183"/>
                </a:lnTo>
                <a:lnTo>
                  <a:pt x="7824" y="40981"/>
                </a:lnTo>
                <a:lnTo>
                  <a:pt x="6158" y="45418"/>
                </a:lnTo>
                <a:lnTo>
                  <a:pt x="4095" y="50281"/>
                </a:lnTo>
                <a:lnTo>
                  <a:pt x="2719" y="55428"/>
                </a:lnTo>
                <a:lnTo>
                  <a:pt x="1191" y="66227"/>
                </a:lnTo>
                <a:lnTo>
                  <a:pt x="783" y="72727"/>
                </a:lnTo>
                <a:lnTo>
                  <a:pt x="331" y="87568"/>
                </a:lnTo>
                <a:lnTo>
                  <a:pt x="16" y="119505"/>
                </a:lnTo>
                <a:lnTo>
                  <a:pt x="0" y="125390"/>
                </a:lnTo>
                <a:lnTo>
                  <a:pt x="942" y="132171"/>
                </a:lnTo>
                <a:lnTo>
                  <a:pt x="2523" y="139549"/>
                </a:lnTo>
                <a:lnTo>
                  <a:pt x="4529" y="147325"/>
                </a:lnTo>
                <a:lnTo>
                  <a:pt x="5866" y="154415"/>
                </a:lnTo>
                <a:lnTo>
                  <a:pt x="6758" y="161046"/>
                </a:lnTo>
                <a:lnTo>
                  <a:pt x="7352" y="167371"/>
                </a:lnTo>
                <a:lnTo>
                  <a:pt x="8701" y="174446"/>
                </a:lnTo>
                <a:lnTo>
                  <a:pt x="10553" y="182020"/>
                </a:lnTo>
                <a:lnTo>
                  <a:pt x="12740" y="189926"/>
                </a:lnTo>
                <a:lnTo>
                  <a:pt x="14197" y="197103"/>
                </a:lnTo>
                <a:lnTo>
                  <a:pt x="15170" y="203792"/>
                </a:lnTo>
                <a:lnTo>
                  <a:pt x="15817" y="210156"/>
                </a:lnTo>
                <a:lnTo>
                  <a:pt x="16249" y="216304"/>
                </a:lnTo>
                <a:lnTo>
                  <a:pt x="16537" y="222308"/>
                </a:lnTo>
                <a:lnTo>
                  <a:pt x="16729" y="228216"/>
                </a:lnTo>
                <a:lnTo>
                  <a:pt x="17810" y="234059"/>
                </a:lnTo>
                <a:lnTo>
                  <a:pt x="19483" y="239859"/>
                </a:lnTo>
                <a:lnTo>
                  <a:pt x="21550" y="245631"/>
                </a:lnTo>
                <a:lnTo>
                  <a:pt x="22929" y="251384"/>
                </a:lnTo>
                <a:lnTo>
                  <a:pt x="23848" y="257125"/>
                </a:lnTo>
                <a:lnTo>
                  <a:pt x="24461" y="262856"/>
                </a:lnTo>
                <a:lnTo>
                  <a:pt x="24869" y="269535"/>
                </a:lnTo>
                <a:lnTo>
                  <a:pt x="25323" y="284576"/>
                </a:lnTo>
                <a:lnTo>
                  <a:pt x="26396" y="290682"/>
                </a:lnTo>
                <a:lnTo>
                  <a:pt x="28065" y="295706"/>
                </a:lnTo>
                <a:lnTo>
                  <a:pt x="30129" y="300007"/>
                </a:lnTo>
                <a:lnTo>
                  <a:pt x="31506" y="304780"/>
                </a:lnTo>
                <a:lnTo>
                  <a:pt x="33035" y="315163"/>
                </a:lnTo>
                <a:lnTo>
                  <a:pt x="34395" y="319646"/>
                </a:lnTo>
                <a:lnTo>
                  <a:pt x="36255" y="323587"/>
                </a:lnTo>
                <a:lnTo>
                  <a:pt x="41532" y="332206"/>
                </a:lnTo>
                <a:lnTo>
                  <a:pt x="42254" y="335925"/>
                </a:lnTo>
                <a:lnTo>
                  <a:pt x="42780" y="344828"/>
                </a:lnTo>
                <a:lnTo>
                  <a:pt x="42821" y="350160"/>
                </a:lnTo>
                <a:lnTo>
                  <a:pt x="43777" y="350598"/>
                </a:lnTo>
                <a:lnTo>
                  <a:pt x="45366" y="350889"/>
                </a:lnTo>
                <a:lnTo>
                  <a:pt x="51403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07"/>
          <p:cNvSpPr/>
          <p:nvPr/>
        </p:nvSpPr>
        <p:spPr>
          <a:xfrm>
            <a:off x="654368" y="3360420"/>
            <a:ext cx="265211" cy="317179"/>
          </a:xfrm>
          <a:custGeom>
            <a:avLst/>
            <a:gdLst/>
            <a:ahLst/>
            <a:cxnLst/>
            <a:rect l="0" t="0" r="0" b="0"/>
            <a:pathLst>
              <a:path w="265211" h="317179">
                <a:moveTo>
                  <a:pt x="197166" y="8572"/>
                </a:moveTo>
                <a:lnTo>
                  <a:pt x="189786" y="8572"/>
                </a:lnTo>
                <a:lnTo>
                  <a:pt x="184396" y="4021"/>
                </a:lnTo>
                <a:lnTo>
                  <a:pt x="181033" y="2680"/>
                </a:lnTo>
                <a:lnTo>
                  <a:pt x="176886" y="1787"/>
                </a:lnTo>
                <a:lnTo>
                  <a:pt x="172216" y="1191"/>
                </a:lnTo>
                <a:lnTo>
                  <a:pt x="167198" y="794"/>
                </a:lnTo>
                <a:lnTo>
                  <a:pt x="161947" y="529"/>
                </a:lnTo>
                <a:lnTo>
                  <a:pt x="151034" y="235"/>
                </a:lnTo>
                <a:lnTo>
                  <a:pt x="27423" y="0"/>
                </a:lnTo>
                <a:lnTo>
                  <a:pt x="26854" y="952"/>
                </a:lnTo>
                <a:lnTo>
                  <a:pt x="25866" y="7381"/>
                </a:lnTo>
                <a:lnTo>
                  <a:pt x="25746" y="15181"/>
                </a:lnTo>
                <a:lnTo>
                  <a:pt x="25717" y="53111"/>
                </a:lnTo>
                <a:lnTo>
                  <a:pt x="23177" y="62022"/>
                </a:lnTo>
                <a:lnTo>
                  <a:pt x="21166" y="67065"/>
                </a:lnTo>
                <a:lnTo>
                  <a:pt x="19825" y="72333"/>
                </a:lnTo>
                <a:lnTo>
                  <a:pt x="18931" y="77749"/>
                </a:lnTo>
                <a:lnTo>
                  <a:pt x="18336" y="83265"/>
                </a:lnTo>
                <a:lnTo>
                  <a:pt x="16986" y="88847"/>
                </a:lnTo>
                <a:lnTo>
                  <a:pt x="15134" y="94474"/>
                </a:lnTo>
                <a:lnTo>
                  <a:pt x="12946" y="100130"/>
                </a:lnTo>
                <a:lnTo>
                  <a:pt x="10516" y="108955"/>
                </a:lnTo>
                <a:lnTo>
                  <a:pt x="9436" y="117004"/>
                </a:lnTo>
                <a:lnTo>
                  <a:pt x="9147" y="121818"/>
                </a:lnTo>
                <a:lnTo>
                  <a:pt x="8828" y="131294"/>
                </a:lnTo>
                <a:lnTo>
                  <a:pt x="8685" y="138680"/>
                </a:lnTo>
                <a:lnTo>
                  <a:pt x="7695" y="141031"/>
                </a:lnTo>
                <a:lnTo>
                  <a:pt x="6082" y="142598"/>
                </a:lnTo>
                <a:lnTo>
                  <a:pt x="4054" y="143643"/>
                </a:lnTo>
                <a:lnTo>
                  <a:pt x="2703" y="145291"/>
                </a:lnTo>
                <a:lnTo>
                  <a:pt x="1801" y="147343"/>
                </a:lnTo>
                <a:lnTo>
                  <a:pt x="800" y="152163"/>
                </a:lnTo>
                <a:lnTo>
                  <a:pt x="69" y="161811"/>
                </a:lnTo>
                <a:lnTo>
                  <a:pt x="0" y="162865"/>
                </a:lnTo>
                <a:lnTo>
                  <a:pt x="9101" y="162873"/>
                </a:lnTo>
                <a:lnTo>
                  <a:pt x="11782" y="161922"/>
                </a:lnTo>
                <a:lnTo>
                  <a:pt x="13569" y="160336"/>
                </a:lnTo>
                <a:lnTo>
                  <a:pt x="14761" y="158325"/>
                </a:lnTo>
                <a:lnTo>
                  <a:pt x="17460" y="156985"/>
                </a:lnTo>
                <a:lnTo>
                  <a:pt x="25539" y="155496"/>
                </a:lnTo>
                <a:lnTo>
                  <a:pt x="30361" y="154146"/>
                </a:lnTo>
                <a:lnTo>
                  <a:pt x="35480" y="152294"/>
                </a:lnTo>
                <a:lnTo>
                  <a:pt x="40798" y="150107"/>
                </a:lnTo>
                <a:lnTo>
                  <a:pt x="46248" y="147696"/>
                </a:lnTo>
                <a:lnTo>
                  <a:pt x="57384" y="142477"/>
                </a:lnTo>
                <a:lnTo>
                  <a:pt x="63973" y="139752"/>
                </a:lnTo>
                <a:lnTo>
                  <a:pt x="71224" y="136983"/>
                </a:lnTo>
                <a:lnTo>
                  <a:pt x="78915" y="134184"/>
                </a:lnTo>
                <a:lnTo>
                  <a:pt x="84994" y="131366"/>
                </a:lnTo>
                <a:lnTo>
                  <a:pt x="90000" y="128535"/>
                </a:lnTo>
                <a:lnTo>
                  <a:pt x="94290" y="125695"/>
                </a:lnTo>
                <a:lnTo>
                  <a:pt x="100007" y="123801"/>
                </a:lnTo>
                <a:lnTo>
                  <a:pt x="106676" y="122539"/>
                </a:lnTo>
                <a:lnTo>
                  <a:pt x="113979" y="121698"/>
                </a:lnTo>
                <a:lnTo>
                  <a:pt x="120753" y="121137"/>
                </a:lnTo>
                <a:lnTo>
                  <a:pt x="127174" y="120762"/>
                </a:lnTo>
                <a:lnTo>
                  <a:pt x="133360" y="120513"/>
                </a:lnTo>
                <a:lnTo>
                  <a:pt x="139389" y="119395"/>
                </a:lnTo>
                <a:lnTo>
                  <a:pt x="145313" y="117696"/>
                </a:lnTo>
                <a:lnTo>
                  <a:pt x="151168" y="115612"/>
                </a:lnTo>
                <a:lnTo>
                  <a:pt x="157928" y="115174"/>
                </a:lnTo>
                <a:lnTo>
                  <a:pt x="165293" y="115835"/>
                </a:lnTo>
                <a:lnTo>
                  <a:pt x="173060" y="117228"/>
                </a:lnTo>
                <a:lnTo>
                  <a:pt x="180143" y="118157"/>
                </a:lnTo>
                <a:lnTo>
                  <a:pt x="186770" y="118776"/>
                </a:lnTo>
                <a:lnTo>
                  <a:pt x="193093" y="119189"/>
                </a:lnTo>
                <a:lnTo>
                  <a:pt x="199213" y="120417"/>
                </a:lnTo>
                <a:lnTo>
                  <a:pt x="205198" y="122188"/>
                </a:lnTo>
                <a:lnTo>
                  <a:pt x="211094" y="124321"/>
                </a:lnTo>
                <a:lnTo>
                  <a:pt x="215976" y="126695"/>
                </a:lnTo>
                <a:lnTo>
                  <a:pt x="228351" y="134588"/>
                </a:lnTo>
                <a:lnTo>
                  <a:pt x="233196" y="137350"/>
                </a:lnTo>
                <a:lnTo>
                  <a:pt x="238331" y="140144"/>
                </a:lnTo>
                <a:lnTo>
                  <a:pt x="246577" y="145789"/>
                </a:lnTo>
                <a:lnTo>
                  <a:pt x="250109" y="148627"/>
                </a:lnTo>
                <a:lnTo>
                  <a:pt x="256574" y="156861"/>
                </a:lnTo>
                <a:lnTo>
                  <a:pt x="259632" y="161724"/>
                </a:lnTo>
                <a:lnTo>
                  <a:pt x="261670" y="166871"/>
                </a:lnTo>
                <a:lnTo>
                  <a:pt x="263029" y="172207"/>
                </a:lnTo>
                <a:lnTo>
                  <a:pt x="263935" y="177670"/>
                </a:lnTo>
                <a:lnTo>
                  <a:pt x="264941" y="186279"/>
                </a:lnTo>
                <a:lnTo>
                  <a:pt x="265210" y="189909"/>
                </a:lnTo>
                <a:lnTo>
                  <a:pt x="262968" y="199021"/>
                </a:lnTo>
                <a:lnTo>
                  <a:pt x="261037" y="204118"/>
                </a:lnTo>
                <a:lnTo>
                  <a:pt x="259749" y="209421"/>
                </a:lnTo>
                <a:lnTo>
                  <a:pt x="258891" y="214861"/>
                </a:lnTo>
                <a:lnTo>
                  <a:pt x="258318" y="220393"/>
                </a:lnTo>
                <a:lnTo>
                  <a:pt x="256032" y="225986"/>
                </a:lnTo>
                <a:lnTo>
                  <a:pt x="252603" y="231620"/>
                </a:lnTo>
                <a:lnTo>
                  <a:pt x="248411" y="237280"/>
                </a:lnTo>
                <a:lnTo>
                  <a:pt x="244665" y="242959"/>
                </a:lnTo>
                <a:lnTo>
                  <a:pt x="241214" y="248650"/>
                </a:lnTo>
                <a:lnTo>
                  <a:pt x="237962" y="254350"/>
                </a:lnTo>
                <a:lnTo>
                  <a:pt x="233888" y="259101"/>
                </a:lnTo>
                <a:lnTo>
                  <a:pt x="229268" y="263221"/>
                </a:lnTo>
                <a:lnTo>
                  <a:pt x="224282" y="266921"/>
                </a:lnTo>
                <a:lnTo>
                  <a:pt x="218101" y="270340"/>
                </a:lnTo>
                <a:lnTo>
                  <a:pt x="211123" y="273571"/>
                </a:lnTo>
                <a:lnTo>
                  <a:pt x="203613" y="276678"/>
                </a:lnTo>
                <a:lnTo>
                  <a:pt x="196702" y="280655"/>
                </a:lnTo>
                <a:lnTo>
                  <a:pt x="190189" y="285210"/>
                </a:lnTo>
                <a:lnTo>
                  <a:pt x="183942" y="290152"/>
                </a:lnTo>
                <a:lnTo>
                  <a:pt x="177873" y="293447"/>
                </a:lnTo>
                <a:lnTo>
                  <a:pt x="171922" y="295644"/>
                </a:lnTo>
                <a:lnTo>
                  <a:pt x="166049" y="297108"/>
                </a:lnTo>
                <a:lnTo>
                  <a:pt x="160229" y="299037"/>
                </a:lnTo>
                <a:lnTo>
                  <a:pt x="154444" y="301275"/>
                </a:lnTo>
                <a:lnTo>
                  <a:pt x="148682" y="303720"/>
                </a:lnTo>
                <a:lnTo>
                  <a:pt x="141984" y="306303"/>
                </a:lnTo>
                <a:lnTo>
                  <a:pt x="126921" y="311712"/>
                </a:lnTo>
                <a:lnTo>
                  <a:pt x="120809" y="313535"/>
                </a:lnTo>
                <a:lnTo>
                  <a:pt x="115781" y="314751"/>
                </a:lnTo>
                <a:lnTo>
                  <a:pt x="111477" y="315561"/>
                </a:lnTo>
                <a:lnTo>
                  <a:pt x="106703" y="316102"/>
                </a:lnTo>
                <a:lnTo>
                  <a:pt x="101615" y="316462"/>
                </a:lnTo>
                <a:lnTo>
                  <a:pt x="96318" y="316702"/>
                </a:lnTo>
                <a:lnTo>
                  <a:pt x="85352" y="316969"/>
                </a:lnTo>
                <a:lnTo>
                  <a:pt x="56099" y="317178"/>
                </a:lnTo>
                <a:lnTo>
                  <a:pt x="54544" y="316227"/>
                </a:lnTo>
                <a:lnTo>
                  <a:pt x="53508" y="314640"/>
                </a:lnTo>
                <a:lnTo>
                  <a:pt x="52816" y="312630"/>
                </a:lnTo>
                <a:lnTo>
                  <a:pt x="51403" y="311290"/>
                </a:lnTo>
                <a:lnTo>
                  <a:pt x="49508" y="310397"/>
                </a:lnTo>
                <a:lnTo>
                  <a:pt x="47293" y="309801"/>
                </a:lnTo>
                <a:lnTo>
                  <a:pt x="45816" y="308451"/>
                </a:lnTo>
                <a:lnTo>
                  <a:pt x="44831" y="306599"/>
                </a:lnTo>
                <a:lnTo>
                  <a:pt x="42861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08"/>
          <p:cNvSpPr/>
          <p:nvPr/>
        </p:nvSpPr>
        <p:spPr>
          <a:xfrm>
            <a:off x="962977" y="3634740"/>
            <a:ext cx="51433" cy="145733"/>
          </a:xfrm>
          <a:custGeom>
            <a:avLst/>
            <a:gdLst/>
            <a:ahLst/>
            <a:cxnLst/>
            <a:rect l="0" t="0" r="0" b="0"/>
            <a:pathLst>
              <a:path w="51433" h="145733">
                <a:moveTo>
                  <a:pt x="42862" y="0"/>
                </a:moveTo>
                <a:lnTo>
                  <a:pt x="50243" y="0"/>
                </a:lnTo>
                <a:lnTo>
                  <a:pt x="50641" y="952"/>
                </a:lnTo>
                <a:lnTo>
                  <a:pt x="51082" y="4551"/>
                </a:lnTo>
                <a:lnTo>
                  <a:pt x="51200" y="6843"/>
                </a:lnTo>
                <a:lnTo>
                  <a:pt x="51330" y="11931"/>
                </a:lnTo>
                <a:lnTo>
                  <a:pt x="51432" y="44541"/>
                </a:lnTo>
                <a:lnTo>
                  <a:pt x="50481" y="48744"/>
                </a:lnTo>
                <a:lnTo>
                  <a:pt x="48894" y="53451"/>
                </a:lnTo>
                <a:lnTo>
                  <a:pt x="46883" y="58494"/>
                </a:lnTo>
                <a:lnTo>
                  <a:pt x="45543" y="62808"/>
                </a:lnTo>
                <a:lnTo>
                  <a:pt x="44649" y="66637"/>
                </a:lnTo>
                <a:lnTo>
                  <a:pt x="44054" y="70142"/>
                </a:lnTo>
                <a:lnTo>
                  <a:pt x="42704" y="74384"/>
                </a:lnTo>
                <a:lnTo>
                  <a:pt x="40852" y="79117"/>
                </a:lnTo>
                <a:lnTo>
                  <a:pt x="38665" y="84177"/>
                </a:lnTo>
                <a:lnTo>
                  <a:pt x="36254" y="88503"/>
                </a:lnTo>
                <a:lnTo>
                  <a:pt x="33694" y="92339"/>
                </a:lnTo>
                <a:lnTo>
                  <a:pt x="31035" y="95850"/>
                </a:lnTo>
                <a:lnTo>
                  <a:pt x="28310" y="99142"/>
                </a:lnTo>
                <a:lnTo>
                  <a:pt x="25541" y="102290"/>
                </a:lnTo>
                <a:lnTo>
                  <a:pt x="19924" y="108327"/>
                </a:lnTo>
                <a:lnTo>
                  <a:pt x="14252" y="114185"/>
                </a:lnTo>
                <a:lnTo>
                  <a:pt x="11407" y="118033"/>
                </a:lnTo>
                <a:lnTo>
                  <a:pt x="8557" y="122504"/>
                </a:lnTo>
                <a:lnTo>
                  <a:pt x="1690" y="134265"/>
                </a:lnTo>
                <a:lnTo>
                  <a:pt x="751" y="138413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09"/>
          <p:cNvSpPr/>
          <p:nvPr/>
        </p:nvSpPr>
        <p:spPr>
          <a:xfrm>
            <a:off x="1086625" y="3514725"/>
            <a:ext cx="176390" cy="8573"/>
          </a:xfrm>
          <a:custGeom>
            <a:avLst/>
            <a:gdLst/>
            <a:ahLst/>
            <a:cxnLst/>
            <a:rect l="0" t="0" r="0" b="0"/>
            <a:pathLst>
              <a:path w="176390" h="8573">
                <a:moveTo>
                  <a:pt x="4939" y="8572"/>
                </a:moveTo>
                <a:lnTo>
                  <a:pt x="0" y="8572"/>
                </a:lnTo>
                <a:lnTo>
                  <a:pt x="2109" y="8572"/>
                </a:lnTo>
                <a:lnTo>
                  <a:pt x="3053" y="7620"/>
                </a:lnTo>
                <a:lnTo>
                  <a:pt x="3682" y="6032"/>
                </a:lnTo>
                <a:lnTo>
                  <a:pt x="4691" y="1191"/>
                </a:lnTo>
                <a:lnTo>
                  <a:pt x="5726" y="794"/>
                </a:lnTo>
                <a:lnTo>
                  <a:pt x="7369" y="529"/>
                </a:lnTo>
                <a:lnTo>
                  <a:pt x="12299" y="104"/>
                </a:lnTo>
                <a:lnTo>
                  <a:pt x="17703" y="31"/>
                </a:lnTo>
                <a:lnTo>
                  <a:pt x="1763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10"/>
          <p:cNvSpPr/>
          <p:nvPr/>
        </p:nvSpPr>
        <p:spPr>
          <a:xfrm>
            <a:off x="1357312" y="3386242"/>
            <a:ext cx="77153" cy="257071"/>
          </a:xfrm>
          <a:custGeom>
            <a:avLst/>
            <a:gdLst/>
            <a:ahLst/>
            <a:cxnLst/>
            <a:rect l="0" t="0" r="0" b="0"/>
            <a:pathLst>
              <a:path w="77153" h="257071">
                <a:moveTo>
                  <a:pt x="0" y="8468"/>
                </a:moveTo>
                <a:lnTo>
                  <a:pt x="0" y="3917"/>
                </a:lnTo>
                <a:lnTo>
                  <a:pt x="952" y="2576"/>
                </a:lnTo>
                <a:lnTo>
                  <a:pt x="2540" y="1682"/>
                </a:lnTo>
                <a:lnTo>
                  <a:pt x="4551" y="1087"/>
                </a:lnTo>
                <a:lnTo>
                  <a:pt x="4939" y="690"/>
                </a:lnTo>
                <a:lnTo>
                  <a:pt x="4245" y="424"/>
                </a:lnTo>
                <a:lnTo>
                  <a:pt x="2830" y="248"/>
                </a:lnTo>
                <a:lnTo>
                  <a:pt x="2839" y="131"/>
                </a:lnTo>
                <a:lnTo>
                  <a:pt x="3798" y="52"/>
                </a:lnTo>
                <a:lnTo>
                  <a:pt x="5389" y="0"/>
                </a:lnTo>
                <a:lnTo>
                  <a:pt x="7403" y="917"/>
                </a:lnTo>
                <a:lnTo>
                  <a:pt x="9698" y="2482"/>
                </a:lnTo>
                <a:lnTo>
                  <a:pt x="15674" y="7285"/>
                </a:lnTo>
                <a:lnTo>
                  <a:pt x="16164" y="8632"/>
                </a:lnTo>
                <a:lnTo>
                  <a:pt x="16854" y="16030"/>
                </a:lnTo>
                <a:lnTo>
                  <a:pt x="17059" y="28912"/>
                </a:lnTo>
                <a:lnTo>
                  <a:pt x="17134" y="49848"/>
                </a:lnTo>
                <a:lnTo>
                  <a:pt x="18090" y="55104"/>
                </a:lnTo>
                <a:lnTo>
                  <a:pt x="19680" y="60514"/>
                </a:lnTo>
                <a:lnTo>
                  <a:pt x="21692" y="66025"/>
                </a:lnTo>
                <a:lnTo>
                  <a:pt x="23034" y="72557"/>
                </a:lnTo>
                <a:lnTo>
                  <a:pt x="23928" y="79769"/>
                </a:lnTo>
                <a:lnTo>
                  <a:pt x="24525" y="87434"/>
                </a:lnTo>
                <a:lnTo>
                  <a:pt x="24922" y="94449"/>
                </a:lnTo>
                <a:lnTo>
                  <a:pt x="25364" y="107324"/>
                </a:lnTo>
                <a:lnTo>
                  <a:pt x="26435" y="113425"/>
                </a:lnTo>
                <a:lnTo>
                  <a:pt x="28100" y="119397"/>
                </a:lnTo>
                <a:lnTo>
                  <a:pt x="30163" y="125283"/>
                </a:lnTo>
                <a:lnTo>
                  <a:pt x="31539" y="131112"/>
                </a:lnTo>
                <a:lnTo>
                  <a:pt x="32456" y="136903"/>
                </a:lnTo>
                <a:lnTo>
                  <a:pt x="33067" y="142669"/>
                </a:lnTo>
                <a:lnTo>
                  <a:pt x="33475" y="149370"/>
                </a:lnTo>
                <a:lnTo>
                  <a:pt x="33928" y="164436"/>
                </a:lnTo>
                <a:lnTo>
                  <a:pt x="34183" y="184432"/>
                </a:lnTo>
                <a:lnTo>
                  <a:pt x="35171" y="189595"/>
                </a:lnTo>
                <a:lnTo>
                  <a:pt x="36782" y="193989"/>
                </a:lnTo>
                <a:lnTo>
                  <a:pt x="38809" y="197871"/>
                </a:lnTo>
                <a:lnTo>
                  <a:pt x="40160" y="202364"/>
                </a:lnTo>
                <a:lnTo>
                  <a:pt x="41061" y="207265"/>
                </a:lnTo>
                <a:lnTo>
                  <a:pt x="41661" y="212436"/>
                </a:lnTo>
                <a:lnTo>
                  <a:pt x="42062" y="216837"/>
                </a:lnTo>
                <a:lnTo>
                  <a:pt x="42507" y="224266"/>
                </a:lnTo>
                <a:lnTo>
                  <a:pt x="43578" y="227581"/>
                </a:lnTo>
                <a:lnTo>
                  <a:pt x="45244" y="230743"/>
                </a:lnTo>
                <a:lnTo>
                  <a:pt x="47308" y="233804"/>
                </a:lnTo>
                <a:lnTo>
                  <a:pt x="49636" y="236797"/>
                </a:lnTo>
                <a:lnTo>
                  <a:pt x="52141" y="239745"/>
                </a:lnTo>
                <a:lnTo>
                  <a:pt x="58454" y="246769"/>
                </a:lnTo>
                <a:lnTo>
                  <a:pt x="67252" y="255727"/>
                </a:lnTo>
                <a:lnTo>
                  <a:pt x="68647" y="256175"/>
                </a:lnTo>
                <a:lnTo>
                  <a:pt x="70530" y="256473"/>
                </a:lnTo>
                <a:lnTo>
                  <a:pt x="77152" y="2570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11"/>
          <p:cNvSpPr/>
          <p:nvPr/>
        </p:nvSpPr>
        <p:spPr>
          <a:xfrm>
            <a:off x="1528776" y="3351857"/>
            <a:ext cx="256971" cy="210569"/>
          </a:xfrm>
          <a:custGeom>
            <a:avLst/>
            <a:gdLst/>
            <a:ahLst/>
            <a:cxnLst/>
            <a:rect l="0" t="0" r="0" b="0"/>
            <a:pathLst>
              <a:path w="256971" h="210569">
                <a:moveTo>
                  <a:pt x="180008" y="17135"/>
                </a:moveTo>
                <a:lnTo>
                  <a:pt x="180008" y="9754"/>
                </a:lnTo>
                <a:lnTo>
                  <a:pt x="179056" y="9357"/>
                </a:lnTo>
                <a:lnTo>
                  <a:pt x="175458" y="8916"/>
                </a:lnTo>
                <a:lnTo>
                  <a:pt x="173164" y="7846"/>
                </a:lnTo>
                <a:lnTo>
                  <a:pt x="168077" y="4116"/>
                </a:lnTo>
                <a:lnTo>
                  <a:pt x="164434" y="2741"/>
                </a:lnTo>
                <a:lnTo>
                  <a:pt x="160100" y="1824"/>
                </a:lnTo>
                <a:lnTo>
                  <a:pt x="155307" y="1213"/>
                </a:lnTo>
                <a:lnTo>
                  <a:pt x="147440" y="534"/>
                </a:lnTo>
                <a:lnTo>
                  <a:pt x="139816" y="232"/>
                </a:lnTo>
                <a:lnTo>
                  <a:pt x="119399" y="38"/>
                </a:lnTo>
                <a:lnTo>
                  <a:pt x="97022" y="0"/>
                </a:lnTo>
                <a:lnTo>
                  <a:pt x="91347" y="949"/>
                </a:lnTo>
                <a:lnTo>
                  <a:pt x="85658" y="2534"/>
                </a:lnTo>
                <a:lnTo>
                  <a:pt x="79961" y="4544"/>
                </a:lnTo>
                <a:lnTo>
                  <a:pt x="74258" y="5883"/>
                </a:lnTo>
                <a:lnTo>
                  <a:pt x="68550" y="6777"/>
                </a:lnTo>
                <a:lnTo>
                  <a:pt x="62840" y="7372"/>
                </a:lnTo>
                <a:lnTo>
                  <a:pt x="57129" y="8721"/>
                </a:lnTo>
                <a:lnTo>
                  <a:pt x="51416" y="10573"/>
                </a:lnTo>
                <a:lnTo>
                  <a:pt x="45703" y="12761"/>
                </a:lnTo>
                <a:lnTo>
                  <a:pt x="39989" y="15171"/>
                </a:lnTo>
                <a:lnTo>
                  <a:pt x="34275" y="17731"/>
                </a:lnTo>
                <a:lnTo>
                  <a:pt x="28560" y="20390"/>
                </a:lnTo>
                <a:lnTo>
                  <a:pt x="23798" y="22163"/>
                </a:lnTo>
                <a:lnTo>
                  <a:pt x="15967" y="24132"/>
                </a:lnTo>
                <a:lnTo>
                  <a:pt x="9311" y="27547"/>
                </a:lnTo>
                <a:lnTo>
                  <a:pt x="1828" y="32950"/>
                </a:lnTo>
                <a:lnTo>
                  <a:pt x="1214" y="34346"/>
                </a:lnTo>
                <a:lnTo>
                  <a:pt x="350" y="40861"/>
                </a:lnTo>
                <a:lnTo>
                  <a:pt x="148" y="46095"/>
                </a:lnTo>
                <a:lnTo>
                  <a:pt x="0" y="58338"/>
                </a:lnTo>
                <a:lnTo>
                  <a:pt x="2532" y="61800"/>
                </a:lnTo>
                <a:lnTo>
                  <a:pt x="4541" y="64057"/>
                </a:lnTo>
                <a:lnTo>
                  <a:pt x="7785" y="65561"/>
                </a:lnTo>
                <a:lnTo>
                  <a:pt x="11853" y="66564"/>
                </a:lnTo>
                <a:lnTo>
                  <a:pt x="16470" y="67233"/>
                </a:lnTo>
                <a:lnTo>
                  <a:pt x="24139" y="70516"/>
                </a:lnTo>
                <a:lnTo>
                  <a:pt x="31676" y="75150"/>
                </a:lnTo>
                <a:lnTo>
                  <a:pt x="36353" y="77719"/>
                </a:lnTo>
                <a:lnTo>
                  <a:pt x="41375" y="80385"/>
                </a:lnTo>
                <a:lnTo>
                  <a:pt x="47582" y="82161"/>
                </a:lnTo>
                <a:lnTo>
                  <a:pt x="54576" y="83346"/>
                </a:lnTo>
                <a:lnTo>
                  <a:pt x="62097" y="84136"/>
                </a:lnTo>
                <a:lnTo>
                  <a:pt x="69016" y="85614"/>
                </a:lnTo>
                <a:lnTo>
                  <a:pt x="75533" y="87553"/>
                </a:lnTo>
                <a:lnTo>
                  <a:pt x="81783" y="89798"/>
                </a:lnTo>
                <a:lnTo>
                  <a:pt x="89760" y="91294"/>
                </a:lnTo>
                <a:lnTo>
                  <a:pt x="98888" y="92292"/>
                </a:lnTo>
                <a:lnTo>
                  <a:pt x="108783" y="92957"/>
                </a:lnTo>
                <a:lnTo>
                  <a:pt x="118237" y="94353"/>
                </a:lnTo>
                <a:lnTo>
                  <a:pt x="127398" y="96236"/>
                </a:lnTo>
                <a:lnTo>
                  <a:pt x="136362" y="98444"/>
                </a:lnTo>
                <a:lnTo>
                  <a:pt x="145196" y="100869"/>
                </a:lnTo>
                <a:lnTo>
                  <a:pt x="162631" y="106102"/>
                </a:lnTo>
                <a:lnTo>
                  <a:pt x="188512" y="114404"/>
                </a:lnTo>
                <a:lnTo>
                  <a:pt x="195203" y="116271"/>
                </a:lnTo>
                <a:lnTo>
                  <a:pt x="200615" y="117516"/>
                </a:lnTo>
                <a:lnTo>
                  <a:pt x="205176" y="118346"/>
                </a:lnTo>
                <a:lnTo>
                  <a:pt x="210122" y="119851"/>
                </a:lnTo>
                <a:lnTo>
                  <a:pt x="215324" y="121808"/>
                </a:lnTo>
                <a:lnTo>
                  <a:pt x="220697" y="124064"/>
                </a:lnTo>
                <a:lnTo>
                  <a:pt x="226184" y="126521"/>
                </a:lnTo>
                <a:lnTo>
                  <a:pt x="237361" y="131791"/>
                </a:lnTo>
                <a:lnTo>
                  <a:pt x="242056" y="134530"/>
                </a:lnTo>
                <a:lnTo>
                  <a:pt x="249813" y="140113"/>
                </a:lnTo>
                <a:lnTo>
                  <a:pt x="252262" y="142935"/>
                </a:lnTo>
                <a:lnTo>
                  <a:pt x="253895" y="145770"/>
                </a:lnTo>
                <a:lnTo>
                  <a:pt x="255710" y="151459"/>
                </a:lnTo>
                <a:lnTo>
                  <a:pt x="256516" y="157162"/>
                </a:lnTo>
                <a:lnTo>
                  <a:pt x="256731" y="160969"/>
                </a:lnTo>
                <a:lnTo>
                  <a:pt x="256970" y="170279"/>
                </a:lnTo>
                <a:lnTo>
                  <a:pt x="256081" y="174476"/>
                </a:lnTo>
                <a:lnTo>
                  <a:pt x="254536" y="178227"/>
                </a:lnTo>
                <a:lnTo>
                  <a:pt x="252553" y="181679"/>
                </a:lnTo>
                <a:lnTo>
                  <a:pt x="245271" y="188056"/>
                </a:lnTo>
                <a:lnTo>
                  <a:pt x="240662" y="191090"/>
                </a:lnTo>
                <a:lnTo>
                  <a:pt x="235684" y="194065"/>
                </a:lnTo>
                <a:lnTo>
                  <a:pt x="230460" y="197001"/>
                </a:lnTo>
                <a:lnTo>
                  <a:pt x="225073" y="199911"/>
                </a:lnTo>
                <a:lnTo>
                  <a:pt x="219576" y="201850"/>
                </a:lnTo>
                <a:lnTo>
                  <a:pt x="214007" y="203144"/>
                </a:lnTo>
                <a:lnTo>
                  <a:pt x="208389" y="204006"/>
                </a:lnTo>
                <a:lnTo>
                  <a:pt x="201786" y="204580"/>
                </a:lnTo>
                <a:lnTo>
                  <a:pt x="194527" y="204964"/>
                </a:lnTo>
                <a:lnTo>
                  <a:pt x="186830" y="205220"/>
                </a:lnTo>
                <a:lnTo>
                  <a:pt x="177889" y="206342"/>
                </a:lnTo>
                <a:lnTo>
                  <a:pt x="168118" y="208043"/>
                </a:lnTo>
                <a:lnTo>
                  <a:pt x="157794" y="210130"/>
                </a:lnTo>
                <a:lnTo>
                  <a:pt x="149006" y="210568"/>
                </a:lnTo>
                <a:lnTo>
                  <a:pt x="141243" y="209908"/>
                </a:lnTo>
                <a:lnTo>
                  <a:pt x="134162" y="208515"/>
                </a:lnTo>
                <a:lnTo>
                  <a:pt x="126584" y="207587"/>
                </a:lnTo>
                <a:lnTo>
                  <a:pt x="118675" y="206968"/>
                </a:lnTo>
                <a:lnTo>
                  <a:pt x="103219" y="206280"/>
                </a:lnTo>
                <a:lnTo>
                  <a:pt x="90000" y="205975"/>
                </a:lnTo>
                <a:lnTo>
                  <a:pt x="84760" y="204941"/>
                </a:lnTo>
                <a:lnTo>
                  <a:pt x="80315" y="203299"/>
                </a:lnTo>
                <a:lnTo>
                  <a:pt x="72835" y="199887"/>
                </a:lnTo>
                <a:lnTo>
                  <a:pt x="66336" y="198371"/>
                </a:lnTo>
                <a:lnTo>
                  <a:pt x="61873" y="197517"/>
                </a:lnTo>
                <a:lnTo>
                  <a:pt x="61246" y="196445"/>
                </a:lnTo>
                <a:lnTo>
                  <a:pt x="60241" y="190420"/>
                </a:lnTo>
                <a:lnTo>
                  <a:pt x="59993" y="1885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12"/>
          <p:cNvSpPr/>
          <p:nvPr/>
        </p:nvSpPr>
        <p:spPr>
          <a:xfrm>
            <a:off x="2094547" y="3343275"/>
            <a:ext cx="334329" cy="184598"/>
          </a:xfrm>
          <a:custGeom>
            <a:avLst/>
            <a:gdLst/>
            <a:ahLst/>
            <a:cxnLst/>
            <a:rect l="0" t="0" r="0" b="0"/>
            <a:pathLst>
              <a:path w="334329" h="184598">
                <a:moveTo>
                  <a:pt x="0" y="42862"/>
                </a:moveTo>
                <a:lnTo>
                  <a:pt x="0" y="47413"/>
                </a:lnTo>
                <a:lnTo>
                  <a:pt x="953" y="48754"/>
                </a:lnTo>
                <a:lnTo>
                  <a:pt x="2540" y="49647"/>
                </a:lnTo>
                <a:lnTo>
                  <a:pt x="4551" y="50243"/>
                </a:lnTo>
                <a:lnTo>
                  <a:pt x="5891" y="52545"/>
                </a:lnTo>
                <a:lnTo>
                  <a:pt x="6785" y="55985"/>
                </a:lnTo>
                <a:lnTo>
                  <a:pt x="7381" y="60183"/>
                </a:lnTo>
                <a:lnTo>
                  <a:pt x="9683" y="63934"/>
                </a:lnTo>
                <a:lnTo>
                  <a:pt x="13123" y="67388"/>
                </a:lnTo>
                <a:lnTo>
                  <a:pt x="17321" y="70642"/>
                </a:lnTo>
                <a:lnTo>
                  <a:pt x="21072" y="74717"/>
                </a:lnTo>
                <a:lnTo>
                  <a:pt x="24526" y="79339"/>
                </a:lnTo>
                <a:lnTo>
                  <a:pt x="27781" y="84325"/>
                </a:lnTo>
                <a:lnTo>
                  <a:pt x="30903" y="89554"/>
                </a:lnTo>
                <a:lnTo>
                  <a:pt x="33937" y="94945"/>
                </a:lnTo>
                <a:lnTo>
                  <a:pt x="36912" y="100444"/>
                </a:lnTo>
                <a:lnTo>
                  <a:pt x="40801" y="106015"/>
                </a:lnTo>
                <a:lnTo>
                  <a:pt x="45298" y="111634"/>
                </a:lnTo>
                <a:lnTo>
                  <a:pt x="50201" y="117285"/>
                </a:lnTo>
                <a:lnTo>
                  <a:pt x="55375" y="122957"/>
                </a:lnTo>
                <a:lnTo>
                  <a:pt x="66203" y="134340"/>
                </a:lnTo>
                <a:lnTo>
                  <a:pt x="70806" y="140043"/>
                </a:lnTo>
                <a:lnTo>
                  <a:pt x="74826" y="145749"/>
                </a:lnTo>
                <a:lnTo>
                  <a:pt x="78459" y="151458"/>
                </a:lnTo>
                <a:lnTo>
                  <a:pt x="81834" y="156217"/>
                </a:lnTo>
                <a:lnTo>
                  <a:pt x="85036" y="160342"/>
                </a:lnTo>
                <a:lnTo>
                  <a:pt x="88123" y="164045"/>
                </a:lnTo>
                <a:lnTo>
                  <a:pt x="91133" y="167466"/>
                </a:lnTo>
                <a:lnTo>
                  <a:pt x="97019" y="173806"/>
                </a:lnTo>
                <a:lnTo>
                  <a:pt x="99922" y="175878"/>
                </a:lnTo>
                <a:lnTo>
                  <a:pt x="108558" y="179747"/>
                </a:lnTo>
                <a:lnTo>
                  <a:pt x="114288" y="184027"/>
                </a:lnTo>
                <a:lnTo>
                  <a:pt x="117149" y="184597"/>
                </a:lnTo>
                <a:lnTo>
                  <a:pt x="120010" y="184025"/>
                </a:lnTo>
                <a:lnTo>
                  <a:pt x="125727" y="181801"/>
                </a:lnTo>
                <a:lnTo>
                  <a:pt x="131444" y="180812"/>
                </a:lnTo>
                <a:lnTo>
                  <a:pt x="139699" y="175293"/>
                </a:lnTo>
                <a:lnTo>
                  <a:pt x="144568" y="171155"/>
                </a:lnTo>
                <a:lnTo>
                  <a:pt x="148766" y="167443"/>
                </a:lnTo>
                <a:lnTo>
                  <a:pt x="155971" y="160779"/>
                </a:lnTo>
                <a:lnTo>
                  <a:pt x="175201" y="141896"/>
                </a:lnTo>
                <a:lnTo>
                  <a:pt x="237183" y="79998"/>
                </a:lnTo>
                <a:lnTo>
                  <a:pt x="242894" y="73335"/>
                </a:lnTo>
                <a:lnTo>
                  <a:pt x="248607" y="66035"/>
                </a:lnTo>
                <a:lnTo>
                  <a:pt x="254321" y="58311"/>
                </a:lnTo>
                <a:lnTo>
                  <a:pt x="260987" y="52208"/>
                </a:lnTo>
                <a:lnTo>
                  <a:pt x="268289" y="47188"/>
                </a:lnTo>
                <a:lnTo>
                  <a:pt x="276014" y="42888"/>
                </a:lnTo>
                <a:lnTo>
                  <a:pt x="283070" y="38117"/>
                </a:lnTo>
                <a:lnTo>
                  <a:pt x="289678" y="33032"/>
                </a:lnTo>
                <a:lnTo>
                  <a:pt x="295989" y="27736"/>
                </a:lnTo>
                <a:lnTo>
                  <a:pt x="302101" y="23253"/>
                </a:lnTo>
                <a:lnTo>
                  <a:pt x="308080" y="19312"/>
                </a:lnTo>
                <a:lnTo>
                  <a:pt x="313972" y="15732"/>
                </a:lnTo>
                <a:lnTo>
                  <a:pt x="318852" y="12393"/>
                </a:lnTo>
                <a:lnTo>
                  <a:pt x="323058" y="9214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13"/>
          <p:cNvSpPr/>
          <p:nvPr/>
        </p:nvSpPr>
        <p:spPr>
          <a:xfrm>
            <a:off x="4941015" y="2375913"/>
            <a:ext cx="213915" cy="443966"/>
          </a:xfrm>
          <a:custGeom>
            <a:avLst/>
            <a:gdLst/>
            <a:ahLst/>
            <a:cxnLst/>
            <a:rect l="0" t="0" r="0" b="0"/>
            <a:pathLst>
              <a:path w="213915" h="443966">
                <a:moveTo>
                  <a:pt x="196769" y="50104"/>
                </a:moveTo>
                <a:lnTo>
                  <a:pt x="176370" y="29705"/>
                </a:lnTo>
                <a:lnTo>
                  <a:pt x="173644" y="27932"/>
                </a:lnTo>
                <a:lnTo>
                  <a:pt x="168077" y="25962"/>
                </a:lnTo>
                <a:lnTo>
                  <a:pt x="166211" y="24485"/>
                </a:lnTo>
                <a:lnTo>
                  <a:pt x="164967" y="22547"/>
                </a:lnTo>
                <a:lnTo>
                  <a:pt x="164138" y="20302"/>
                </a:lnTo>
                <a:lnTo>
                  <a:pt x="160677" y="15269"/>
                </a:lnTo>
                <a:lnTo>
                  <a:pt x="158420" y="12593"/>
                </a:lnTo>
                <a:lnTo>
                  <a:pt x="155963" y="10809"/>
                </a:lnTo>
                <a:lnTo>
                  <a:pt x="150693" y="8827"/>
                </a:lnTo>
                <a:lnTo>
                  <a:pt x="145176" y="5406"/>
                </a:lnTo>
                <a:lnTo>
                  <a:pt x="142372" y="3161"/>
                </a:lnTo>
                <a:lnTo>
                  <a:pt x="139549" y="1663"/>
                </a:lnTo>
                <a:lnTo>
                  <a:pt x="133873" y="0"/>
                </a:lnTo>
                <a:lnTo>
                  <a:pt x="130073" y="509"/>
                </a:lnTo>
                <a:lnTo>
                  <a:pt x="125636" y="1800"/>
                </a:lnTo>
                <a:lnTo>
                  <a:pt x="120772" y="3614"/>
                </a:lnTo>
                <a:lnTo>
                  <a:pt x="116577" y="4823"/>
                </a:lnTo>
                <a:lnTo>
                  <a:pt x="112828" y="5630"/>
                </a:lnTo>
                <a:lnTo>
                  <a:pt x="109376" y="6167"/>
                </a:lnTo>
                <a:lnTo>
                  <a:pt x="105170" y="7477"/>
                </a:lnTo>
                <a:lnTo>
                  <a:pt x="100460" y="9304"/>
                </a:lnTo>
                <a:lnTo>
                  <a:pt x="95416" y="11474"/>
                </a:lnTo>
                <a:lnTo>
                  <a:pt x="84731" y="16425"/>
                </a:lnTo>
                <a:lnTo>
                  <a:pt x="79215" y="19079"/>
                </a:lnTo>
                <a:lnTo>
                  <a:pt x="74585" y="21801"/>
                </a:lnTo>
                <a:lnTo>
                  <a:pt x="70545" y="24567"/>
                </a:lnTo>
                <a:lnTo>
                  <a:pt x="66900" y="27365"/>
                </a:lnTo>
                <a:lnTo>
                  <a:pt x="62565" y="30182"/>
                </a:lnTo>
                <a:lnTo>
                  <a:pt x="57770" y="33013"/>
                </a:lnTo>
                <a:lnTo>
                  <a:pt x="52668" y="35852"/>
                </a:lnTo>
                <a:lnTo>
                  <a:pt x="48314" y="39650"/>
                </a:lnTo>
                <a:lnTo>
                  <a:pt x="44460" y="44087"/>
                </a:lnTo>
                <a:lnTo>
                  <a:pt x="40937" y="48951"/>
                </a:lnTo>
                <a:lnTo>
                  <a:pt x="34483" y="56894"/>
                </a:lnTo>
                <a:lnTo>
                  <a:pt x="28440" y="64552"/>
                </a:lnTo>
                <a:lnTo>
                  <a:pt x="22579" y="74305"/>
                </a:lnTo>
                <a:lnTo>
                  <a:pt x="16799" y="84990"/>
                </a:lnTo>
                <a:lnTo>
                  <a:pt x="13924" y="90506"/>
                </a:lnTo>
                <a:lnTo>
                  <a:pt x="10730" y="101716"/>
                </a:lnTo>
                <a:lnTo>
                  <a:pt x="8358" y="113048"/>
                </a:lnTo>
                <a:lnTo>
                  <a:pt x="4128" y="124434"/>
                </a:lnTo>
                <a:lnTo>
                  <a:pt x="1614" y="135844"/>
                </a:lnTo>
                <a:lnTo>
                  <a:pt x="496" y="147266"/>
                </a:lnTo>
                <a:lnTo>
                  <a:pt x="0" y="158692"/>
                </a:lnTo>
                <a:lnTo>
                  <a:pt x="820" y="163454"/>
                </a:lnTo>
                <a:lnTo>
                  <a:pt x="6524" y="175658"/>
                </a:lnTo>
                <a:lnTo>
                  <a:pt x="15213" y="192803"/>
                </a:lnTo>
                <a:lnTo>
                  <a:pt x="21145" y="197028"/>
                </a:lnTo>
                <a:lnTo>
                  <a:pt x="25394" y="199489"/>
                </a:lnTo>
                <a:lnTo>
                  <a:pt x="29179" y="201129"/>
                </a:lnTo>
                <a:lnTo>
                  <a:pt x="32655" y="202222"/>
                </a:lnTo>
                <a:lnTo>
                  <a:pt x="35925" y="202951"/>
                </a:lnTo>
                <a:lnTo>
                  <a:pt x="40010" y="202485"/>
                </a:lnTo>
                <a:lnTo>
                  <a:pt x="44638" y="201221"/>
                </a:lnTo>
                <a:lnTo>
                  <a:pt x="49629" y="199426"/>
                </a:lnTo>
                <a:lnTo>
                  <a:pt x="53908" y="198230"/>
                </a:lnTo>
                <a:lnTo>
                  <a:pt x="57714" y="197432"/>
                </a:lnTo>
                <a:lnTo>
                  <a:pt x="61203" y="196900"/>
                </a:lnTo>
                <a:lnTo>
                  <a:pt x="65434" y="194641"/>
                </a:lnTo>
                <a:lnTo>
                  <a:pt x="70160" y="191229"/>
                </a:lnTo>
                <a:lnTo>
                  <a:pt x="75216" y="187050"/>
                </a:lnTo>
                <a:lnTo>
                  <a:pt x="80491" y="183311"/>
                </a:lnTo>
                <a:lnTo>
                  <a:pt x="85913" y="179866"/>
                </a:lnTo>
                <a:lnTo>
                  <a:pt x="91433" y="176618"/>
                </a:lnTo>
                <a:lnTo>
                  <a:pt x="97018" y="172546"/>
                </a:lnTo>
                <a:lnTo>
                  <a:pt x="102646" y="167927"/>
                </a:lnTo>
                <a:lnTo>
                  <a:pt x="108303" y="162943"/>
                </a:lnTo>
                <a:lnTo>
                  <a:pt x="119669" y="152325"/>
                </a:lnTo>
                <a:lnTo>
                  <a:pt x="125367" y="146826"/>
                </a:lnTo>
                <a:lnTo>
                  <a:pt x="130118" y="141255"/>
                </a:lnTo>
                <a:lnTo>
                  <a:pt x="134238" y="135637"/>
                </a:lnTo>
                <a:lnTo>
                  <a:pt x="137937" y="129986"/>
                </a:lnTo>
                <a:lnTo>
                  <a:pt x="142308" y="124314"/>
                </a:lnTo>
                <a:lnTo>
                  <a:pt x="147127" y="118627"/>
                </a:lnTo>
                <a:lnTo>
                  <a:pt x="152244" y="112931"/>
                </a:lnTo>
                <a:lnTo>
                  <a:pt x="156608" y="107229"/>
                </a:lnTo>
                <a:lnTo>
                  <a:pt x="160470" y="101522"/>
                </a:lnTo>
                <a:lnTo>
                  <a:pt x="163997" y="95813"/>
                </a:lnTo>
                <a:lnTo>
                  <a:pt x="170457" y="86929"/>
                </a:lnTo>
                <a:lnTo>
                  <a:pt x="176502" y="78853"/>
                </a:lnTo>
                <a:lnTo>
                  <a:pt x="182365" y="68914"/>
                </a:lnTo>
                <a:lnTo>
                  <a:pt x="188145" y="58146"/>
                </a:lnTo>
                <a:lnTo>
                  <a:pt x="192936" y="47964"/>
                </a:lnTo>
                <a:lnTo>
                  <a:pt x="196586" y="36876"/>
                </a:lnTo>
                <a:lnTo>
                  <a:pt x="202324" y="28510"/>
                </a:lnTo>
                <a:lnTo>
                  <a:pt x="204001" y="26219"/>
                </a:lnTo>
                <a:lnTo>
                  <a:pt x="204746" y="22661"/>
                </a:lnTo>
                <a:lnTo>
                  <a:pt x="205224" y="17167"/>
                </a:lnTo>
                <a:lnTo>
                  <a:pt x="205339" y="28619"/>
                </a:lnTo>
                <a:lnTo>
                  <a:pt x="206293" y="31018"/>
                </a:lnTo>
                <a:lnTo>
                  <a:pt x="209892" y="36224"/>
                </a:lnTo>
                <a:lnTo>
                  <a:pt x="211233" y="39898"/>
                </a:lnTo>
                <a:lnTo>
                  <a:pt x="212723" y="49061"/>
                </a:lnTo>
                <a:lnTo>
                  <a:pt x="213385" y="59483"/>
                </a:lnTo>
                <a:lnTo>
                  <a:pt x="213679" y="70465"/>
                </a:lnTo>
                <a:lnTo>
                  <a:pt x="213914" y="315821"/>
                </a:lnTo>
                <a:lnTo>
                  <a:pt x="212962" y="323451"/>
                </a:lnTo>
                <a:lnTo>
                  <a:pt x="208023" y="343291"/>
                </a:lnTo>
                <a:lnTo>
                  <a:pt x="206533" y="355352"/>
                </a:lnTo>
                <a:lnTo>
                  <a:pt x="205872" y="367062"/>
                </a:lnTo>
                <a:lnTo>
                  <a:pt x="205577" y="378617"/>
                </a:lnTo>
                <a:lnTo>
                  <a:pt x="205345" y="425098"/>
                </a:lnTo>
                <a:lnTo>
                  <a:pt x="207883" y="428858"/>
                </a:lnTo>
                <a:lnTo>
                  <a:pt x="209893" y="431194"/>
                </a:lnTo>
                <a:lnTo>
                  <a:pt x="211234" y="433704"/>
                </a:lnTo>
                <a:lnTo>
                  <a:pt x="213810" y="443965"/>
                </a:lnTo>
                <a:lnTo>
                  <a:pt x="213914" y="4358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14"/>
          <p:cNvSpPr/>
          <p:nvPr/>
        </p:nvSpPr>
        <p:spPr>
          <a:xfrm>
            <a:off x="5249227" y="2503170"/>
            <a:ext cx="205741" cy="282893"/>
          </a:xfrm>
          <a:custGeom>
            <a:avLst/>
            <a:gdLst/>
            <a:ahLst/>
            <a:cxnLst/>
            <a:rect l="0" t="0" r="0" b="0"/>
            <a:pathLst>
              <a:path w="205741" h="282893">
                <a:moveTo>
                  <a:pt x="0" y="0"/>
                </a:moveTo>
                <a:lnTo>
                  <a:pt x="8541" y="0"/>
                </a:lnTo>
                <a:lnTo>
                  <a:pt x="8570" y="7380"/>
                </a:lnTo>
                <a:lnTo>
                  <a:pt x="13123" y="12770"/>
                </a:lnTo>
                <a:lnTo>
                  <a:pt x="17898" y="20280"/>
                </a:lnTo>
                <a:lnTo>
                  <a:pt x="23194" y="29016"/>
                </a:lnTo>
                <a:lnTo>
                  <a:pt x="28724" y="36073"/>
                </a:lnTo>
                <a:lnTo>
                  <a:pt x="31532" y="40241"/>
                </a:lnTo>
                <a:lnTo>
                  <a:pt x="34357" y="44925"/>
                </a:lnTo>
                <a:lnTo>
                  <a:pt x="37192" y="49952"/>
                </a:lnTo>
                <a:lnTo>
                  <a:pt x="42882" y="60618"/>
                </a:lnTo>
                <a:lnTo>
                  <a:pt x="45733" y="66129"/>
                </a:lnTo>
                <a:lnTo>
                  <a:pt x="48586" y="72661"/>
                </a:lnTo>
                <a:lnTo>
                  <a:pt x="51441" y="79873"/>
                </a:lnTo>
                <a:lnTo>
                  <a:pt x="54296" y="87539"/>
                </a:lnTo>
                <a:lnTo>
                  <a:pt x="57153" y="94554"/>
                </a:lnTo>
                <a:lnTo>
                  <a:pt x="60010" y="101136"/>
                </a:lnTo>
                <a:lnTo>
                  <a:pt x="62866" y="107429"/>
                </a:lnTo>
                <a:lnTo>
                  <a:pt x="66676" y="113529"/>
                </a:lnTo>
                <a:lnTo>
                  <a:pt x="71121" y="119501"/>
                </a:lnTo>
                <a:lnTo>
                  <a:pt x="75989" y="125387"/>
                </a:lnTo>
                <a:lnTo>
                  <a:pt x="80187" y="131216"/>
                </a:lnTo>
                <a:lnTo>
                  <a:pt x="83938" y="137007"/>
                </a:lnTo>
                <a:lnTo>
                  <a:pt x="87391" y="142773"/>
                </a:lnTo>
                <a:lnTo>
                  <a:pt x="90646" y="148522"/>
                </a:lnTo>
                <a:lnTo>
                  <a:pt x="96802" y="159989"/>
                </a:lnTo>
                <a:lnTo>
                  <a:pt x="100730" y="165714"/>
                </a:lnTo>
                <a:lnTo>
                  <a:pt x="105253" y="171436"/>
                </a:lnTo>
                <a:lnTo>
                  <a:pt x="110174" y="177156"/>
                </a:lnTo>
                <a:lnTo>
                  <a:pt x="114407" y="182874"/>
                </a:lnTo>
                <a:lnTo>
                  <a:pt x="118181" y="188591"/>
                </a:lnTo>
                <a:lnTo>
                  <a:pt x="121650" y="194307"/>
                </a:lnTo>
                <a:lnTo>
                  <a:pt x="124915" y="199070"/>
                </a:lnTo>
                <a:lnTo>
                  <a:pt x="131083" y="206903"/>
                </a:lnTo>
                <a:lnTo>
                  <a:pt x="134061" y="211278"/>
                </a:lnTo>
                <a:lnTo>
                  <a:pt x="137000" y="216099"/>
                </a:lnTo>
                <a:lnTo>
                  <a:pt x="139910" y="221218"/>
                </a:lnTo>
                <a:lnTo>
                  <a:pt x="145685" y="229447"/>
                </a:lnTo>
                <a:lnTo>
                  <a:pt x="151426" y="236279"/>
                </a:lnTo>
                <a:lnTo>
                  <a:pt x="157153" y="242490"/>
                </a:lnTo>
                <a:lnTo>
                  <a:pt x="165732" y="251342"/>
                </a:lnTo>
                <a:lnTo>
                  <a:pt x="182880" y="268594"/>
                </a:lnTo>
                <a:lnTo>
                  <a:pt x="185737" y="270503"/>
                </a:lnTo>
                <a:lnTo>
                  <a:pt x="191452" y="272623"/>
                </a:lnTo>
                <a:lnTo>
                  <a:pt x="193357" y="274141"/>
                </a:lnTo>
                <a:lnTo>
                  <a:pt x="194628" y="276106"/>
                </a:lnTo>
                <a:lnTo>
                  <a:pt x="196666" y="281552"/>
                </a:lnTo>
                <a:lnTo>
                  <a:pt x="197785" y="281998"/>
                </a:lnTo>
                <a:lnTo>
                  <a:pt x="203887" y="282715"/>
                </a:lnTo>
                <a:lnTo>
                  <a:pt x="205740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15"/>
          <p:cNvSpPr/>
          <p:nvPr/>
        </p:nvSpPr>
        <p:spPr>
          <a:xfrm>
            <a:off x="5317807" y="2528887"/>
            <a:ext cx="85726" cy="231459"/>
          </a:xfrm>
          <a:custGeom>
            <a:avLst/>
            <a:gdLst/>
            <a:ahLst/>
            <a:cxnLst/>
            <a:rect l="0" t="0" r="0" b="0"/>
            <a:pathLst>
              <a:path w="85726" h="231459">
                <a:moveTo>
                  <a:pt x="85725" y="0"/>
                </a:moveTo>
                <a:lnTo>
                  <a:pt x="85725" y="12770"/>
                </a:lnTo>
                <a:lnTo>
                  <a:pt x="84773" y="16134"/>
                </a:lnTo>
                <a:lnTo>
                  <a:pt x="83185" y="20281"/>
                </a:lnTo>
                <a:lnTo>
                  <a:pt x="81175" y="24950"/>
                </a:lnTo>
                <a:lnTo>
                  <a:pt x="79834" y="29969"/>
                </a:lnTo>
                <a:lnTo>
                  <a:pt x="78940" y="35219"/>
                </a:lnTo>
                <a:lnTo>
                  <a:pt x="78344" y="40624"/>
                </a:lnTo>
                <a:lnTo>
                  <a:pt x="76995" y="46133"/>
                </a:lnTo>
                <a:lnTo>
                  <a:pt x="75142" y="51710"/>
                </a:lnTo>
                <a:lnTo>
                  <a:pt x="72955" y="57334"/>
                </a:lnTo>
                <a:lnTo>
                  <a:pt x="67985" y="71202"/>
                </a:lnTo>
                <a:lnTo>
                  <a:pt x="65326" y="78900"/>
                </a:lnTo>
                <a:lnTo>
                  <a:pt x="62600" y="85938"/>
                </a:lnTo>
                <a:lnTo>
                  <a:pt x="59831" y="92534"/>
                </a:lnTo>
                <a:lnTo>
                  <a:pt x="57032" y="98837"/>
                </a:lnTo>
                <a:lnTo>
                  <a:pt x="54214" y="105896"/>
                </a:lnTo>
                <a:lnTo>
                  <a:pt x="48542" y="121360"/>
                </a:lnTo>
                <a:lnTo>
                  <a:pt x="45697" y="128532"/>
                </a:lnTo>
                <a:lnTo>
                  <a:pt x="42847" y="135218"/>
                </a:lnTo>
                <a:lnTo>
                  <a:pt x="39995" y="141580"/>
                </a:lnTo>
                <a:lnTo>
                  <a:pt x="36188" y="148679"/>
                </a:lnTo>
                <a:lnTo>
                  <a:pt x="31745" y="156270"/>
                </a:lnTo>
                <a:lnTo>
                  <a:pt x="26879" y="164187"/>
                </a:lnTo>
                <a:lnTo>
                  <a:pt x="23634" y="170418"/>
                </a:lnTo>
                <a:lnTo>
                  <a:pt x="21471" y="175525"/>
                </a:lnTo>
                <a:lnTo>
                  <a:pt x="20029" y="179881"/>
                </a:lnTo>
                <a:lnTo>
                  <a:pt x="18116" y="184691"/>
                </a:lnTo>
                <a:lnTo>
                  <a:pt x="15887" y="189802"/>
                </a:lnTo>
                <a:lnTo>
                  <a:pt x="13449" y="195115"/>
                </a:lnTo>
                <a:lnTo>
                  <a:pt x="10871" y="199609"/>
                </a:lnTo>
                <a:lnTo>
                  <a:pt x="8200" y="203558"/>
                </a:lnTo>
                <a:lnTo>
                  <a:pt x="5467" y="207143"/>
                </a:lnTo>
                <a:lnTo>
                  <a:pt x="3644" y="210485"/>
                </a:lnTo>
                <a:lnTo>
                  <a:pt x="1620" y="216739"/>
                </a:lnTo>
                <a:lnTo>
                  <a:pt x="720" y="222694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16"/>
          <p:cNvSpPr/>
          <p:nvPr/>
        </p:nvSpPr>
        <p:spPr>
          <a:xfrm>
            <a:off x="5480684" y="2374595"/>
            <a:ext cx="248604" cy="205620"/>
          </a:xfrm>
          <a:custGeom>
            <a:avLst/>
            <a:gdLst/>
            <a:ahLst/>
            <a:cxnLst/>
            <a:rect l="0" t="0" r="0" b="0"/>
            <a:pathLst>
              <a:path w="248604" h="205620">
                <a:moveTo>
                  <a:pt x="0" y="51422"/>
                </a:moveTo>
                <a:lnTo>
                  <a:pt x="4552" y="46871"/>
                </a:lnTo>
                <a:lnTo>
                  <a:pt x="5892" y="44578"/>
                </a:lnTo>
                <a:lnTo>
                  <a:pt x="7382" y="39490"/>
                </a:lnTo>
                <a:lnTo>
                  <a:pt x="8220" y="35822"/>
                </a:lnTo>
                <a:lnTo>
                  <a:pt x="13496" y="32423"/>
                </a:lnTo>
                <a:lnTo>
                  <a:pt x="21239" y="27738"/>
                </a:lnTo>
                <a:lnTo>
                  <a:pt x="27855" y="22481"/>
                </a:lnTo>
                <a:lnTo>
                  <a:pt x="31905" y="19746"/>
                </a:lnTo>
                <a:lnTo>
                  <a:pt x="36510" y="16969"/>
                </a:lnTo>
                <a:lnTo>
                  <a:pt x="41485" y="14166"/>
                </a:lnTo>
                <a:lnTo>
                  <a:pt x="45755" y="11345"/>
                </a:lnTo>
                <a:lnTo>
                  <a:pt x="53038" y="5670"/>
                </a:lnTo>
                <a:lnTo>
                  <a:pt x="57266" y="3776"/>
                </a:lnTo>
                <a:lnTo>
                  <a:pt x="61990" y="2513"/>
                </a:lnTo>
                <a:lnTo>
                  <a:pt x="67044" y="1671"/>
                </a:lnTo>
                <a:lnTo>
                  <a:pt x="72319" y="1110"/>
                </a:lnTo>
                <a:lnTo>
                  <a:pt x="77741" y="735"/>
                </a:lnTo>
                <a:lnTo>
                  <a:pt x="87891" y="320"/>
                </a:lnTo>
                <a:lnTo>
                  <a:pt x="95578" y="135"/>
                </a:lnTo>
                <a:lnTo>
                  <a:pt x="121543" y="0"/>
                </a:lnTo>
                <a:lnTo>
                  <a:pt x="125796" y="948"/>
                </a:lnTo>
                <a:lnTo>
                  <a:pt x="130537" y="2533"/>
                </a:lnTo>
                <a:lnTo>
                  <a:pt x="135602" y="4542"/>
                </a:lnTo>
                <a:lnTo>
                  <a:pt x="138979" y="6834"/>
                </a:lnTo>
                <a:lnTo>
                  <a:pt x="141230" y="9314"/>
                </a:lnTo>
                <a:lnTo>
                  <a:pt x="144685" y="14610"/>
                </a:lnTo>
                <a:lnTo>
                  <a:pt x="149394" y="20139"/>
                </a:lnTo>
                <a:lnTo>
                  <a:pt x="151032" y="22946"/>
                </a:lnTo>
                <a:lnTo>
                  <a:pt x="152850" y="28606"/>
                </a:lnTo>
                <a:lnTo>
                  <a:pt x="153336" y="32402"/>
                </a:lnTo>
                <a:lnTo>
                  <a:pt x="153659" y="36837"/>
                </a:lnTo>
                <a:lnTo>
                  <a:pt x="154018" y="45892"/>
                </a:lnTo>
                <a:lnTo>
                  <a:pt x="154178" y="53092"/>
                </a:lnTo>
                <a:lnTo>
                  <a:pt x="153268" y="57298"/>
                </a:lnTo>
                <a:lnTo>
                  <a:pt x="151709" y="62007"/>
                </a:lnTo>
                <a:lnTo>
                  <a:pt x="149717" y="67051"/>
                </a:lnTo>
                <a:lnTo>
                  <a:pt x="147437" y="71366"/>
                </a:lnTo>
                <a:lnTo>
                  <a:pt x="144964" y="75196"/>
                </a:lnTo>
                <a:lnTo>
                  <a:pt x="142363" y="78701"/>
                </a:lnTo>
                <a:lnTo>
                  <a:pt x="138724" y="82943"/>
                </a:lnTo>
                <a:lnTo>
                  <a:pt x="134393" y="87676"/>
                </a:lnTo>
                <a:lnTo>
                  <a:pt x="129601" y="92736"/>
                </a:lnTo>
                <a:lnTo>
                  <a:pt x="125453" y="98015"/>
                </a:lnTo>
                <a:lnTo>
                  <a:pt x="121735" y="103439"/>
                </a:lnTo>
                <a:lnTo>
                  <a:pt x="118304" y="108960"/>
                </a:lnTo>
                <a:lnTo>
                  <a:pt x="114112" y="114546"/>
                </a:lnTo>
                <a:lnTo>
                  <a:pt x="109413" y="120175"/>
                </a:lnTo>
                <a:lnTo>
                  <a:pt x="104374" y="125832"/>
                </a:lnTo>
                <a:lnTo>
                  <a:pt x="99111" y="130556"/>
                </a:lnTo>
                <a:lnTo>
                  <a:pt x="93696" y="134658"/>
                </a:lnTo>
                <a:lnTo>
                  <a:pt x="88182" y="138345"/>
                </a:lnTo>
                <a:lnTo>
                  <a:pt x="83553" y="141756"/>
                </a:lnTo>
                <a:lnTo>
                  <a:pt x="75870" y="148086"/>
                </a:lnTo>
                <a:lnTo>
                  <a:pt x="69281" y="154074"/>
                </a:lnTo>
                <a:lnTo>
                  <a:pt x="62224" y="160862"/>
                </a:lnTo>
                <a:lnTo>
                  <a:pt x="39179" y="183702"/>
                </a:lnTo>
                <a:lnTo>
                  <a:pt x="37550" y="186281"/>
                </a:lnTo>
                <a:lnTo>
                  <a:pt x="35739" y="191687"/>
                </a:lnTo>
                <a:lnTo>
                  <a:pt x="34418" y="196674"/>
                </a:lnTo>
                <a:lnTo>
                  <a:pt x="38879" y="201563"/>
                </a:lnTo>
                <a:lnTo>
                  <a:pt x="41159" y="202951"/>
                </a:lnTo>
                <a:lnTo>
                  <a:pt x="46234" y="204493"/>
                </a:lnTo>
                <a:lnTo>
                  <a:pt x="51663" y="205179"/>
                </a:lnTo>
                <a:lnTo>
                  <a:pt x="57252" y="205483"/>
                </a:lnTo>
                <a:lnTo>
                  <a:pt x="62910" y="205619"/>
                </a:lnTo>
                <a:lnTo>
                  <a:pt x="66705" y="204702"/>
                </a:lnTo>
                <a:lnTo>
                  <a:pt x="71141" y="203139"/>
                </a:lnTo>
                <a:lnTo>
                  <a:pt x="76002" y="201144"/>
                </a:lnTo>
                <a:lnTo>
                  <a:pt x="81148" y="199814"/>
                </a:lnTo>
                <a:lnTo>
                  <a:pt x="86484" y="198928"/>
                </a:lnTo>
                <a:lnTo>
                  <a:pt x="91946" y="198337"/>
                </a:lnTo>
                <a:lnTo>
                  <a:pt x="97493" y="196990"/>
                </a:lnTo>
                <a:lnTo>
                  <a:pt x="103096" y="195140"/>
                </a:lnTo>
                <a:lnTo>
                  <a:pt x="108735" y="192954"/>
                </a:lnTo>
                <a:lnTo>
                  <a:pt x="115353" y="191497"/>
                </a:lnTo>
                <a:lnTo>
                  <a:pt x="122622" y="190525"/>
                </a:lnTo>
                <a:lnTo>
                  <a:pt x="130326" y="189878"/>
                </a:lnTo>
                <a:lnTo>
                  <a:pt x="137367" y="189446"/>
                </a:lnTo>
                <a:lnTo>
                  <a:pt x="150270" y="188966"/>
                </a:lnTo>
                <a:lnTo>
                  <a:pt x="156378" y="187885"/>
                </a:lnTo>
                <a:lnTo>
                  <a:pt x="162354" y="186213"/>
                </a:lnTo>
                <a:lnTo>
                  <a:pt x="168244" y="184145"/>
                </a:lnTo>
                <a:lnTo>
                  <a:pt x="175028" y="182766"/>
                </a:lnTo>
                <a:lnTo>
                  <a:pt x="182408" y="181848"/>
                </a:lnTo>
                <a:lnTo>
                  <a:pt x="190186" y="181235"/>
                </a:lnTo>
                <a:lnTo>
                  <a:pt x="197276" y="181779"/>
                </a:lnTo>
                <a:lnTo>
                  <a:pt x="203907" y="183094"/>
                </a:lnTo>
                <a:lnTo>
                  <a:pt x="210233" y="184923"/>
                </a:lnTo>
                <a:lnTo>
                  <a:pt x="217308" y="186143"/>
                </a:lnTo>
                <a:lnTo>
                  <a:pt x="224882" y="186956"/>
                </a:lnTo>
                <a:lnTo>
                  <a:pt x="248603" y="1885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17"/>
          <p:cNvSpPr/>
          <p:nvPr/>
        </p:nvSpPr>
        <p:spPr>
          <a:xfrm>
            <a:off x="5917882" y="2597467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12770" y="17145"/>
                </a:lnTo>
                <a:lnTo>
                  <a:pt x="15181" y="16193"/>
                </a:lnTo>
                <a:lnTo>
                  <a:pt x="17741" y="14605"/>
                </a:lnTo>
                <a:lnTo>
                  <a:pt x="20400" y="12594"/>
                </a:lnTo>
                <a:lnTo>
                  <a:pt x="24077" y="11253"/>
                </a:lnTo>
                <a:lnTo>
                  <a:pt x="28434" y="10360"/>
                </a:lnTo>
                <a:lnTo>
                  <a:pt x="33243" y="9764"/>
                </a:lnTo>
                <a:lnTo>
                  <a:pt x="38355" y="9367"/>
                </a:lnTo>
                <a:lnTo>
                  <a:pt x="43668" y="9102"/>
                </a:lnTo>
                <a:lnTo>
                  <a:pt x="54650" y="8808"/>
                </a:lnTo>
                <a:lnTo>
                  <a:pt x="217022" y="8572"/>
                </a:lnTo>
                <a:lnTo>
                  <a:pt x="219929" y="7620"/>
                </a:lnTo>
                <a:lnTo>
                  <a:pt x="222819" y="6033"/>
                </a:lnTo>
                <a:lnTo>
                  <a:pt x="225698" y="4022"/>
                </a:lnTo>
                <a:lnTo>
                  <a:pt x="228571" y="2681"/>
                </a:lnTo>
                <a:lnTo>
                  <a:pt x="231438" y="178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18"/>
          <p:cNvSpPr/>
          <p:nvPr/>
        </p:nvSpPr>
        <p:spPr>
          <a:xfrm>
            <a:off x="6033193" y="2468880"/>
            <a:ext cx="30423" cy="317183"/>
          </a:xfrm>
          <a:custGeom>
            <a:avLst/>
            <a:gdLst/>
            <a:ahLst/>
            <a:cxnLst/>
            <a:rect l="0" t="0" r="0" b="0"/>
            <a:pathLst>
              <a:path w="30423" h="317183">
                <a:moveTo>
                  <a:pt x="13277" y="0"/>
                </a:moveTo>
                <a:lnTo>
                  <a:pt x="13277" y="12770"/>
                </a:lnTo>
                <a:lnTo>
                  <a:pt x="12324" y="15181"/>
                </a:lnTo>
                <a:lnTo>
                  <a:pt x="10737" y="17740"/>
                </a:lnTo>
                <a:lnTo>
                  <a:pt x="8726" y="20399"/>
                </a:lnTo>
                <a:lnTo>
                  <a:pt x="7385" y="24077"/>
                </a:lnTo>
                <a:lnTo>
                  <a:pt x="6491" y="28434"/>
                </a:lnTo>
                <a:lnTo>
                  <a:pt x="5895" y="33243"/>
                </a:lnTo>
                <a:lnTo>
                  <a:pt x="4546" y="38354"/>
                </a:lnTo>
                <a:lnTo>
                  <a:pt x="2694" y="43667"/>
                </a:lnTo>
                <a:lnTo>
                  <a:pt x="506" y="49113"/>
                </a:lnTo>
                <a:lnTo>
                  <a:pt x="0" y="55602"/>
                </a:lnTo>
                <a:lnTo>
                  <a:pt x="616" y="62786"/>
                </a:lnTo>
                <a:lnTo>
                  <a:pt x="1978" y="70432"/>
                </a:lnTo>
                <a:lnTo>
                  <a:pt x="2887" y="77434"/>
                </a:lnTo>
                <a:lnTo>
                  <a:pt x="3493" y="84008"/>
                </a:lnTo>
                <a:lnTo>
                  <a:pt x="3897" y="90295"/>
                </a:lnTo>
                <a:lnTo>
                  <a:pt x="4166" y="97344"/>
                </a:lnTo>
                <a:lnTo>
                  <a:pt x="4545" y="119965"/>
                </a:lnTo>
                <a:lnTo>
                  <a:pt x="4633" y="133010"/>
                </a:lnTo>
                <a:lnTo>
                  <a:pt x="5609" y="140108"/>
                </a:lnTo>
                <a:lnTo>
                  <a:pt x="7213" y="147698"/>
                </a:lnTo>
                <a:lnTo>
                  <a:pt x="9234" y="155615"/>
                </a:lnTo>
                <a:lnTo>
                  <a:pt x="10581" y="162798"/>
                </a:lnTo>
                <a:lnTo>
                  <a:pt x="11480" y="169492"/>
                </a:lnTo>
                <a:lnTo>
                  <a:pt x="12079" y="175860"/>
                </a:lnTo>
                <a:lnTo>
                  <a:pt x="12478" y="182962"/>
                </a:lnTo>
                <a:lnTo>
                  <a:pt x="12922" y="198474"/>
                </a:lnTo>
                <a:lnTo>
                  <a:pt x="13246" y="236785"/>
                </a:lnTo>
                <a:lnTo>
                  <a:pt x="13267" y="254202"/>
                </a:lnTo>
                <a:lnTo>
                  <a:pt x="14223" y="259956"/>
                </a:lnTo>
                <a:lnTo>
                  <a:pt x="15812" y="265696"/>
                </a:lnTo>
                <a:lnTo>
                  <a:pt x="17825" y="271428"/>
                </a:lnTo>
                <a:lnTo>
                  <a:pt x="19167" y="276202"/>
                </a:lnTo>
                <a:lnTo>
                  <a:pt x="20061" y="280337"/>
                </a:lnTo>
                <a:lnTo>
                  <a:pt x="20657" y="284046"/>
                </a:lnTo>
                <a:lnTo>
                  <a:pt x="22007" y="288424"/>
                </a:lnTo>
                <a:lnTo>
                  <a:pt x="23859" y="293247"/>
                </a:lnTo>
                <a:lnTo>
                  <a:pt x="26047" y="298368"/>
                </a:lnTo>
                <a:lnTo>
                  <a:pt x="27505" y="302735"/>
                </a:lnTo>
                <a:lnTo>
                  <a:pt x="28477" y="306598"/>
                </a:lnTo>
                <a:lnTo>
                  <a:pt x="30415" y="317146"/>
                </a:lnTo>
                <a:lnTo>
                  <a:pt x="30422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19"/>
          <p:cNvSpPr/>
          <p:nvPr/>
        </p:nvSpPr>
        <p:spPr>
          <a:xfrm>
            <a:off x="6226492" y="2460307"/>
            <a:ext cx="51436" cy="300039"/>
          </a:xfrm>
          <a:custGeom>
            <a:avLst/>
            <a:gdLst/>
            <a:ahLst/>
            <a:cxnLst/>
            <a:rect l="0" t="0" r="0" b="0"/>
            <a:pathLst>
              <a:path w="51436" h="30003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7381" y="20151"/>
                </a:lnTo>
                <a:lnTo>
                  <a:pt x="8043" y="28324"/>
                </a:lnTo>
                <a:lnTo>
                  <a:pt x="8219" y="33170"/>
                </a:lnTo>
                <a:lnTo>
                  <a:pt x="9290" y="38306"/>
                </a:lnTo>
                <a:lnTo>
                  <a:pt x="10956" y="43635"/>
                </a:lnTo>
                <a:lnTo>
                  <a:pt x="13019" y="49092"/>
                </a:lnTo>
                <a:lnTo>
                  <a:pt x="14394" y="55588"/>
                </a:lnTo>
                <a:lnTo>
                  <a:pt x="15311" y="62776"/>
                </a:lnTo>
                <a:lnTo>
                  <a:pt x="15923" y="70426"/>
                </a:lnTo>
                <a:lnTo>
                  <a:pt x="16330" y="78383"/>
                </a:lnTo>
                <a:lnTo>
                  <a:pt x="16783" y="94844"/>
                </a:lnTo>
                <a:lnTo>
                  <a:pt x="17038" y="115626"/>
                </a:lnTo>
                <a:lnTo>
                  <a:pt x="18026" y="122804"/>
                </a:lnTo>
                <a:lnTo>
                  <a:pt x="19637" y="130447"/>
                </a:lnTo>
                <a:lnTo>
                  <a:pt x="21664" y="138400"/>
                </a:lnTo>
                <a:lnTo>
                  <a:pt x="23015" y="146559"/>
                </a:lnTo>
                <a:lnTo>
                  <a:pt x="23916" y="154856"/>
                </a:lnTo>
                <a:lnTo>
                  <a:pt x="24517" y="163245"/>
                </a:lnTo>
                <a:lnTo>
                  <a:pt x="24917" y="170742"/>
                </a:lnTo>
                <a:lnTo>
                  <a:pt x="25362" y="184153"/>
                </a:lnTo>
                <a:lnTo>
                  <a:pt x="26433" y="190396"/>
                </a:lnTo>
                <a:lnTo>
                  <a:pt x="28100" y="196463"/>
                </a:lnTo>
                <a:lnTo>
                  <a:pt x="30163" y="202413"/>
                </a:lnTo>
                <a:lnTo>
                  <a:pt x="31539" y="208284"/>
                </a:lnTo>
                <a:lnTo>
                  <a:pt x="32456" y="214104"/>
                </a:lnTo>
                <a:lnTo>
                  <a:pt x="33067" y="219889"/>
                </a:lnTo>
                <a:lnTo>
                  <a:pt x="34427" y="225650"/>
                </a:lnTo>
                <a:lnTo>
                  <a:pt x="36286" y="231396"/>
                </a:lnTo>
                <a:lnTo>
                  <a:pt x="38479" y="237131"/>
                </a:lnTo>
                <a:lnTo>
                  <a:pt x="39940" y="242860"/>
                </a:lnTo>
                <a:lnTo>
                  <a:pt x="40914" y="248584"/>
                </a:lnTo>
                <a:lnTo>
                  <a:pt x="41564" y="254305"/>
                </a:lnTo>
                <a:lnTo>
                  <a:pt x="42285" y="263202"/>
                </a:lnTo>
                <a:lnTo>
                  <a:pt x="42606" y="271284"/>
                </a:lnTo>
                <a:lnTo>
                  <a:pt x="42748" y="281226"/>
                </a:lnTo>
                <a:lnTo>
                  <a:pt x="43739" y="285591"/>
                </a:lnTo>
                <a:lnTo>
                  <a:pt x="45352" y="289454"/>
                </a:lnTo>
                <a:lnTo>
                  <a:pt x="51435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20"/>
          <p:cNvSpPr/>
          <p:nvPr/>
        </p:nvSpPr>
        <p:spPr>
          <a:xfrm>
            <a:off x="6333316" y="2451839"/>
            <a:ext cx="191512" cy="367170"/>
          </a:xfrm>
          <a:custGeom>
            <a:avLst/>
            <a:gdLst/>
            <a:ahLst/>
            <a:cxnLst/>
            <a:rect l="0" t="0" r="0" b="0"/>
            <a:pathLst>
              <a:path w="191512" h="367170">
                <a:moveTo>
                  <a:pt x="150351" y="8468"/>
                </a:moveTo>
                <a:lnTo>
                  <a:pt x="150351" y="0"/>
                </a:lnTo>
                <a:lnTo>
                  <a:pt x="145800" y="4477"/>
                </a:lnTo>
                <a:lnTo>
                  <a:pt x="138419" y="11836"/>
                </a:lnTo>
                <a:lnTo>
                  <a:pt x="135729" y="13571"/>
                </a:lnTo>
                <a:lnTo>
                  <a:pt x="130200" y="15499"/>
                </a:lnTo>
                <a:lnTo>
                  <a:pt x="125487" y="17918"/>
                </a:lnTo>
                <a:lnTo>
                  <a:pt x="119488" y="21435"/>
                </a:lnTo>
                <a:lnTo>
                  <a:pt x="112631" y="25685"/>
                </a:lnTo>
                <a:lnTo>
                  <a:pt x="106154" y="29471"/>
                </a:lnTo>
                <a:lnTo>
                  <a:pt x="99932" y="32948"/>
                </a:lnTo>
                <a:lnTo>
                  <a:pt x="93878" y="36218"/>
                </a:lnTo>
                <a:lnTo>
                  <a:pt x="87937" y="38398"/>
                </a:lnTo>
                <a:lnTo>
                  <a:pt x="82072" y="39851"/>
                </a:lnTo>
                <a:lnTo>
                  <a:pt x="76257" y="40820"/>
                </a:lnTo>
                <a:lnTo>
                  <a:pt x="70475" y="42419"/>
                </a:lnTo>
                <a:lnTo>
                  <a:pt x="64715" y="44437"/>
                </a:lnTo>
                <a:lnTo>
                  <a:pt x="58970" y="46735"/>
                </a:lnTo>
                <a:lnTo>
                  <a:pt x="54188" y="48267"/>
                </a:lnTo>
                <a:lnTo>
                  <a:pt x="50047" y="49288"/>
                </a:lnTo>
                <a:lnTo>
                  <a:pt x="46335" y="49969"/>
                </a:lnTo>
                <a:lnTo>
                  <a:pt x="41954" y="51375"/>
                </a:lnTo>
                <a:lnTo>
                  <a:pt x="37129" y="53265"/>
                </a:lnTo>
                <a:lnTo>
                  <a:pt x="24799" y="58592"/>
                </a:lnTo>
                <a:lnTo>
                  <a:pt x="20573" y="61860"/>
                </a:lnTo>
                <a:lnTo>
                  <a:pt x="18112" y="64065"/>
                </a:lnTo>
                <a:lnTo>
                  <a:pt x="15519" y="65536"/>
                </a:lnTo>
                <a:lnTo>
                  <a:pt x="10098" y="67169"/>
                </a:lnTo>
                <a:lnTo>
                  <a:pt x="6243" y="68088"/>
                </a:lnTo>
                <a:lnTo>
                  <a:pt x="549" y="72912"/>
                </a:lnTo>
                <a:lnTo>
                  <a:pt x="0" y="75243"/>
                </a:lnTo>
                <a:lnTo>
                  <a:pt x="587" y="77750"/>
                </a:lnTo>
                <a:lnTo>
                  <a:pt x="1931" y="80373"/>
                </a:lnTo>
                <a:lnTo>
                  <a:pt x="3424" y="85828"/>
                </a:lnTo>
                <a:lnTo>
                  <a:pt x="4383" y="97092"/>
                </a:lnTo>
                <a:lnTo>
                  <a:pt x="5414" y="99935"/>
                </a:lnTo>
                <a:lnTo>
                  <a:pt x="10463" y="108489"/>
                </a:lnTo>
                <a:lnTo>
                  <a:pt x="13335" y="118008"/>
                </a:lnTo>
                <a:lnTo>
                  <a:pt x="17383" y="127320"/>
                </a:lnTo>
                <a:lnTo>
                  <a:pt x="19817" y="137809"/>
                </a:lnTo>
                <a:lnTo>
                  <a:pt x="20898" y="147868"/>
                </a:lnTo>
                <a:lnTo>
                  <a:pt x="21379" y="155514"/>
                </a:lnTo>
                <a:lnTo>
                  <a:pt x="21593" y="164627"/>
                </a:lnTo>
                <a:lnTo>
                  <a:pt x="21730" y="185999"/>
                </a:lnTo>
                <a:lnTo>
                  <a:pt x="22693" y="190640"/>
                </a:lnTo>
                <a:lnTo>
                  <a:pt x="27648" y="201722"/>
                </a:lnTo>
                <a:lnTo>
                  <a:pt x="29982" y="212376"/>
                </a:lnTo>
                <a:lnTo>
                  <a:pt x="30232" y="218216"/>
                </a:lnTo>
                <a:lnTo>
                  <a:pt x="31219" y="219738"/>
                </a:lnTo>
                <a:lnTo>
                  <a:pt x="32830" y="220752"/>
                </a:lnTo>
                <a:lnTo>
                  <a:pt x="38553" y="222662"/>
                </a:lnTo>
                <a:lnTo>
                  <a:pt x="43354" y="218194"/>
                </a:lnTo>
                <a:lnTo>
                  <a:pt x="45682" y="216866"/>
                </a:lnTo>
                <a:lnTo>
                  <a:pt x="50809" y="215389"/>
                </a:lnTo>
                <a:lnTo>
                  <a:pt x="56263" y="212193"/>
                </a:lnTo>
                <a:lnTo>
                  <a:pt x="61862" y="207598"/>
                </a:lnTo>
                <a:lnTo>
                  <a:pt x="67525" y="202380"/>
                </a:lnTo>
                <a:lnTo>
                  <a:pt x="70368" y="200608"/>
                </a:lnTo>
                <a:lnTo>
                  <a:pt x="76068" y="198638"/>
                </a:lnTo>
                <a:lnTo>
                  <a:pt x="79874" y="197161"/>
                </a:lnTo>
                <a:lnTo>
                  <a:pt x="84317" y="195223"/>
                </a:lnTo>
                <a:lnTo>
                  <a:pt x="89183" y="192979"/>
                </a:lnTo>
                <a:lnTo>
                  <a:pt x="93380" y="191483"/>
                </a:lnTo>
                <a:lnTo>
                  <a:pt x="97130" y="190485"/>
                </a:lnTo>
                <a:lnTo>
                  <a:pt x="100583" y="189820"/>
                </a:lnTo>
                <a:lnTo>
                  <a:pt x="104790" y="189377"/>
                </a:lnTo>
                <a:lnTo>
                  <a:pt x="109499" y="189081"/>
                </a:lnTo>
                <a:lnTo>
                  <a:pt x="118860" y="188753"/>
                </a:lnTo>
                <a:lnTo>
                  <a:pt x="129484" y="188569"/>
                </a:lnTo>
                <a:lnTo>
                  <a:pt x="135680" y="188525"/>
                </a:lnTo>
                <a:lnTo>
                  <a:pt x="139617" y="189466"/>
                </a:lnTo>
                <a:lnTo>
                  <a:pt x="144148" y="191046"/>
                </a:lnTo>
                <a:lnTo>
                  <a:pt x="149073" y="193052"/>
                </a:lnTo>
                <a:lnTo>
                  <a:pt x="153309" y="194389"/>
                </a:lnTo>
                <a:lnTo>
                  <a:pt x="157086" y="195280"/>
                </a:lnTo>
                <a:lnTo>
                  <a:pt x="160556" y="195874"/>
                </a:lnTo>
                <a:lnTo>
                  <a:pt x="163821" y="198176"/>
                </a:lnTo>
                <a:lnTo>
                  <a:pt x="166951" y="201615"/>
                </a:lnTo>
                <a:lnTo>
                  <a:pt x="169990" y="205813"/>
                </a:lnTo>
                <a:lnTo>
                  <a:pt x="175907" y="213017"/>
                </a:lnTo>
                <a:lnTo>
                  <a:pt x="181712" y="219394"/>
                </a:lnTo>
                <a:lnTo>
                  <a:pt x="187466" y="225403"/>
                </a:lnTo>
                <a:lnTo>
                  <a:pt x="189382" y="229291"/>
                </a:lnTo>
                <a:lnTo>
                  <a:pt x="191511" y="238692"/>
                </a:lnTo>
                <a:lnTo>
                  <a:pt x="191126" y="243865"/>
                </a:lnTo>
                <a:lnTo>
                  <a:pt x="188158" y="254694"/>
                </a:lnTo>
                <a:lnTo>
                  <a:pt x="186204" y="265857"/>
                </a:lnTo>
                <a:lnTo>
                  <a:pt x="185683" y="271500"/>
                </a:lnTo>
                <a:lnTo>
                  <a:pt x="183431" y="277168"/>
                </a:lnTo>
                <a:lnTo>
                  <a:pt x="180024" y="282851"/>
                </a:lnTo>
                <a:lnTo>
                  <a:pt x="175848" y="288545"/>
                </a:lnTo>
                <a:lnTo>
                  <a:pt x="172111" y="294246"/>
                </a:lnTo>
                <a:lnTo>
                  <a:pt x="168668" y="299952"/>
                </a:lnTo>
                <a:lnTo>
                  <a:pt x="165420" y="305661"/>
                </a:lnTo>
                <a:lnTo>
                  <a:pt x="161350" y="311371"/>
                </a:lnTo>
                <a:lnTo>
                  <a:pt x="156731" y="317084"/>
                </a:lnTo>
                <a:lnTo>
                  <a:pt x="151747" y="322797"/>
                </a:lnTo>
                <a:lnTo>
                  <a:pt x="143669" y="331685"/>
                </a:lnTo>
                <a:lnTo>
                  <a:pt x="136904" y="338810"/>
                </a:lnTo>
                <a:lnTo>
                  <a:pt x="130722" y="345152"/>
                </a:lnTo>
                <a:lnTo>
                  <a:pt x="128693" y="348176"/>
                </a:lnTo>
                <a:lnTo>
                  <a:pt x="126438" y="354077"/>
                </a:lnTo>
                <a:lnTo>
                  <a:pt x="124883" y="356032"/>
                </a:lnTo>
                <a:lnTo>
                  <a:pt x="122895" y="357335"/>
                </a:lnTo>
                <a:lnTo>
                  <a:pt x="120617" y="358203"/>
                </a:lnTo>
                <a:lnTo>
                  <a:pt x="115546" y="361709"/>
                </a:lnTo>
                <a:lnTo>
                  <a:pt x="109080" y="367169"/>
                </a:lnTo>
                <a:lnTo>
                  <a:pt x="108550" y="366664"/>
                </a:lnTo>
                <a:lnTo>
                  <a:pt x="107488" y="3599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21"/>
          <p:cNvSpPr/>
          <p:nvPr/>
        </p:nvSpPr>
        <p:spPr>
          <a:xfrm>
            <a:off x="6569392" y="2580322"/>
            <a:ext cx="162878" cy="240031"/>
          </a:xfrm>
          <a:custGeom>
            <a:avLst/>
            <a:gdLst/>
            <a:ahLst/>
            <a:cxnLst/>
            <a:rect l="0" t="0" r="0" b="0"/>
            <a:pathLst>
              <a:path w="162878" h="24003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12770" y="20400"/>
                </a:lnTo>
                <a:lnTo>
                  <a:pt x="14229" y="24077"/>
                </a:lnTo>
                <a:lnTo>
                  <a:pt x="15201" y="28434"/>
                </a:lnTo>
                <a:lnTo>
                  <a:pt x="15849" y="33244"/>
                </a:lnTo>
                <a:lnTo>
                  <a:pt x="17233" y="37402"/>
                </a:lnTo>
                <a:lnTo>
                  <a:pt x="21312" y="44563"/>
                </a:lnTo>
                <a:lnTo>
                  <a:pt x="23733" y="48759"/>
                </a:lnTo>
                <a:lnTo>
                  <a:pt x="28963" y="58501"/>
                </a:lnTo>
                <a:lnTo>
                  <a:pt x="57157" y="114323"/>
                </a:lnTo>
                <a:lnTo>
                  <a:pt x="71439" y="142878"/>
                </a:lnTo>
                <a:lnTo>
                  <a:pt x="75248" y="148592"/>
                </a:lnTo>
                <a:lnTo>
                  <a:pt x="79693" y="154306"/>
                </a:lnTo>
                <a:lnTo>
                  <a:pt x="84561" y="160021"/>
                </a:lnTo>
                <a:lnTo>
                  <a:pt x="88759" y="164783"/>
                </a:lnTo>
                <a:lnTo>
                  <a:pt x="95963" y="172615"/>
                </a:lnTo>
                <a:lnTo>
                  <a:pt x="98266" y="176036"/>
                </a:lnTo>
                <a:lnTo>
                  <a:pt x="100824" y="182378"/>
                </a:lnTo>
                <a:lnTo>
                  <a:pt x="102458" y="186356"/>
                </a:lnTo>
                <a:lnTo>
                  <a:pt x="104500" y="190912"/>
                </a:lnTo>
                <a:lnTo>
                  <a:pt x="106815" y="195855"/>
                </a:lnTo>
                <a:lnTo>
                  <a:pt x="109310" y="199150"/>
                </a:lnTo>
                <a:lnTo>
                  <a:pt x="111926" y="201346"/>
                </a:lnTo>
                <a:lnTo>
                  <a:pt x="114622" y="202811"/>
                </a:lnTo>
                <a:lnTo>
                  <a:pt x="117372" y="205693"/>
                </a:lnTo>
                <a:lnTo>
                  <a:pt x="120158" y="209518"/>
                </a:lnTo>
                <a:lnTo>
                  <a:pt x="122968" y="213974"/>
                </a:lnTo>
                <a:lnTo>
                  <a:pt x="125793" y="216944"/>
                </a:lnTo>
                <a:lnTo>
                  <a:pt x="128630" y="218924"/>
                </a:lnTo>
                <a:lnTo>
                  <a:pt x="131473" y="220245"/>
                </a:lnTo>
                <a:lnTo>
                  <a:pt x="134322" y="222077"/>
                </a:lnTo>
                <a:lnTo>
                  <a:pt x="137173" y="224252"/>
                </a:lnTo>
                <a:lnTo>
                  <a:pt x="144042" y="230034"/>
                </a:lnTo>
                <a:lnTo>
                  <a:pt x="147522" y="230825"/>
                </a:lnTo>
                <a:lnTo>
                  <a:pt x="152965" y="231332"/>
                </a:lnTo>
                <a:lnTo>
                  <a:pt x="156250" y="233942"/>
                </a:lnTo>
                <a:lnTo>
                  <a:pt x="162877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22"/>
          <p:cNvSpPr/>
          <p:nvPr/>
        </p:nvSpPr>
        <p:spPr>
          <a:xfrm>
            <a:off x="6552247" y="2588895"/>
            <a:ext cx="188596" cy="240031"/>
          </a:xfrm>
          <a:custGeom>
            <a:avLst/>
            <a:gdLst/>
            <a:ahLst/>
            <a:cxnLst/>
            <a:rect l="0" t="0" r="0" b="0"/>
            <a:pathLst>
              <a:path w="188596" h="240031">
                <a:moveTo>
                  <a:pt x="188595" y="0"/>
                </a:moveTo>
                <a:lnTo>
                  <a:pt x="181214" y="0"/>
                </a:lnTo>
                <a:lnTo>
                  <a:pt x="180817" y="952"/>
                </a:lnTo>
                <a:lnTo>
                  <a:pt x="180376" y="4550"/>
                </a:lnTo>
                <a:lnTo>
                  <a:pt x="177639" y="11865"/>
                </a:lnTo>
                <a:lnTo>
                  <a:pt x="175576" y="16482"/>
                </a:lnTo>
                <a:lnTo>
                  <a:pt x="173248" y="20513"/>
                </a:lnTo>
                <a:lnTo>
                  <a:pt x="168122" y="27532"/>
                </a:lnTo>
                <a:lnTo>
                  <a:pt x="165422" y="31689"/>
                </a:lnTo>
                <a:lnTo>
                  <a:pt x="162668" y="36366"/>
                </a:lnTo>
                <a:lnTo>
                  <a:pt x="159881" y="41389"/>
                </a:lnTo>
                <a:lnTo>
                  <a:pt x="156117" y="46643"/>
                </a:lnTo>
                <a:lnTo>
                  <a:pt x="151703" y="52050"/>
                </a:lnTo>
                <a:lnTo>
                  <a:pt x="146855" y="57560"/>
                </a:lnTo>
                <a:lnTo>
                  <a:pt x="142671" y="64091"/>
                </a:lnTo>
                <a:lnTo>
                  <a:pt x="138929" y="71302"/>
                </a:lnTo>
                <a:lnTo>
                  <a:pt x="135482" y="78967"/>
                </a:lnTo>
                <a:lnTo>
                  <a:pt x="131279" y="85982"/>
                </a:lnTo>
                <a:lnTo>
                  <a:pt x="126572" y="92564"/>
                </a:lnTo>
                <a:lnTo>
                  <a:pt x="121529" y="98856"/>
                </a:lnTo>
                <a:lnTo>
                  <a:pt x="116262" y="104957"/>
                </a:lnTo>
                <a:lnTo>
                  <a:pt x="110846" y="110928"/>
                </a:lnTo>
                <a:lnTo>
                  <a:pt x="105330" y="116815"/>
                </a:lnTo>
                <a:lnTo>
                  <a:pt x="99747" y="123596"/>
                </a:lnTo>
                <a:lnTo>
                  <a:pt x="94120" y="130975"/>
                </a:lnTo>
                <a:lnTo>
                  <a:pt x="88465" y="138751"/>
                </a:lnTo>
                <a:lnTo>
                  <a:pt x="83741" y="145841"/>
                </a:lnTo>
                <a:lnTo>
                  <a:pt x="79641" y="152472"/>
                </a:lnTo>
                <a:lnTo>
                  <a:pt x="75954" y="158798"/>
                </a:lnTo>
                <a:lnTo>
                  <a:pt x="71591" y="164920"/>
                </a:lnTo>
                <a:lnTo>
                  <a:pt x="66777" y="170907"/>
                </a:lnTo>
                <a:lnTo>
                  <a:pt x="61664" y="176803"/>
                </a:lnTo>
                <a:lnTo>
                  <a:pt x="53441" y="185894"/>
                </a:lnTo>
                <a:lnTo>
                  <a:pt x="46612" y="193109"/>
                </a:lnTo>
                <a:lnTo>
                  <a:pt x="40401" y="199491"/>
                </a:lnTo>
                <a:lnTo>
                  <a:pt x="37412" y="203479"/>
                </a:lnTo>
                <a:lnTo>
                  <a:pt x="34466" y="208042"/>
                </a:lnTo>
                <a:lnTo>
                  <a:pt x="31550" y="212990"/>
                </a:lnTo>
                <a:lnTo>
                  <a:pt x="28653" y="216288"/>
                </a:lnTo>
                <a:lnTo>
                  <a:pt x="25770" y="218487"/>
                </a:lnTo>
                <a:lnTo>
                  <a:pt x="20026" y="221883"/>
                </a:lnTo>
                <a:lnTo>
                  <a:pt x="14297" y="226567"/>
                </a:lnTo>
                <a:lnTo>
                  <a:pt x="8751" y="231443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23"/>
          <p:cNvSpPr/>
          <p:nvPr/>
        </p:nvSpPr>
        <p:spPr>
          <a:xfrm>
            <a:off x="6843712" y="2691764"/>
            <a:ext cx="137161" cy="8574"/>
          </a:xfrm>
          <a:custGeom>
            <a:avLst/>
            <a:gdLst/>
            <a:ahLst/>
            <a:cxnLst/>
            <a:rect l="0" t="0" r="0" b="0"/>
            <a:pathLst>
              <a:path w="137161" h="8574">
                <a:moveTo>
                  <a:pt x="0" y="8573"/>
                </a:moveTo>
                <a:lnTo>
                  <a:pt x="104504" y="8573"/>
                </a:lnTo>
                <a:lnTo>
                  <a:pt x="108722" y="7621"/>
                </a:lnTo>
                <a:lnTo>
                  <a:pt x="113439" y="6033"/>
                </a:lnTo>
                <a:lnTo>
                  <a:pt x="125595" y="1192"/>
                </a:lnTo>
                <a:lnTo>
                  <a:pt x="127545" y="795"/>
                </a:lnTo>
                <a:lnTo>
                  <a:pt x="129798" y="530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24"/>
          <p:cNvSpPr/>
          <p:nvPr/>
        </p:nvSpPr>
        <p:spPr>
          <a:xfrm>
            <a:off x="7066598" y="2503170"/>
            <a:ext cx="34290" cy="308611"/>
          </a:xfrm>
          <a:custGeom>
            <a:avLst/>
            <a:gdLst/>
            <a:ahLst/>
            <a:cxnLst/>
            <a:rect l="0" t="0" r="0" b="0"/>
            <a:pathLst>
              <a:path w="34290" h="308611">
                <a:moveTo>
                  <a:pt x="8571" y="0"/>
                </a:moveTo>
                <a:lnTo>
                  <a:pt x="8571" y="4550"/>
                </a:lnTo>
                <a:lnTo>
                  <a:pt x="7619" y="5891"/>
                </a:lnTo>
                <a:lnTo>
                  <a:pt x="6032" y="6785"/>
                </a:lnTo>
                <a:lnTo>
                  <a:pt x="4020" y="7380"/>
                </a:lnTo>
                <a:lnTo>
                  <a:pt x="2680" y="9683"/>
                </a:lnTo>
                <a:lnTo>
                  <a:pt x="1786" y="13123"/>
                </a:lnTo>
                <a:lnTo>
                  <a:pt x="794" y="22024"/>
                </a:lnTo>
                <a:lnTo>
                  <a:pt x="529" y="27065"/>
                </a:lnTo>
                <a:lnTo>
                  <a:pt x="156" y="40722"/>
                </a:lnTo>
                <a:lnTo>
                  <a:pt x="8" y="82052"/>
                </a:lnTo>
                <a:lnTo>
                  <a:pt x="0" y="124466"/>
                </a:lnTo>
                <a:lnTo>
                  <a:pt x="952" y="131555"/>
                </a:lnTo>
                <a:lnTo>
                  <a:pt x="2540" y="139138"/>
                </a:lnTo>
                <a:lnTo>
                  <a:pt x="4550" y="147051"/>
                </a:lnTo>
                <a:lnTo>
                  <a:pt x="5891" y="154232"/>
                </a:lnTo>
                <a:lnTo>
                  <a:pt x="6784" y="160923"/>
                </a:lnTo>
                <a:lnTo>
                  <a:pt x="7380" y="167290"/>
                </a:lnTo>
                <a:lnTo>
                  <a:pt x="7777" y="174391"/>
                </a:lnTo>
                <a:lnTo>
                  <a:pt x="8218" y="189902"/>
                </a:lnTo>
                <a:lnTo>
                  <a:pt x="8467" y="210149"/>
                </a:lnTo>
                <a:lnTo>
                  <a:pt x="9454" y="216299"/>
                </a:lnTo>
                <a:lnTo>
                  <a:pt x="11065" y="222304"/>
                </a:lnTo>
                <a:lnTo>
                  <a:pt x="13092" y="228213"/>
                </a:lnTo>
                <a:lnTo>
                  <a:pt x="14443" y="234057"/>
                </a:lnTo>
                <a:lnTo>
                  <a:pt x="15343" y="239858"/>
                </a:lnTo>
                <a:lnTo>
                  <a:pt x="15944" y="245630"/>
                </a:lnTo>
                <a:lnTo>
                  <a:pt x="16610" y="254583"/>
                </a:lnTo>
                <a:lnTo>
                  <a:pt x="16907" y="262691"/>
                </a:lnTo>
                <a:lnTo>
                  <a:pt x="17039" y="272644"/>
                </a:lnTo>
                <a:lnTo>
                  <a:pt x="18026" y="277012"/>
                </a:lnTo>
                <a:lnTo>
                  <a:pt x="19637" y="280877"/>
                </a:lnTo>
                <a:lnTo>
                  <a:pt x="21663" y="284406"/>
                </a:lnTo>
                <a:lnTo>
                  <a:pt x="23014" y="287711"/>
                </a:lnTo>
                <a:lnTo>
                  <a:pt x="23915" y="290867"/>
                </a:lnTo>
                <a:lnTo>
                  <a:pt x="24515" y="293924"/>
                </a:lnTo>
                <a:lnTo>
                  <a:pt x="25869" y="295962"/>
                </a:lnTo>
                <a:lnTo>
                  <a:pt x="27723" y="297320"/>
                </a:lnTo>
                <a:lnTo>
                  <a:pt x="29912" y="298226"/>
                </a:lnTo>
                <a:lnTo>
                  <a:pt x="31371" y="299782"/>
                </a:lnTo>
                <a:lnTo>
                  <a:pt x="32343" y="301772"/>
                </a:lnTo>
                <a:lnTo>
                  <a:pt x="34289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25"/>
          <p:cNvSpPr/>
          <p:nvPr/>
        </p:nvSpPr>
        <p:spPr>
          <a:xfrm>
            <a:off x="7212330" y="2443515"/>
            <a:ext cx="188444" cy="351110"/>
          </a:xfrm>
          <a:custGeom>
            <a:avLst/>
            <a:gdLst/>
            <a:ahLst/>
            <a:cxnLst/>
            <a:rect l="0" t="0" r="0" b="0"/>
            <a:pathLst>
              <a:path w="188444" h="351110">
                <a:moveTo>
                  <a:pt x="154304" y="8220"/>
                </a:moveTo>
                <a:lnTo>
                  <a:pt x="154304" y="0"/>
                </a:lnTo>
                <a:lnTo>
                  <a:pt x="149753" y="4302"/>
                </a:lnTo>
                <a:lnTo>
                  <a:pt x="147461" y="5608"/>
                </a:lnTo>
                <a:lnTo>
                  <a:pt x="142373" y="7059"/>
                </a:lnTo>
                <a:lnTo>
                  <a:pt x="138730" y="7446"/>
                </a:lnTo>
                <a:lnTo>
                  <a:pt x="134397" y="7704"/>
                </a:lnTo>
                <a:lnTo>
                  <a:pt x="129603" y="7876"/>
                </a:lnTo>
                <a:lnTo>
                  <a:pt x="124502" y="8943"/>
                </a:lnTo>
                <a:lnTo>
                  <a:pt x="119196" y="10607"/>
                </a:lnTo>
                <a:lnTo>
                  <a:pt x="113753" y="12668"/>
                </a:lnTo>
                <a:lnTo>
                  <a:pt x="108220" y="14043"/>
                </a:lnTo>
                <a:lnTo>
                  <a:pt x="102628" y="14959"/>
                </a:lnTo>
                <a:lnTo>
                  <a:pt x="96992" y="15570"/>
                </a:lnTo>
                <a:lnTo>
                  <a:pt x="91332" y="16930"/>
                </a:lnTo>
                <a:lnTo>
                  <a:pt x="85653" y="18789"/>
                </a:lnTo>
                <a:lnTo>
                  <a:pt x="79962" y="20981"/>
                </a:lnTo>
                <a:lnTo>
                  <a:pt x="74263" y="22442"/>
                </a:lnTo>
                <a:lnTo>
                  <a:pt x="68558" y="23416"/>
                </a:lnTo>
                <a:lnTo>
                  <a:pt x="62850" y="24066"/>
                </a:lnTo>
                <a:lnTo>
                  <a:pt x="57141" y="25451"/>
                </a:lnTo>
                <a:lnTo>
                  <a:pt x="51428" y="27327"/>
                </a:lnTo>
                <a:lnTo>
                  <a:pt x="45715" y="29530"/>
                </a:lnTo>
                <a:lnTo>
                  <a:pt x="40955" y="30999"/>
                </a:lnTo>
                <a:lnTo>
                  <a:pt x="36828" y="31979"/>
                </a:lnTo>
                <a:lnTo>
                  <a:pt x="33124" y="32631"/>
                </a:lnTo>
                <a:lnTo>
                  <a:pt x="29703" y="33067"/>
                </a:lnTo>
                <a:lnTo>
                  <a:pt x="26470" y="33357"/>
                </a:lnTo>
                <a:lnTo>
                  <a:pt x="23361" y="33550"/>
                </a:lnTo>
                <a:lnTo>
                  <a:pt x="17368" y="33765"/>
                </a:lnTo>
                <a:lnTo>
                  <a:pt x="8778" y="33914"/>
                </a:lnTo>
                <a:lnTo>
                  <a:pt x="1344" y="33934"/>
                </a:lnTo>
                <a:lnTo>
                  <a:pt x="896" y="34887"/>
                </a:lnTo>
                <a:lnTo>
                  <a:pt x="117" y="41318"/>
                </a:lnTo>
                <a:lnTo>
                  <a:pt x="34" y="46707"/>
                </a:lnTo>
                <a:lnTo>
                  <a:pt x="2555" y="54218"/>
                </a:lnTo>
                <a:lnTo>
                  <a:pt x="5898" y="62953"/>
                </a:lnTo>
                <a:lnTo>
                  <a:pt x="7383" y="70011"/>
                </a:lnTo>
                <a:lnTo>
                  <a:pt x="5504" y="78862"/>
                </a:lnTo>
                <a:lnTo>
                  <a:pt x="2445" y="88194"/>
                </a:lnTo>
                <a:lnTo>
                  <a:pt x="1087" y="95516"/>
                </a:lnTo>
                <a:lnTo>
                  <a:pt x="483" y="104486"/>
                </a:lnTo>
                <a:lnTo>
                  <a:pt x="214" y="114822"/>
                </a:lnTo>
                <a:lnTo>
                  <a:pt x="0" y="188207"/>
                </a:lnTo>
                <a:lnTo>
                  <a:pt x="4551" y="183681"/>
                </a:lnTo>
                <a:lnTo>
                  <a:pt x="5891" y="181391"/>
                </a:lnTo>
                <a:lnTo>
                  <a:pt x="7381" y="176307"/>
                </a:lnTo>
                <a:lnTo>
                  <a:pt x="9683" y="173618"/>
                </a:lnTo>
                <a:lnTo>
                  <a:pt x="13122" y="170873"/>
                </a:lnTo>
                <a:lnTo>
                  <a:pt x="17320" y="168090"/>
                </a:lnTo>
                <a:lnTo>
                  <a:pt x="21072" y="166235"/>
                </a:lnTo>
                <a:lnTo>
                  <a:pt x="24525" y="164998"/>
                </a:lnTo>
                <a:lnTo>
                  <a:pt x="27780" y="164173"/>
                </a:lnTo>
                <a:lnTo>
                  <a:pt x="31855" y="162671"/>
                </a:lnTo>
                <a:lnTo>
                  <a:pt x="36477" y="160718"/>
                </a:lnTo>
                <a:lnTo>
                  <a:pt x="41462" y="158462"/>
                </a:lnTo>
                <a:lnTo>
                  <a:pt x="45739" y="156006"/>
                </a:lnTo>
                <a:lnTo>
                  <a:pt x="49543" y="153416"/>
                </a:lnTo>
                <a:lnTo>
                  <a:pt x="53031" y="150738"/>
                </a:lnTo>
                <a:lnTo>
                  <a:pt x="57261" y="148952"/>
                </a:lnTo>
                <a:lnTo>
                  <a:pt x="61987" y="147761"/>
                </a:lnTo>
                <a:lnTo>
                  <a:pt x="67041" y="146967"/>
                </a:lnTo>
                <a:lnTo>
                  <a:pt x="72317" y="145486"/>
                </a:lnTo>
                <a:lnTo>
                  <a:pt x="77738" y="143545"/>
                </a:lnTo>
                <a:lnTo>
                  <a:pt x="83258" y="141299"/>
                </a:lnTo>
                <a:lnTo>
                  <a:pt x="88843" y="139802"/>
                </a:lnTo>
                <a:lnTo>
                  <a:pt x="94472" y="138804"/>
                </a:lnTo>
                <a:lnTo>
                  <a:pt x="100128" y="138138"/>
                </a:lnTo>
                <a:lnTo>
                  <a:pt x="104852" y="138647"/>
                </a:lnTo>
                <a:lnTo>
                  <a:pt x="108954" y="139939"/>
                </a:lnTo>
                <a:lnTo>
                  <a:pt x="112641" y="141752"/>
                </a:lnTo>
                <a:lnTo>
                  <a:pt x="117004" y="142962"/>
                </a:lnTo>
                <a:lnTo>
                  <a:pt x="121817" y="143767"/>
                </a:lnTo>
                <a:lnTo>
                  <a:pt x="126932" y="144305"/>
                </a:lnTo>
                <a:lnTo>
                  <a:pt x="131293" y="145616"/>
                </a:lnTo>
                <a:lnTo>
                  <a:pt x="135154" y="147442"/>
                </a:lnTo>
                <a:lnTo>
                  <a:pt x="138680" y="149612"/>
                </a:lnTo>
                <a:lnTo>
                  <a:pt x="142936" y="152011"/>
                </a:lnTo>
                <a:lnTo>
                  <a:pt x="152744" y="157217"/>
                </a:lnTo>
                <a:lnTo>
                  <a:pt x="157075" y="160891"/>
                </a:lnTo>
                <a:lnTo>
                  <a:pt x="160914" y="165246"/>
                </a:lnTo>
                <a:lnTo>
                  <a:pt x="164425" y="170053"/>
                </a:lnTo>
                <a:lnTo>
                  <a:pt x="167720" y="174211"/>
                </a:lnTo>
                <a:lnTo>
                  <a:pt x="170868" y="177936"/>
                </a:lnTo>
                <a:lnTo>
                  <a:pt x="173919" y="181371"/>
                </a:lnTo>
                <a:lnTo>
                  <a:pt x="176906" y="185566"/>
                </a:lnTo>
                <a:lnTo>
                  <a:pt x="182765" y="195308"/>
                </a:lnTo>
                <a:lnTo>
                  <a:pt x="186003" y="205988"/>
                </a:lnTo>
                <a:lnTo>
                  <a:pt x="186867" y="211502"/>
                </a:lnTo>
                <a:lnTo>
                  <a:pt x="187443" y="217084"/>
                </a:lnTo>
                <a:lnTo>
                  <a:pt x="187827" y="222710"/>
                </a:lnTo>
                <a:lnTo>
                  <a:pt x="188083" y="228366"/>
                </a:lnTo>
                <a:lnTo>
                  <a:pt x="188367" y="239730"/>
                </a:lnTo>
                <a:lnTo>
                  <a:pt x="188443" y="245427"/>
                </a:lnTo>
                <a:lnTo>
                  <a:pt x="187541" y="251130"/>
                </a:lnTo>
                <a:lnTo>
                  <a:pt x="185988" y="256838"/>
                </a:lnTo>
                <a:lnTo>
                  <a:pt x="183999" y="262547"/>
                </a:lnTo>
                <a:lnTo>
                  <a:pt x="181721" y="268259"/>
                </a:lnTo>
                <a:lnTo>
                  <a:pt x="179250" y="273972"/>
                </a:lnTo>
                <a:lnTo>
                  <a:pt x="176649" y="279685"/>
                </a:lnTo>
                <a:lnTo>
                  <a:pt x="173012" y="285399"/>
                </a:lnTo>
                <a:lnTo>
                  <a:pt x="168681" y="291113"/>
                </a:lnTo>
                <a:lnTo>
                  <a:pt x="163888" y="296828"/>
                </a:lnTo>
                <a:lnTo>
                  <a:pt x="159741" y="301590"/>
                </a:lnTo>
                <a:lnTo>
                  <a:pt x="152594" y="309422"/>
                </a:lnTo>
                <a:lnTo>
                  <a:pt x="138663" y="323736"/>
                </a:lnTo>
                <a:lnTo>
                  <a:pt x="127022" y="335492"/>
                </a:lnTo>
                <a:lnTo>
                  <a:pt x="122781" y="337844"/>
                </a:lnTo>
                <a:lnTo>
                  <a:pt x="118048" y="339411"/>
                </a:lnTo>
                <a:lnTo>
                  <a:pt x="112989" y="340457"/>
                </a:lnTo>
                <a:lnTo>
                  <a:pt x="108664" y="342106"/>
                </a:lnTo>
                <a:lnTo>
                  <a:pt x="104828" y="344158"/>
                </a:lnTo>
                <a:lnTo>
                  <a:pt x="101318" y="346479"/>
                </a:lnTo>
                <a:lnTo>
                  <a:pt x="98025" y="348026"/>
                </a:lnTo>
                <a:lnTo>
                  <a:pt x="94877" y="349057"/>
                </a:lnTo>
                <a:lnTo>
                  <a:pt x="91826" y="349744"/>
                </a:lnTo>
                <a:lnTo>
                  <a:pt x="88840" y="350203"/>
                </a:lnTo>
                <a:lnTo>
                  <a:pt x="82982" y="350712"/>
                </a:lnTo>
                <a:lnTo>
                  <a:pt x="77204" y="350939"/>
                </a:lnTo>
                <a:lnTo>
                  <a:pt x="68595" y="351066"/>
                </a:lnTo>
                <a:lnTo>
                  <a:pt x="57153" y="351109"/>
                </a:lnTo>
                <a:lnTo>
                  <a:pt x="55247" y="350160"/>
                </a:lnTo>
                <a:lnTo>
                  <a:pt x="53976" y="348575"/>
                </a:lnTo>
                <a:lnTo>
                  <a:pt x="53128" y="346566"/>
                </a:lnTo>
                <a:lnTo>
                  <a:pt x="51611" y="345226"/>
                </a:lnTo>
                <a:lnTo>
                  <a:pt x="49648" y="344333"/>
                </a:lnTo>
                <a:lnTo>
                  <a:pt x="42862" y="3425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26"/>
          <p:cNvSpPr/>
          <p:nvPr/>
        </p:nvSpPr>
        <p:spPr>
          <a:xfrm>
            <a:off x="7426642" y="2606039"/>
            <a:ext cx="248603" cy="205742"/>
          </a:xfrm>
          <a:custGeom>
            <a:avLst/>
            <a:gdLst/>
            <a:ahLst/>
            <a:cxnLst/>
            <a:rect l="0" t="0" r="0" b="0"/>
            <a:pathLst>
              <a:path w="248603" h="205742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20" y="4552"/>
                </a:lnTo>
                <a:lnTo>
                  <a:pt x="9290" y="6845"/>
                </a:lnTo>
                <a:lnTo>
                  <a:pt x="13019" y="11932"/>
                </a:lnTo>
                <a:lnTo>
                  <a:pt x="17851" y="17369"/>
                </a:lnTo>
                <a:lnTo>
                  <a:pt x="20473" y="20152"/>
                </a:lnTo>
                <a:lnTo>
                  <a:pt x="24127" y="22960"/>
                </a:lnTo>
                <a:lnTo>
                  <a:pt x="28467" y="25784"/>
                </a:lnTo>
                <a:lnTo>
                  <a:pt x="33266" y="28620"/>
                </a:lnTo>
                <a:lnTo>
                  <a:pt x="37417" y="31462"/>
                </a:lnTo>
                <a:lnTo>
                  <a:pt x="44570" y="37161"/>
                </a:lnTo>
                <a:lnTo>
                  <a:pt x="47811" y="40967"/>
                </a:lnTo>
                <a:lnTo>
                  <a:pt x="50924" y="45409"/>
                </a:lnTo>
                <a:lnTo>
                  <a:pt x="53952" y="50275"/>
                </a:lnTo>
                <a:lnTo>
                  <a:pt x="57875" y="54472"/>
                </a:lnTo>
                <a:lnTo>
                  <a:pt x="62396" y="58222"/>
                </a:lnTo>
                <a:lnTo>
                  <a:pt x="67315" y="61675"/>
                </a:lnTo>
                <a:lnTo>
                  <a:pt x="71546" y="65882"/>
                </a:lnTo>
                <a:lnTo>
                  <a:pt x="75321" y="70592"/>
                </a:lnTo>
                <a:lnTo>
                  <a:pt x="78789" y="75636"/>
                </a:lnTo>
                <a:lnTo>
                  <a:pt x="83006" y="79952"/>
                </a:lnTo>
                <a:lnTo>
                  <a:pt x="87722" y="83782"/>
                </a:lnTo>
                <a:lnTo>
                  <a:pt x="92771" y="87287"/>
                </a:lnTo>
                <a:lnTo>
                  <a:pt x="98042" y="91529"/>
                </a:lnTo>
                <a:lnTo>
                  <a:pt x="103461" y="96262"/>
                </a:lnTo>
                <a:lnTo>
                  <a:pt x="108980" y="101322"/>
                </a:lnTo>
                <a:lnTo>
                  <a:pt x="114563" y="105648"/>
                </a:lnTo>
                <a:lnTo>
                  <a:pt x="120191" y="109485"/>
                </a:lnTo>
                <a:lnTo>
                  <a:pt x="125848" y="112995"/>
                </a:lnTo>
                <a:lnTo>
                  <a:pt x="130571" y="117240"/>
                </a:lnTo>
                <a:lnTo>
                  <a:pt x="134672" y="121976"/>
                </a:lnTo>
                <a:lnTo>
                  <a:pt x="138359" y="127037"/>
                </a:lnTo>
                <a:lnTo>
                  <a:pt x="142722" y="131364"/>
                </a:lnTo>
                <a:lnTo>
                  <a:pt x="147535" y="135201"/>
                </a:lnTo>
                <a:lnTo>
                  <a:pt x="152650" y="138712"/>
                </a:lnTo>
                <a:lnTo>
                  <a:pt x="157964" y="142957"/>
                </a:lnTo>
                <a:lnTo>
                  <a:pt x="163412" y="147693"/>
                </a:lnTo>
                <a:lnTo>
                  <a:pt x="168948" y="152755"/>
                </a:lnTo>
                <a:lnTo>
                  <a:pt x="174545" y="157082"/>
                </a:lnTo>
                <a:lnTo>
                  <a:pt x="180181" y="160919"/>
                </a:lnTo>
                <a:lnTo>
                  <a:pt x="185843" y="164429"/>
                </a:lnTo>
                <a:lnTo>
                  <a:pt x="190570" y="167722"/>
                </a:lnTo>
                <a:lnTo>
                  <a:pt x="194674" y="170870"/>
                </a:lnTo>
                <a:lnTo>
                  <a:pt x="198363" y="173921"/>
                </a:lnTo>
                <a:lnTo>
                  <a:pt x="202727" y="175955"/>
                </a:lnTo>
                <a:lnTo>
                  <a:pt x="207541" y="177311"/>
                </a:lnTo>
                <a:lnTo>
                  <a:pt x="212656" y="178215"/>
                </a:lnTo>
                <a:lnTo>
                  <a:pt x="216066" y="179770"/>
                </a:lnTo>
                <a:lnTo>
                  <a:pt x="218339" y="181760"/>
                </a:lnTo>
                <a:lnTo>
                  <a:pt x="221817" y="186510"/>
                </a:lnTo>
                <a:lnTo>
                  <a:pt x="226538" y="191796"/>
                </a:lnTo>
                <a:lnTo>
                  <a:pt x="229131" y="193587"/>
                </a:lnTo>
                <a:lnTo>
                  <a:pt x="234551" y="195576"/>
                </a:lnTo>
                <a:lnTo>
                  <a:pt x="236377" y="197060"/>
                </a:lnTo>
                <a:lnTo>
                  <a:pt x="237595" y="199001"/>
                </a:lnTo>
                <a:lnTo>
                  <a:pt x="238407" y="201247"/>
                </a:lnTo>
                <a:lnTo>
                  <a:pt x="239900" y="202745"/>
                </a:lnTo>
                <a:lnTo>
                  <a:pt x="241849" y="203744"/>
                </a:lnTo>
                <a:lnTo>
                  <a:pt x="248602" y="2057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27"/>
          <p:cNvSpPr/>
          <p:nvPr/>
        </p:nvSpPr>
        <p:spPr>
          <a:xfrm>
            <a:off x="7419296" y="2640330"/>
            <a:ext cx="204514" cy="231458"/>
          </a:xfrm>
          <a:custGeom>
            <a:avLst/>
            <a:gdLst/>
            <a:ahLst/>
            <a:cxnLst/>
            <a:rect l="0" t="0" r="0" b="0"/>
            <a:pathLst>
              <a:path w="204514" h="231458">
                <a:moveTo>
                  <a:pt x="204513" y="0"/>
                </a:moveTo>
                <a:lnTo>
                  <a:pt x="197133" y="7380"/>
                </a:lnTo>
                <a:lnTo>
                  <a:pt x="196471" y="13122"/>
                </a:lnTo>
                <a:lnTo>
                  <a:pt x="196294" y="17321"/>
                </a:lnTo>
                <a:lnTo>
                  <a:pt x="195224" y="21072"/>
                </a:lnTo>
                <a:lnTo>
                  <a:pt x="191495" y="27780"/>
                </a:lnTo>
                <a:lnTo>
                  <a:pt x="189167" y="31855"/>
                </a:lnTo>
                <a:lnTo>
                  <a:pt x="184040" y="41462"/>
                </a:lnTo>
                <a:lnTo>
                  <a:pt x="180387" y="46692"/>
                </a:lnTo>
                <a:lnTo>
                  <a:pt x="176047" y="52082"/>
                </a:lnTo>
                <a:lnTo>
                  <a:pt x="171249" y="57581"/>
                </a:lnTo>
                <a:lnTo>
                  <a:pt x="167097" y="63152"/>
                </a:lnTo>
                <a:lnTo>
                  <a:pt x="163376" y="68772"/>
                </a:lnTo>
                <a:lnTo>
                  <a:pt x="159944" y="74423"/>
                </a:lnTo>
                <a:lnTo>
                  <a:pt x="154798" y="80095"/>
                </a:lnTo>
                <a:lnTo>
                  <a:pt x="148510" y="85782"/>
                </a:lnTo>
                <a:lnTo>
                  <a:pt x="141460" y="91478"/>
                </a:lnTo>
                <a:lnTo>
                  <a:pt x="134855" y="97180"/>
                </a:lnTo>
                <a:lnTo>
                  <a:pt x="128547" y="102887"/>
                </a:lnTo>
                <a:lnTo>
                  <a:pt x="122437" y="108596"/>
                </a:lnTo>
                <a:lnTo>
                  <a:pt x="117411" y="114307"/>
                </a:lnTo>
                <a:lnTo>
                  <a:pt x="113107" y="120020"/>
                </a:lnTo>
                <a:lnTo>
                  <a:pt x="109287" y="125733"/>
                </a:lnTo>
                <a:lnTo>
                  <a:pt x="103882" y="131447"/>
                </a:lnTo>
                <a:lnTo>
                  <a:pt x="97421" y="137161"/>
                </a:lnTo>
                <a:lnTo>
                  <a:pt x="90255" y="142876"/>
                </a:lnTo>
                <a:lnTo>
                  <a:pt x="84527" y="148590"/>
                </a:lnTo>
                <a:lnTo>
                  <a:pt x="79755" y="154305"/>
                </a:lnTo>
                <a:lnTo>
                  <a:pt x="75621" y="160020"/>
                </a:lnTo>
                <a:lnTo>
                  <a:pt x="70960" y="165735"/>
                </a:lnTo>
                <a:lnTo>
                  <a:pt x="65948" y="171450"/>
                </a:lnTo>
                <a:lnTo>
                  <a:pt x="60702" y="177165"/>
                </a:lnTo>
                <a:lnTo>
                  <a:pt x="55299" y="181927"/>
                </a:lnTo>
                <a:lnTo>
                  <a:pt x="49792" y="186055"/>
                </a:lnTo>
                <a:lnTo>
                  <a:pt x="44215" y="189759"/>
                </a:lnTo>
                <a:lnTo>
                  <a:pt x="39546" y="194133"/>
                </a:lnTo>
                <a:lnTo>
                  <a:pt x="35480" y="198955"/>
                </a:lnTo>
                <a:lnTo>
                  <a:pt x="31817" y="204074"/>
                </a:lnTo>
                <a:lnTo>
                  <a:pt x="28423" y="208439"/>
                </a:lnTo>
                <a:lnTo>
                  <a:pt x="25207" y="212302"/>
                </a:lnTo>
                <a:lnTo>
                  <a:pt x="17753" y="220794"/>
                </a:lnTo>
                <a:lnTo>
                  <a:pt x="11911" y="226816"/>
                </a:lnTo>
                <a:lnTo>
                  <a:pt x="7747" y="231050"/>
                </a:lnTo>
                <a:lnTo>
                  <a:pt x="1534" y="231376"/>
                </a:lnTo>
                <a:lnTo>
                  <a:pt x="0" y="231421"/>
                </a:lnTo>
                <a:lnTo>
                  <a:pt x="5720" y="231452"/>
                </a:lnTo>
                <a:lnTo>
                  <a:pt x="7346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28"/>
          <p:cNvSpPr/>
          <p:nvPr/>
        </p:nvSpPr>
        <p:spPr>
          <a:xfrm>
            <a:off x="7735252" y="2700337"/>
            <a:ext cx="180024" cy="34186"/>
          </a:xfrm>
          <a:custGeom>
            <a:avLst/>
            <a:gdLst/>
            <a:ahLst/>
            <a:cxnLst/>
            <a:rect l="0" t="0" r="0" b="0"/>
            <a:pathLst>
              <a:path w="180024" h="34186">
                <a:moveTo>
                  <a:pt x="0" y="25718"/>
                </a:moveTo>
                <a:lnTo>
                  <a:pt x="4551" y="25718"/>
                </a:lnTo>
                <a:lnTo>
                  <a:pt x="6845" y="26670"/>
                </a:lnTo>
                <a:lnTo>
                  <a:pt x="9325" y="28258"/>
                </a:lnTo>
                <a:lnTo>
                  <a:pt x="11932" y="30269"/>
                </a:lnTo>
                <a:lnTo>
                  <a:pt x="15574" y="31609"/>
                </a:lnTo>
                <a:lnTo>
                  <a:pt x="19908" y="32503"/>
                </a:lnTo>
                <a:lnTo>
                  <a:pt x="24702" y="33098"/>
                </a:lnTo>
                <a:lnTo>
                  <a:pt x="28850" y="33496"/>
                </a:lnTo>
                <a:lnTo>
                  <a:pt x="32569" y="33761"/>
                </a:lnTo>
                <a:lnTo>
                  <a:pt x="36000" y="33937"/>
                </a:lnTo>
                <a:lnTo>
                  <a:pt x="44893" y="34133"/>
                </a:lnTo>
                <a:lnTo>
                  <a:pt x="49930" y="34185"/>
                </a:lnTo>
                <a:lnTo>
                  <a:pt x="55195" y="33268"/>
                </a:lnTo>
                <a:lnTo>
                  <a:pt x="60609" y="31703"/>
                </a:lnTo>
                <a:lnTo>
                  <a:pt x="66124" y="29708"/>
                </a:lnTo>
                <a:lnTo>
                  <a:pt x="70752" y="28378"/>
                </a:lnTo>
                <a:lnTo>
                  <a:pt x="74791" y="27491"/>
                </a:lnTo>
                <a:lnTo>
                  <a:pt x="78436" y="26900"/>
                </a:lnTo>
                <a:lnTo>
                  <a:pt x="82770" y="26506"/>
                </a:lnTo>
                <a:lnTo>
                  <a:pt x="87565" y="26243"/>
                </a:lnTo>
                <a:lnTo>
                  <a:pt x="92667" y="26068"/>
                </a:lnTo>
                <a:lnTo>
                  <a:pt x="97972" y="24999"/>
                </a:lnTo>
                <a:lnTo>
                  <a:pt x="103416" y="23333"/>
                </a:lnTo>
                <a:lnTo>
                  <a:pt x="108949" y="21271"/>
                </a:lnTo>
                <a:lnTo>
                  <a:pt x="114542" y="19895"/>
                </a:lnTo>
                <a:lnTo>
                  <a:pt x="120177" y="18979"/>
                </a:lnTo>
                <a:lnTo>
                  <a:pt x="125838" y="18367"/>
                </a:lnTo>
                <a:lnTo>
                  <a:pt x="131516" y="17007"/>
                </a:lnTo>
                <a:lnTo>
                  <a:pt x="137208" y="15148"/>
                </a:lnTo>
                <a:lnTo>
                  <a:pt x="142907" y="12956"/>
                </a:lnTo>
                <a:lnTo>
                  <a:pt x="147659" y="11495"/>
                </a:lnTo>
                <a:lnTo>
                  <a:pt x="151780" y="10521"/>
                </a:lnTo>
                <a:lnTo>
                  <a:pt x="155479" y="9871"/>
                </a:lnTo>
                <a:lnTo>
                  <a:pt x="159850" y="9439"/>
                </a:lnTo>
                <a:lnTo>
                  <a:pt x="164669" y="9150"/>
                </a:lnTo>
                <a:lnTo>
                  <a:pt x="169787" y="8957"/>
                </a:lnTo>
                <a:lnTo>
                  <a:pt x="173199" y="7877"/>
                </a:lnTo>
                <a:lnTo>
                  <a:pt x="175474" y="6204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29"/>
          <p:cNvSpPr/>
          <p:nvPr/>
        </p:nvSpPr>
        <p:spPr>
          <a:xfrm>
            <a:off x="7983855" y="2494984"/>
            <a:ext cx="205740" cy="291066"/>
          </a:xfrm>
          <a:custGeom>
            <a:avLst/>
            <a:gdLst/>
            <a:ahLst/>
            <a:cxnLst/>
            <a:rect l="0" t="0" r="0" b="0"/>
            <a:pathLst>
              <a:path w="205740" h="291066">
                <a:moveTo>
                  <a:pt x="0" y="33903"/>
                </a:moveTo>
                <a:lnTo>
                  <a:pt x="4551" y="29352"/>
                </a:lnTo>
                <a:lnTo>
                  <a:pt x="6844" y="28011"/>
                </a:lnTo>
                <a:lnTo>
                  <a:pt x="11931" y="26522"/>
                </a:lnTo>
                <a:lnTo>
                  <a:pt x="13670" y="25173"/>
                </a:lnTo>
                <a:lnTo>
                  <a:pt x="14828" y="23320"/>
                </a:lnTo>
                <a:lnTo>
                  <a:pt x="15600" y="21133"/>
                </a:lnTo>
                <a:lnTo>
                  <a:pt x="17067" y="19674"/>
                </a:lnTo>
                <a:lnTo>
                  <a:pt x="18998" y="18702"/>
                </a:lnTo>
                <a:lnTo>
                  <a:pt x="24636" y="16670"/>
                </a:lnTo>
                <a:lnTo>
                  <a:pt x="28806" y="14794"/>
                </a:lnTo>
                <a:lnTo>
                  <a:pt x="33491" y="12591"/>
                </a:lnTo>
                <a:lnTo>
                  <a:pt x="38520" y="11123"/>
                </a:lnTo>
                <a:lnTo>
                  <a:pt x="43778" y="10144"/>
                </a:lnTo>
                <a:lnTo>
                  <a:pt x="49188" y="9491"/>
                </a:lnTo>
                <a:lnTo>
                  <a:pt x="53746" y="8103"/>
                </a:lnTo>
                <a:lnTo>
                  <a:pt x="57738" y="6226"/>
                </a:lnTo>
                <a:lnTo>
                  <a:pt x="61352" y="4022"/>
                </a:lnTo>
                <a:lnTo>
                  <a:pt x="66618" y="2552"/>
                </a:lnTo>
                <a:lnTo>
                  <a:pt x="72987" y="1573"/>
                </a:lnTo>
                <a:lnTo>
                  <a:pt x="80090" y="919"/>
                </a:lnTo>
                <a:lnTo>
                  <a:pt x="85779" y="484"/>
                </a:lnTo>
                <a:lnTo>
                  <a:pt x="90524" y="194"/>
                </a:lnTo>
                <a:lnTo>
                  <a:pt x="94639" y="0"/>
                </a:lnTo>
                <a:lnTo>
                  <a:pt x="99288" y="823"/>
                </a:lnTo>
                <a:lnTo>
                  <a:pt x="104292" y="2325"/>
                </a:lnTo>
                <a:lnTo>
                  <a:pt x="109532" y="4279"/>
                </a:lnTo>
                <a:lnTo>
                  <a:pt x="114932" y="5581"/>
                </a:lnTo>
                <a:lnTo>
                  <a:pt x="120436" y="6449"/>
                </a:lnTo>
                <a:lnTo>
                  <a:pt x="126011" y="7028"/>
                </a:lnTo>
                <a:lnTo>
                  <a:pt x="130679" y="8366"/>
                </a:lnTo>
                <a:lnTo>
                  <a:pt x="134744" y="10211"/>
                </a:lnTo>
                <a:lnTo>
                  <a:pt x="138407" y="12393"/>
                </a:lnTo>
                <a:lnTo>
                  <a:pt x="140849" y="14801"/>
                </a:lnTo>
                <a:lnTo>
                  <a:pt x="142476" y="17358"/>
                </a:lnTo>
                <a:lnTo>
                  <a:pt x="143562" y="20016"/>
                </a:lnTo>
                <a:lnTo>
                  <a:pt x="144767" y="28049"/>
                </a:lnTo>
                <a:lnTo>
                  <a:pt x="145089" y="32857"/>
                </a:lnTo>
                <a:lnTo>
                  <a:pt x="145303" y="37968"/>
                </a:lnTo>
                <a:lnTo>
                  <a:pt x="145541" y="48727"/>
                </a:lnTo>
                <a:lnTo>
                  <a:pt x="144653" y="54264"/>
                </a:lnTo>
                <a:lnTo>
                  <a:pt x="143107" y="59859"/>
                </a:lnTo>
                <a:lnTo>
                  <a:pt x="133784" y="87079"/>
                </a:lnTo>
                <a:lnTo>
                  <a:pt x="130146" y="95071"/>
                </a:lnTo>
                <a:lnTo>
                  <a:pt x="125817" y="103257"/>
                </a:lnTo>
                <a:lnTo>
                  <a:pt x="121026" y="111572"/>
                </a:lnTo>
                <a:lnTo>
                  <a:pt x="115926" y="119020"/>
                </a:lnTo>
                <a:lnTo>
                  <a:pt x="110622" y="125890"/>
                </a:lnTo>
                <a:lnTo>
                  <a:pt x="105180" y="132375"/>
                </a:lnTo>
                <a:lnTo>
                  <a:pt x="99647" y="139556"/>
                </a:lnTo>
                <a:lnTo>
                  <a:pt x="94055" y="147201"/>
                </a:lnTo>
                <a:lnTo>
                  <a:pt x="88420" y="155155"/>
                </a:lnTo>
                <a:lnTo>
                  <a:pt x="82759" y="162363"/>
                </a:lnTo>
                <a:lnTo>
                  <a:pt x="77080" y="169073"/>
                </a:lnTo>
                <a:lnTo>
                  <a:pt x="71389" y="175451"/>
                </a:lnTo>
                <a:lnTo>
                  <a:pt x="66642" y="182561"/>
                </a:lnTo>
                <a:lnTo>
                  <a:pt x="62525" y="190158"/>
                </a:lnTo>
                <a:lnTo>
                  <a:pt x="52180" y="211963"/>
                </a:lnTo>
                <a:lnTo>
                  <a:pt x="49075" y="218332"/>
                </a:lnTo>
                <a:lnTo>
                  <a:pt x="46051" y="223531"/>
                </a:lnTo>
                <a:lnTo>
                  <a:pt x="40152" y="231847"/>
                </a:lnTo>
                <a:lnTo>
                  <a:pt x="38198" y="236351"/>
                </a:lnTo>
                <a:lnTo>
                  <a:pt x="36895" y="241258"/>
                </a:lnTo>
                <a:lnTo>
                  <a:pt x="36026" y="246435"/>
                </a:lnTo>
                <a:lnTo>
                  <a:pt x="35062" y="254727"/>
                </a:lnTo>
                <a:lnTo>
                  <a:pt x="34633" y="261587"/>
                </a:lnTo>
                <a:lnTo>
                  <a:pt x="34443" y="267811"/>
                </a:lnTo>
                <a:lnTo>
                  <a:pt x="34334" y="276670"/>
                </a:lnTo>
                <a:lnTo>
                  <a:pt x="35272" y="279568"/>
                </a:lnTo>
                <a:lnTo>
                  <a:pt x="38854" y="285327"/>
                </a:lnTo>
                <a:lnTo>
                  <a:pt x="41143" y="287244"/>
                </a:lnTo>
                <a:lnTo>
                  <a:pt x="43620" y="288522"/>
                </a:lnTo>
                <a:lnTo>
                  <a:pt x="48914" y="289942"/>
                </a:lnTo>
                <a:lnTo>
                  <a:pt x="54442" y="290573"/>
                </a:lnTo>
                <a:lnTo>
                  <a:pt x="60074" y="290854"/>
                </a:lnTo>
                <a:lnTo>
                  <a:pt x="65752" y="290978"/>
                </a:lnTo>
                <a:lnTo>
                  <a:pt x="84564" y="291065"/>
                </a:lnTo>
                <a:lnTo>
                  <a:pt x="89714" y="290117"/>
                </a:lnTo>
                <a:lnTo>
                  <a:pt x="95051" y="288532"/>
                </a:lnTo>
                <a:lnTo>
                  <a:pt x="100515" y="286523"/>
                </a:lnTo>
                <a:lnTo>
                  <a:pt x="106062" y="285184"/>
                </a:lnTo>
                <a:lnTo>
                  <a:pt x="111666" y="284291"/>
                </a:lnTo>
                <a:lnTo>
                  <a:pt x="117307" y="283696"/>
                </a:lnTo>
                <a:lnTo>
                  <a:pt x="122972" y="282347"/>
                </a:lnTo>
                <a:lnTo>
                  <a:pt x="128653" y="280495"/>
                </a:lnTo>
                <a:lnTo>
                  <a:pt x="134346" y="278307"/>
                </a:lnTo>
                <a:lnTo>
                  <a:pt x="140046" y="275897"/>
                </a:lnTo>
                <a:lnTo>
                  <a:pt x="145752" y="273337"/>
                </a:lnTo>
                <a:lnTo>
                  <a:pt x="151460" y="270678"/>
                </a:lnTo>
                <a:lnTo>
                  <a:pt x="158123" y="267953"/>
                </a:lnTo>
                <a:lnTo>
                  <a:pt x="165423" y="265184"/>
                </a:lnTo>
                <a:lnTo>
                  <a:pt x="173147" y="262386"/>
                </a:lnTo>
                <a:lnTo>
                  <a:pt x="180201" y="259567"/>
                </a:lnTo>
                <a:lnTo>
                  <a:pt x="186809" y="256736"/>
                </a:lnTo>
                <a:lnTo>
                  <a:pt x="205739" y="2482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30"/>
          <p:cNvSpPr/>
          <p:nvPr/>
        </p:nvSpPr>
        <p:spPr>
          <a:xfrm>
            <a:off x="8191017" y="2486025"/>
            <a:ext cx="238609" cy="325702"/>
          </a:xfrm>
          <a:custGeom>
            <a:avLst/>
            <a:gdLst/>
            <a:ahLst/>
            <a:cxnLst/>
            <a:rect l="0" t="0" r="0" b="0"/>
            <a:pathLst>
              <a:path w="238609" h="325702">
                <a:moveTo>
                  <a:pt x="238608" y="17145"/>
                </a:moveTo>
                <a:lnTo>
                  <a:pt x="231227" y="9764"/>
                </a:lnTo>
                <a:lnTo>
                  <a:pt x="228025" y="9101"/>
                </a:lnTo>
                <a:lnTo>
                  <a:pt x="225838" y="8925"/>
                </a:lnTo>
                <a:lnTo>
                  <a:pt x="223427" y="7855"/>
                </a:lnTo>
                <a:lnTo>
                  <a:pt x="218208" y="4126"/>
                </a:lnTo>
                <a:lnTo>
                  <a:pt x="215483" y="2750"/>
                </a:lnTo>
                <a:lnTo>
                  <a:pt x="209915" y="1222"/>
                </a:lnTo>
                <a:lnTo>
                  <a:pt x="204265" y="543"/>
                </a:lnTo>
                <a:lnTo>
                  <a:pt x="197626" y="241"/>
                </a:lnTo>
                <a:lnTo>
                  <a:pt x="182227" y="71"/>
                </a:lnTo>
                <a:lnTo>
                  <a:pt x="91366" y="0"/>
                </a:lnTo>
                <a:lnTo>
                  <a:pt x="88059" y="952"/>
                </a:lnTo>
                <a:lnTo>
                  <a:pt x="81844" y="4551"/>
                </a:lnTo>
                <a:lnTo>
                  <a:pt x="76267" y="8219"/>
                </a:lnTo>
                <a:lnTo>
                  <a:pt x="75889" y="13018"/>
                </a:lnTo>
                <a:lnTo>
                  <a:pt x="74883" y="15346"/>
                </a:lnTo>
                <a:lnTo>
                  <a:pt x="69870" y="23173"/>
                </a:lnTo>
                <a:lnTo>
                  <a:pt x="68363" y="28714"/>
                </a:lnTo>
                <a:lnTo>
                  <a:pt x="67693" y="36892"/>
                </a:lnTo>
                <a:lnTo>
                  <a:pt x="67396" y="45923"/>
                </a:lnTo>
                <a:lnTo>
                  <a:pt x="67263" y="53113"/>
                </a:lnTo>
                <a:lnTo>
                  <a:pt x="66275" y="58268"/>
                </a:lnTo>
                <a:lnTo>
                  <a:pt x="64665" y="64563"/>
                </a:lnTo>
                <a:lnTo>
                  <a:pt x="62638" y="71617"/>
                </a:lnTo>
                <a:lnTo>
                  <a:pt x="60335" y="78224"/>
                </a:lnTo>
                <a:lnTo>
                  <a:pt x="57846" y="84534"/>
                </a:lnTo>
                <a:lnTo>
                  <a:pt x="55235" y="90646"/>
                </a:lnTo>
                <a:lnTo>
                  <a:pt x="52542" y="97578"/>
                </a:lnTo>
                <a:lnTo>
                  <a:pt x="47009" y="112900"/>
                </a:lnTo>
                <a:lnTo>
                  <a:pt x="43248" y="120034"/>
                </a:lnTo>
                <a:lnTo>
                  <a:pt x="38835" y="126695"/>
                </a:lnTo>
                <a:lnTo>
                  <a:pt x="33988" y="133041"/>
                </a:lnTo>
                <a:lnTo>
                  <a:pt x="30758" y="139176"/>
                </a:lnTo>
                <a:lnTo>
                  <a:pt x="28603" y="145171"/>
                </a:lnTo>
                <a:lnTo>
                  <a:pt x="27168" y="151073"/>
                </a:lnTo>
                <a:lnTo>
                  <a:pt x="24306" y="156913"/>
                </a:lnTo>
                <a:lnTo>
                  <a:pt x="20492" y="162711"/>
                </a:lnTo>
                <a:lnTo>
                  <a:pt x="16045" y="168481"/>
                </a:lnTo>
                <a:lnTo>
                  <a:pt x="11104" y="177433"/>
                </a:lnTo>
                <a:lnTo>
                  <a:pt x="7955" y="185539"/>
                </a:lnTo>
                <a:lnTo>
                  <a:pt x="3381" y="195491"/>
                </a:lnTo>
                <a:lnTo>
                  <a:pt x="712" y="203725"/>
                </a:lnTo>
                <a:lnTo>
                  <a:pt x="0" y="207254"/>
                </a:lnTo>
                <a:lnTo>
                  <a:pt x="479" y="209607"/>
                </a:lnTo>
                <a:lnTo>
                  <a:pt x="1751" y="211175"/>
                </a:lnTo>
                <a:lnTo>
                  <a:pt x="3551" y="212221"/>
                </a:lnTo>
                <a:lnTo>
                  <a:pt x="8091" y="213383"/>
                </a:lnTo>
                <a:lnTo>
                  <a:pt x="14214" y="214128"/>
                </a:lnTo>
                <a:lnTo>
                  <a:pt x="19827" y="214258"/>
                </a:lnTo>
                <a:lnTo>
                  <a:pt x="22268" y="213323"/>
                </a:lnTo>
                <a:lnTo>
                  <a:pt x="31209" y="207457"/>
                </a:lnTo>
                <a:lnTo>
                  <a:pt x="35572" y="204980"/>
                </a:lnTo>
                <a:lnTo>
                  <a:pt x="40385" y="202376"/>
                </a:lnTo>
                <a:lnTo>
                  <a:pt x="45499" y="198734"/>
                </a:lnTo>
                <a:lnTo>
                  <a:pt x="50814" y="194402"/>
                </a:lnTo>
                <a:lnTo>
                  <a:pt x="56262" y="189608"/>
                </a:lnTo>
                <a:lnTo>
                  <a:pt x="63703" y="185461"/>
                </a:lnTo>
                <a:lnTo>
                  <a:pt x="72474" y="181743"/>
                </a:lnTo>
                <a:lnTo>
                  <a:pt x="82133" y="178312"/>
                </a:lnTo>
                <a:lnTo>
                  <a:pt x="90476" y="175072"/>
                </a:lnTo>
                <a:lnTo>
                  <a:pt x="97943" y="171959"/>
                </a:lnTo>
                <a:lnTo>
                  <a:pt x="104827" y="168932"/>
                </a:lnTo>
                <a:lnTo>
                  <a:pt x="113225" y="165961"/>
                </a:lnTo>
                <a:lnTo>
                  <a:pt x="122635" y="163028"/>
                </a:lnTo>
                <a:lnTo>
                  <a:pt x="132718" y="160120"/>
                </a:lnTo>
                <a:lnTo>
                  <a:pt x="141344" y="158182"/>
                </a:lnTo>
                <a:lnTo>
                  <a:pt x="149001" y="156889"/>
                </a:lnTo>
                <a:lnTo>
                  <a:pt x="156009" y="156028"/>
                </a:lnTo>
                <a:lnTo>
                  <a:pt x="163539" y="155453"/>
                </a:lnTo>
                <a:lnTo>
                  <a:pt x="171417" y="155070"/>
                </a:lnTo>
                <a:lnTo>
                  <a:pt x="186838" y="154645"/>
                </a:lnTo>
                <a:lnTo>
                  <a:pt x="213634" y="154349"/>
                </a:lnTo>
                <a:lnTo>
                  <a:pt x="217196" y="155287"/>
                </a:lnTo>
                <a:lnTo>
                  <a:pt x="223694" y="158869"/>
                </a:lnTo>
                <a:lnTo>
                  <a:pt x="229757" y="163635"/>
                </a:lnTo>
                <a:lnTo>
                  <a:pt x="232708" y="166240"/>
                </a:lnTo>
                <a:lnTo>
                  <a:pt x="234674" y="168929"/>
                </a:lnTo>
                <a:lnTo>
                  <a:pt x="236860" y="174457"/>
                </a:lnTo>
                <a:lnTo>
                  <a:pt x="237831" y="182629"/>
                </a:lnTo>
                <a:lnTo>
                  <a:pt x="238090" y="187475"/>
                </a:lnTo>
                <a:lnTo>
                  <a:pt x="237310" y="192611"/>
                </a:lnTo>
                <a:lnTo>
                  <a:pt x="235838" y="197939"/>
                </a:lnTo>
                <a:lnTo>
                  <a:pt x="233904" y="203397"/>
                </a:lnTo>
                <a:lnTo>
                  <a:pt x="231661" y="208940"/>
                </a:lnTo>
                <a:lnTo>
                  <a:pt x="229214" y="214541"/>
                </a:lnTo>
                <a:lnTo>
                  <a:pt x="226631" y="220180"/>
                </a:lnTo>
                <a:lnTo>
                  <a:pt x="223003" y="225844"/>
                </a:lnTo>
                <a:lnTo>
                  <a:pt x="218680" y="231525"/>
                </a:lnTo>
                <a:lnTo>
                  <a:pt x="213893" y="237217"/>
                </a:lnTo>
                <a:lnTo>
                  <a:pt x="208795" y="242917"/>
                </a:lnTo>
                <a:lnTo>
                  <a:pt x="198053" y="254330"/>
                </a:lnTo>
                <a:lnTo>
                  <a:pt x="181295" y="271466"/>
                </a:lnTo>
                <a:lnTo>
                  <a:pt x="175635" y="276227"/>
                </a:lnTo>
                <a:lnTo>
                  <a:pt x="169955" y="280354"/>
                </a:lnTo>
                <a:lnTo>
                  <a:pt x="164265" y="284058"/>
                </a:lnTo>
                <a:lnTo>
                  <a:pt x="157612" y="287479"/>
                </a:lnTo>
                <a:lnTo>
                  <a:pt x="150321" y="290712"/>
                </a:lnTo>
                <a:lnTo>
                  <a:pt x="142603" y="293821"/>
                </a:lnTo>
                <a:lnTo>
                  <a:pt x="135551" y="297798"/>
                </a:lnTo>
                <a:lnTo>
                  <a:pt x="128946" y="302354"/>
                </a:lnTo>
                <a:lnTo>
                  <a:pt x="122638" y="307297"/>
                </a:lnTo>
                <a:lnTo>
                  <a:pt x="116527" y="311545"/>
                </a:lnTo>
                <a:lnTo>
                  <a:pt x="110547" y="315329"/>
                </a:lnTo>
                <a:lnTo>
                  <a:pt x="104657" y="318804"/>
                </a:lnTo>
                <a:lnTo>
                  <a:pt x="99777" y="321121"/>
                </a:lnTo>
                <a:lnTo>
                  <a:pt x="95572" y="322665"/>
                </a:lnTo>
                <a:lnTo>
                  <a:pt x="88359" y="324382"/>
                </a:lnTo>
                <a:lnTo>
                  <a:pt x="81978" y="325144"/>
                </a:lnTo>
                <a:lnTo>
                  <a:pt x="75966" y="325484"/>
                </a:lnTo>
                <a:lnTo>
                  <a:pt x="68898" y="325701"/>
                </a:lnTo>
                <a:lnTo>
                  <a:pt x="65391" y="323191"/>
                </a:lnTo>
                <a:lnTo>
                  <a:pt x="63122" y="321188"/>
                </a:lnTo>
                <a:lnTo>
                  <a:pt x="62562" y="319853"/>
                </a:lnTo>
                <a:lnTo>
                  <a:pt x="63142" y="318962"/>
                </a:lnTo>
                <a:lnTo>
                  <a:pt x="64481" y="318369"/>
                </a:lnTo>
                <a:lnTo>
                  <a:pt x="65373" y="317021"/>
                </a:lnTo>
                <a:lnTo>
                  <a:pt x="66365" y="312983"/>
                </a:lnTo>
                <a:lnTo>
                  <a:pt x="66805" y="308013"/>
                </a:lnTo>
                <a:lnTo>
                  <a:pt x="67158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31"/>
          <p:cNvSpPr/>
          <p:nvPr/>
        </p:nvSpPr>
        <p:spPr>
          <a:xfrm>
            <a:off x="8558212" y="2571750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0" y="18336"/>
                </a:lnTo>
                <a:lnTo>
                  <a:pt x="953" y="17939"/>
                </a:lnTo>
                <a:lnTo>
                  <a:pt x="4551" y="17497"/>
                </a:lnTo>
                <a:lnTo>
                  <a:pt x="7797" y="16427"/>
                </a:lnTo>
                <a:lnTo>
                  <a:pt x="11866" y="14762"/>
                </a:lnTo>
                <a:lnTo>
                  <a:pt x="16483" y="12699"/>
                </a:lnTo>
                <a:lnTo>
                  <a:pt x="21466" y="11323"/>
                </a:lnTo>
                <a:lnTo>
                  <a:pt x="26693" y="10406"/>
                </a:lnTo>
                <a:lnTo>
                  <a:pt x="32083" y="9795"/>
                </a:lnTo>
                <a:lnTo>
                  <a:pt x="36629" y="9387"/>
                </a:lnTo>
                <a:lnTo>
                  <a:pt x="40611" y="9115"/>
                </a:lnTo>
                <a:lnTo>
                  <a:pt x="44220" y="8934"/>
                </a:lnTo>
                <a:lnTo>
                  <a:pt x="49482" y="7861"/>
                </a:lnTo>
                <a:lnTo>
                  <a:pt x="55848" y="6193"/>
                </a:lnTo>
                <a:lnTo>
                  <a:pt x="62949" y="4129"/>
                </a:lnTo>
                <a:lnTo>
                  <a:pt x="68637" y="2752"/>
                </a:lnTo>
                <a:lnTo>
                  <a:pt x="73380" y="1835"/>
                </a:lnTo>
                <a:lnTo>
                  <a:pt x="77494" y="1223"/>
                </a:lnTo>
                <a:lnTo>
                  <a:pt x="83096" y="815"/>
                </a:lnTo>
                <a:lnTo>
                  <a:pt x="89687" y="543"/>
                </a:lnTo>
                <a:lnTo>
                  <a:pt x="110077" y="161"/>
                </a:lnTo>
                <a:lnTo>
                  <a:pt x="166807" y="0"/>
                </a:lnTo>
                <a:lnTo>
                  <a:pt x="168355" y="952"/>
                </a:lnTo>
                <a:lnTo>
                  <a:pt x="169387" y="2540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32"/>
          <p:cNvSpPr/>
          <p:nvPr/>
        </p:nvSpPr>
        <p:spPr>
          <a:xfrm>
            <a:off x="8544700" y="2674620"/>
            <a:ext cx="176391" cy="8573"/>
          </a:xfrm>
          <a:custGeom>
            <a:avLst/>
            <a:gdLst/>
            <a:ahLst/>
            <a:cxnLst/>
            <a:rect l="0" t="0" r="0" b="0"/>
            <a:pathLst>
              <a:path w="176391" h="8573">
                <a:moveTo>
                  <a:pt x="4940" y="0"/>
                </a:moveTo>
                <a:lnTo>
                  <a:pt x="4940" y="7380"/>
                </a:lnTo>
                <a:lnTo>
                  <a:pt x="3987" y="7778"/>
                </a:lnTo>
                <a:lnTo>
                  <a:pt x="2400" y="8042"/>
                </a:lnTo>
                <a:lnTo>
                  <a:pt x="389" y="8219"/>
                </a:lnTo>
                <a:lnTo>
                  <a:pt x="0" y="8337"/>
                </a:lnTo>
                <a:lnTo>
                  <a:pt x="4005" y="8502"/>
                </a:lnTo>
                <a:lnTo>
                  <a:pt x="130753" y="8572"/>
                </a:lnTo>
                <a:lnTo>
                  <a:pt x="135488" y="7619"/>
                </a:lnTo>
                <a:lnTo>
                  <a:pt x="139597" y="6032"/>
                </a:lnTo>
                <a:lnTo>
                  <a:pt x="143289" y="4021"/>
                </a:lnTo>
                <a:lnTo>
                  <a:pt x="147655" y="2681"/>
                </a:lnTo>
                <a:lnTo>
                  <a:pt x="152471" y="1787"/>
                </a:lnTo>
                <a:lnTo>
                  <a:pt x="157586" y="1191"/>
                </a:lnTo>
                <a:lnTo>
                  <a:pt x="161949" y="794"/>
                </a:lnTo>
                <a:lnTo>
                  <a:pt x="165810" y="529"/>
                </a:lnTo>
                <a:lnTo>
                  <a:pt x="1763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33"/>
          <p:cNvSpPr/>
          <p:nvPr/>
        </p:nvSpPr>
        <p:spPr>
          <a:xfrm>
            <a:off x="8765333" y="2563177"/>
            <a:ext cx="204242" cy="202006"/>
          </a:xfrm>
          <a:custGeom>
            <a:avLst/>
            <a:gdLst/>
            <a:ahLst/>
            <a:cxnLst/>
            <a:rect l="0" t="0" r="0" b="0"/>
            <a:pathLst>
              <a:path w="204242" h="202006">
                <a:moveTo>
                  <a:pt x="101489" y="0"/>
                </a:moveTo>
                <a:lnTo>
                  <a:pt x="96550" y="0"/>
                </a:lnTo>
                <a:lnTo>
                  <a:pt x="101416" y="0"/>
                </a:lnTo>
                <a:lnTo>
                  <a:pt x="96916" y="0"/>
                </a:lnTo>
                <a:lnTo>
                  <a:pt x="95583" y="953"/>
                </a:lnTo>
                <a:lnTo>
                  <a:pt x="94695" y="2540"/>
                </a:lnTo>
                <a:lnTo>
                  <a:pt x="93267" y="7381"/>
                </a:lnTo>
                <a:lnTo>
                  <a:pt x="90533" y="13123"/>
                </a:lnTo>
                <a:lnTo>
                  <a:pt x="88470" y="17321"/>
                </a:lnTo>
                <a:lnTo>
                  <a:pt x="86142" y="21072"/>
                </a:lnTo>
                <a:lnTo>
                  <a:pt x="83638" y="24526"/>
                </a:lnTo>
                <a:lnTo>
                  <a:pt x="81016" y="27781"/>
                </a:lnTo>
                <a:lnTo>
                  <a:pt x="77363" y="31856"/>
                </a:lnTo>
                <a:lnTo>
                  <a:pt x="68224" y="41463"/>
                </a:lnTo>
                <a:lnTo>
                  <a:pt x="32309" y="77739"/>
                </a:lnTo>
                <a:lnTo>
                  <a:pt x="14481" y="95578"/>
                </a:lnTo>
                <a:lnTo>
                  <a:pt x="12051" y="99914"/>
                </a:lnTo>
                <a:lnTo>
                  <a:pt x="10432" y="104709"/>
                </a:lnTo>
                <a:lnTo>
                  <a:pt x="9351" y="109811"/>
                </a:lnTo>
                <a:lnTo>
                  <a:pt x="7679" y="115117"/>
                </a:lnTo>
                <a:lnTo>
                  <a:pt x="5612" y="120560"/>
                </a:lnTo>
                <a:lnTo>
                  <a:pt x="3281" y="126093"/>
                </a:lnTo>
                <a:lnTo>
                  <a:pt x="1727" y="130735"/>
                </a:lnTo>
                <a:lnTo>
                  <a:pt x="691" y="134781"/>
                </a:lnTo>
                <a:lnTo>
                  <a:pt x="0" y="138432"/>
                </a:lnTo>
                <a:lnTo>
                  <a:pt x="492" y="141818"/>
                </a:lnTo>
                <a:lnTo>
                  <a:pt x="1773" y="145028"/>
                </a:lnTo>
                <a:lnTo>
                  <a:pt x="3579" y="148120"/>
                </a:lnTo>
                <a:lnTo>
                  <a:pt x="4784" y="152087"/>
                </a:lnTo>
                <a:lnTo>
                  <a:pt x="5586" y="156636"/>
                </a:lnTo>
                <a:lnTo>
                  <a:pt x="6121" y="161574"/>
                </a:lnTo>
                <a:lnTo>
                  <a:pt x="8384" y="165819"/>
                </a:lnTo>
                <a:lnTo>
                  <a:pt x="11796" y="169601"/>
                </a:lnTo>
                <a:lnTo>
                  <a:pt x="15976" y="173075"/>
                </a:lnTo>
                <a:lnTo>
                  <a:pt x="19716" y="176343"/>
                </a:lnTo>
                <a:lnTo>
                  <a:pt x="23161" y="179475"/>
                </a:lnTo>
                <a:lnTo>
                  <a:pt x="29529" y="185494"/>
                </a:lnTo>
                <a:lnTo>
                  <a:pt x="35535" y="191344"/>
                </a:lnTo>
                <a:lnTo>
                  <a:pt x="38470" y="193285"/>
                </a:lnTo>
                <a:lnTo>
                  <a:pt x="44271" y="195442"/>
                </a:lnTo>
                <a:lnTo>
                  <a:pt x="50024" y="196401"/>
                </a:lnTo>
                <a:lnTo>
                  <a:pt x="52891" y="196656"/>
                </a:lnTo>
                <a:lnTo>
                  <a:pt x="56709" y="197779"/>
                </a:lnTo>
                <a:lnTo>
                  <a:pt x="61158" y="199480"/>
                </a:lnTo>
                <a:lnTo>
                  <a:pt x="66029" y="201567"/>
                </a:lnTo>
                <a:lnTo>
                  <a:pt x="71182" y="202005"/>
                </a:lnTo>
                <a:lnTo>
                  <a:pt x="76522" y="201345"/>
                </a:lnTo>
                <a:lnTo>
                  <a:pt x="81986" y="199953"/>
                </a:lnTo>
                <a:lnTo>
                  <a:pt x="86583" y="199024"/>
                </a:lnTo>
                <a:lnTo>
                  <a:pt x="90599" y="198405"/>
                </a:lnTo>
                <a:lnTo>
                  <a:pt x="94229" y="197993"/>
                </a:lnTo>
                <a:lnTo>
                  <a:pt x="98554" y="196765"/>
                </a:lnTo>
                <a:lnTo>
                  <a:pt x="103342" y="194994"/>
                </a:lnTo>
                <a:lnTo>
                  <a:pt x="108440" y="192861"/>
                </a:lnTo>
                <a:lnTo>
                  <a:pt x="113743" y="190487"/>
                </a:lnTo>
                <a:lnTo>
                  <a:pt x="124715" y="185308"/>
                </a:lnTo>
                <a:lnTo>
                  <a:pt x="129356" y="182594"/>
                </a:lnTo>
                <a:lnTo>
                  <a:pt x="133402" y="179832"/>
                </a:lnTo>
                <a:lnTo>
                  <a:pt x="137052" y="177038"/>
                </a:lnTo>
                <a:lnTo>
                  <a:pt x="142342" y="174223"/>
                </a:lnTo>
                <a:lnTo>
                  <a:pt x="148727" y="171394"/>
                </a:lnTo>
                <a:lnTo>
                  <a:pt x="155841" y="168555"/>
                </a:lnTo>
                <a:lnTo>
                  <a:pt x="161536" y="165710"/>
                </a:lnTo>
                <a:lnTo>
                  <a:pt x="166286" y="162861"/>
                </a:lnTo>
                <a:lnTo>
                  <a:pt x="170405" y="160009"/>
                </a:lnTo>
                <a:lnTo>
                  <a:pt x="174103" y="157155"/>
                </a:lnTo>
                <a:lnTo>
                  <a:pt x="177521" y="154300"/>
                </a:lnTo>
                <a:lnTo>
                  <a:pt x="180752" y="151444"/>
                </a:lnTo>
                <a:lnTo>
                  <a:pt x="183858" y="147636"/>
                </a:lnTo>
                <a:lnTo>
                  <a:pt x="186882" y="143191"/>
                </a:lnTo>
                <a:lnTo>
                  <a:pt x="189850" y="138323"/>
                </a:lnTo>
                <a:lnTo>
                  <a:pt x="191829" y="134126"/>
                </a:lnTo>
                <a:lnTo>
                  <a:pt x="193148" y="130375"/>
                </a:lnTo>
                <a:lnTo>
                  <a:pt x="194027" y="126921"/>
                </a:lnTo>
                <a:lnTo>
                  <a:pt x="195567" y="122714"/>
                </a:lnTo>
                <a:lnTo>
                  <a:pt x="197544" y="118005"/>
                </a:lnTo>
                <a:lnTo>
                  <a:pt x="199816" y="112960"/>
                </a:lnTo>
                <a:lnTo>
                  <a:pt x="201331" y="108644"/>
                </a:lnTo>
                <a:lnTo>
                  <a:pt x="202341" y="104814"/>
                </a:lnTo>
                <a:lnTo>
                  <a:pt x="203014" y="101309"/>
                </a:lnTo>
                <a:lnTo>
                  <a:pt x="203461" y="97067"/>
                </a:lnTo>
                <a:lnTo>
                  <a:pt x="203760" y="92334"/>
                </a:lnTo>
                <a:lnTo>
                  <a:pt x="204093" y="82947"/>
                </a:lnTo>
                <a:lnTo>
                  <a:pt x="204241" y="75601"/>
                </a:lnTo>
                <a:lnTo>
                  <a:pt x="203328" y="72308"/>
                </a:lnTo>
                <a:lnTo>
                  <a:pt x="199774" y="66109"/>
                </a:lnTo>
                <a:lnTo>
                  <a:pt x="197558" y="60179"/>
                </a:lnTo>
                <a:lnTo>
                  <a:pt x="196968" y="57264"/>
                </a:lnTo>
                <a:lnTo>
                  <a:pt x="195621" y="53416"/>
                </a:lnTo>
                <a:lnTo>
                  <a:pt x="193772" y="48946"/>
                </a:lnTo>
                <a:lnTo>
                  <a:pt x="191586" y="44061"/>
                </a:lnTo>
                <a:lnTo>
                  <a:pt x="189177" y="40804"/>
                </a:lnTo>
                <a:lnTo>
                  <a:pt x="186618" y="38632"/>
                </a:lnTo>
                <a:lnTo>
                  <a:pt x="181234" y="35268"/>
                </a:lnTo>
                <a:lnTo>
                  <a:pt x="175666" y="30597"/>
                </a:lnTo>
                <a:lnTo>
                  <a:pt x="171895" y="28018"/>
                </a:lnTo>
                <a:lnTo>
                  <a:pt x="167477" y="25346"/>
                </a:lnTo>
                <a:lnTo>
                  <a:pt x="162625" y="22613"/>
                </a:lnTo>
                <a:lnTo>
                  <a:pt x="156534" y="20790"/>
                </a:lnTo>
                <a:lnTo>
                  <a:pt x="149616" y="19575"/>
                </a:lnTo>
                <a:lnTo>
                  <a:pt x="142147" y="18765"/>
                </a:lnTo>
                <a:lnTo>
                  <a:pt x="135261" y="18225"/>
                </a:lnTo>
                <a:lnTo>
                  <a:pt x="128767" y="17865"/>
                </a:lnTo>
                <a:lnTo>
                  <a:pt x="116470" y="17465"/>
                </a:lnTo>
                <a:lnTo>
                  <a:pt x="104655" y="17287"/>
                </a:lnTo>
                <a:lnTo>
                  <a:pt x="97885" y="18192"/>
                </a:lnTo>
                <a:lnTo>
                  <a:pt x="90514" y="19748"/>
                </a:lnTo>
                <a:lnTo>
                  <a:pt x="82742" y="21738"/>
                </a:lnTo>
                <a:lnTo>
                  <a:pt x="75656" y="24017"/>
                </a:lnTo>
                <a:lnTo>
                  <a:pt x="69027" y="26489"/>
                </a:lnTo>
                <a:lnTo>
                  <a:pt x="62703" y="29089"/>
                </a:lnTo>
                <a:lnTo>
                  <a:pt x="57534" y="30823"/>
                </a:lnTo>
                <a:lnTo>
                  <a:pt x="53136" y="31979"/>
                </a:lnTo>
                <a:lnTo>
                  <a:pt x="41482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34"/>
          <p:cNvSpPr/>
          <p:nvPr/>
        </p:nvSpPr>
        <p:spPr>
          <a:xfrm>
            <a:off x="6412714" y="1937385"/>
            <a:ext cx="473862" cy="3463291"/>
          </a:xfrm>
          <a:custGeom>
            <a:avLst/>
            <a:gdLst/>
            <a:ahLst/>
            <a:cxnLst/>
            <a:rect l="0" t="0" r="0" b="0"/>
            <a:pathLst>
              <a:path w="473862" h="3463291">
                <a:moveTo>
                  <a:pt x="473861" y="0"/>
                </a:moveTo>
                <a:lnTo>
                  <a:pt x="473861" y="124645"/>
                </a:lnTo>
                <a:lnTo>
                  <a:pt x="459238" y="225404"/>
                </a:lnTo>
                <a:lnTo>
                  <a:pt x="441446" y="348310"/>
                </a:lnTo>
                <a:lnTo>
                  <a:pt x="432149" y="396739"/>
                </a:lnTo>
                <a:lnTo>
                  <a:pt x="419127" y="451918"/>
                </a:lnTo>
                <a:lnTo>
                  <a:pt x="378176" y="612491"/>
                </a:lnTo>
                <a:lnTo>
                  <a:pt x="346873" y="728637"/>
                </a:lnTo>
                <a:lnTo>
                  <a:pt x="312515" y="864333"/>
                </a:lnTo>
                <a:lnTo>
                  <a:pt x="190303" y="1305720"/>
                </a:lnTo>
                <a:lnTo>
                  <a:pt x="174332" y="1372448"/>
                </a:lnTo>
                <a:lnTo>
                  <a:pt x="143887" y="1512629"/>
                </a:lnTo>
                <a:lnTo>
                  <a:pt x="95421" y="1748984"/>
                </a:lnTo>
                <a:lnTo>
                  <a:pt x="64365" y="1920643"/>
                </a:lnTo>
                <a:lnTo>
                  <a:pt x="49416" y="2009091"/>
                </a:lnTo>
                <a:lnTo>
                  <a:pt x="36592" y="2100442"/>
                </a:lnTo>
                <a:lnTo>
                  <a:pt x="14724" y="2288302"/>
                </a:lnTo>
                <a:lnTo>
                  <a:pt x="7750" y="2385642"/>
                </a:lnTo>
                <a:lnTo>
                  <a:pt x="3100" y="2484825"/>
                </a:lnTo>
                <a:lnTo>
                  <a:pt x="0" y="2585237"/>
                </a:lnTo>
                <a:lnTo>
                  <a:pt x="791" y="2685517"/>
                </a:lnTo>
                <a:lnTo>
                  <a:pt x="4176" y="2785707"/>
                </a:lnTo>
                <a:lnTo>
                  <a:pt x="9290" y="2885838"/>
                </a:lnTo>
                <a:lnTo>
                  <a:pt x="22592" y="3065675"/>
                </a:lnTo>
                <a:lnTo>
                  <a:pt x="30140" y="3149635"/>
                </a:lnTo>
                <a:lnTo>
                  <a:pt x="38982" y="3221802"/>
                </a:lnTo>
                <a:lnTo>
                  <a:pt x="48687" y="3286105"/>
                </a:lnTo>
                <a:lnTo>
                  <a:pt x="79526" y="3463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35"/>
          <p:cNvSpPr/>
          <p:nvPr/>
        </p:nvSpPr>
        <p:spPr>
          <a:xfrm>
            <a:off x="4369914" y="2966491"/>
            <a:ext cx="210529" cy="436674"/>
          </a:xfrm>
          <a:custGeom>
            <a:avLst/>
            <a:gdLst/>
            <a:ahLst/>
            <a:cxnLst/>
            <a:rect l="0" t="0" r="0" b="0"/>
            <a:pathLst>
              <a:path w="210529" h="436674">
                <a:moveTo>
                  <a:pt x="13490" y="68173"/>
                </a:moveTo>
                <a:lnTo>
                  <a:pt x="5023" y="68173"/>
                </a:lnTo>
                <a:lnTo>
                  <a:pt x="398" y="63623"/>
                </a:lnTo>
                <a:lnTo>
                  <a:pt x="0" y="61329"/>
                </a:lnTo>
                <a:lnTo>
                  <a:pt x="687" y="58848"/>
                </a:lnTo>
                <a:lnTo>
                  <a:pt x="2097" y="56242"/>
                </a:lnTo>
                <a:lnTo>
                  <a:pt x="3990" y="54504"/>
                </a:lnTo>
                <a:lnTo>
                  <a:pt x="6204" y="53346"/>
                </a:lnTo>
                <a:lnTo>
                  <a:pt x="12157" y="51106"/>
                </a:lnTo>
                <a:lnTo>
                  <a:pt x="16412" y="49175"/>
                </a:lnTo>
                <a:lnTo>
                  <a:pt x="31501" y="41907"/>
                </a:lnTo>
                <a:lnTo>
                  <a:pt x="36928" y="39232"/>
                </a:lnTo>
                <a:lnTo>
                  <a:pt x="42450" y="35544"/>
                </a:lnTo>
                <a:lnTo>
                  <a:pt x="48037" y="31181"/>
                </a:lnTo>
                <a:lnTo>
                  <a:pt x="53666" y="26367"/>
                </a:lnTo>
                <a:lnTo>
                  <a:pt x="59324" y="22205"/>
                </a:lnTo>
                <a:lnTo>
                  <a:pt x="65001" y="18478"/>
                </a:lnTo>
                <a:lnTo>
                  <a:pt x="70691" y="15040"/>
                </a:lnTo>
                <a:lnTo>
                  <a:pt x="77342" y="12749"/>
                </a:lnTo>
                <a:lnTo>
                  <a:pt x="84633" y="11222"/>
                </a:lnTo>
                <a:lnTo>
                  <a:pt x="92351" y="10203"/>
                </a:lnTo>
                <a:lnTo>
                  <a:pt x="99402" y="8571"/>
                </a:lnTo>
                <a:lnTo>
                  <a:pt x="106007" y="6531"/>
                </a:lnTo>
                <a:lnTo>
                  <a:pt x="112316" y="4219"/>
                </a:lnTo>
                <a:lnTo>
                  <a:pt x="118427" y="2677"/>
                </a:lnTo>
                <a:lnTo>
                  <a:pt x="124406" y="1649"/>
                </a:lnTo>
                <a:lnTo>
                  <a:pt x="130296" y="964"/>
                </a:lnTo>
                <a:lnTo>
                  <a:pt x="136128" y="507"/>
                </a:lnTo>
                <a:lnTo>
                  <a:pt x="141921" y="203"/>
                </a:lnTo>
                <a:lnTo>
                  <a:pt x="147689" y="0"/>
                </a:lnTo>
                <a:lnTo>
                  <a:pt x="153439" y="817"/>
                </a:lnTo>
                <a:lnTo>
                  <a:pt x="159177" y="2314"/>
                </a:lnTo>
                <a:lnTo>
                  <a:pt x="164907" y="4265"/>
                </a:lnTo>
                <a:lnTo>
                  <a:pt x="169680" y="6518"/>
                </a:lnTo>
                <a:lnTo>
                  <a:pt x="173815" y="8972"/>
                </a:lnTo>
                <a:lnTo>
                  <a:pt x="177523" y="11561"/>
                </a:lnTo>
                <a:lnTo>
                  <a:pt x="180948" y="15192"/>
                </a:lnTo>
                <a:lnTo>
                  <a:pt x="187293" y="24306"/>
                </a:lnTo>
                <a:lnTo>
                  <a:pt x="190749" y="32167"/>
                </a:lnTo>
                <a:lnTo>
                  <a:pt x="191670" y="35597"/>
                </a:lnTo>
                <a:lnTo>
                  <a:pt x="190154" y="47027"/>
                </a:lnTo>
                <a:lnTo>
                  <a:pt x="188416" y="54076"/>
                </a:lnTo>
                <a:lnTo>
                  <a:pt x="183945" y="66988"/>
                </a:lnTo>
                <a:lnTo>
                  <a:pt x="177831" y="80029"/>
                </a:lnTo>
                <a:lnTo>
                  <a:pt x="173533" y="87508"/>
                </a:lnTo>
                <a:lnTo>
                  <a:pt x="168764" y="95350"/>
                </a:lnTo>
                <a:lnTo>
                  <a:pt x="163678" y="102484"/>
                </a:lnTo>
                <a:lnTo>
                  <a:pt x="158383" y="109145"/>
                </a:lnTo>
                <a:lnTo>
                  <a:pt x="152948" y="115490"/>
                </a:lnTo>
                <a:lnTo>
                  <a:pt x="147419" y="122578"/>
                </a:lnTo>
                <a:lnTo>
                  <a:pt x="141829" y="130161"/>
                </a:lnTo>
                <a:lnTo>
                  <a:pt x="136197" y="138073"/>
                </a:lnTo>
                <a:lnTo>
                  <a:pt x="130537" y="144301"/>
                </a:lnTo>
                <a:lnTo>
                  <a:pt x="124859" y="149405"/>
                </a:lnTo>
                <a:lnTo>
                  <a:pt x="119169" y="153760"/>
                </a:lnTo>
                <a:lnTo>
                  <a:pt x="113470" y="158569"/>
                </a:lnTo>
                <a:lnTo>
                  <a:pt x="107766" y="163680"/>
                </a:lnTo>
                <a:lnTo>
                  <a:pt x="93176" y="177434"/>
                </a:lnTo>
                <a:lnTo>
                  <a:pt x="79714" y="190615"/>
                </a:lnTo>
                <a:lnTo>
                  <a:pt x="75737" y="193616"/>
                </a:lnTo>
                <a:lnTo>
                  <a:pt x="71181" y="196570"/>
                </a:lnTo>
                <a:lnTo>
                  <a:pt x="57221" y="204821"/>
                </a:lnTo>
                <a:lnTo>
                  <a:pt x="52059" y="205182"/>
                </a:lnTo>
                <a:lnTo>
                  <a:pt x="49048" y="205289"/>
                </a:lnTo>
                <a:lnTo>
                  <a:pt x="48625" y="204351"/>
                </a:lnTo>
                <a:lnTo>
                  <a:pt x="48156" y="200769"/>
                </a:lnTo>
                <a:lnTo>
                  <a:pt x="48983" y="199433"/>
                </a:lnTo>
                <a:lnTo>
                  <a:pt x="50488" y="198543"/>
                </a:lnTo>
                <a:lnTo>
                  <a:pt x="54698" y="197553"/>
                </a:lnTo>
                <a:lnTo>
                  <a:pt x="59746" y="197113"/>
                </a:lnTo>
                <a:lnTo>
                  <a:pt x="62425" y="196043"/>
                </a:lnTo>
                <a:lnTo>
                  <a:pt x="67941" y="192315"/>
                </a:lnTo>
                <a:lnTo>
                  <a:pt x="73569" y="190022"/>
                </a:lnTo>
                <a:lnTo>
                  <a:pt x="76402" y="189411"/>
                </a:lnTo>
                <a:lnTo>
                  <a:pt x="80197" y="189004"/>
                </a:lnTo>
                <a:lnTo>
                  <a:pt x="84631" y="188732"/>
                </a:lnTo>
                <a:lnTo>
                  <a:pt x="94639" y="188430"/>
                </a:lnTo>
                <a:lnTo>
                  <a:pt x="131884" y="188198"/>
                </a:lnTo>
                <a:lnTo>
                  <a:pt x="148159" y="188192"/>
                </a:lnTo>
                <a:lnTo>
                  <a:pt x="152800" y="189143"/>
                </a:lnTo>
                <a:lnTo>
                  <a:pt x="156846" y="190730"/>
                </a:lnTo>
                <a:lnTo>
                  <a:pt x="160496" y="192740"/>
                </a:lnTo>
                <a:lnTo>
                  <a:pt x="174734" y="200121"/>
                </a:lnTo>
                <a:lnTo>
                  <a:pt x="180041" y="203763"/>
                </a:lnTo>
                <a:lnTo>
                  <a:pt x="185485" y="208097"/>
                </a:lnTo>
                <a:lnTo>
                  <a:pt x="191018" y="212891"/>
                </a:lnTo>
                <a:lnTo>
                  <a:pt x="197167" y="220757"/>
                </a:lnTo>
                <a:lnTo>
                  <a:pt x="203168" y="233081"/>
                </a:lnTo>
                <a:lnTo>
                  <a:pt x="205665" y="238119"/>
                </a:lnTo>
                <a:lnTo>
                  <a:pt x="208439" y="248798"/>
                </a:lnTo>
                <a:lnTo>
                  <a:pt x="209672" y="258941"/>
                </a:lnTo>
                <a:lnTo>
                  <a:pt x="210366" y="270959"/>
                </a:lnTo>
                <a:lnTo>
                  <a:pt x="210528" y="280855"/>
                </a:lnTo>
                <a:lnTo>
                  <a:pt x="208060" y="294144"/>
                </a:lnTo>
                <a:lnTo>
                  <a:pt x="206069" y="301688"/>
                </a:lnTo>
                <a:lnTo>
                  <a:pt x="203856" y="315150"/>
                </a:lnTo>
                <a:lnTo>
                  <a:pt x="203266" y="321407"/>
                </a:lnTo>
                <a:lnTo>
                  <a:pt x="200967" y="327483"/>
                </a:lnTo>
                <a:lnTo>
                  <a:pt x="197530" y="333439"/>
                </a:lnTo>
                <a:lnTo>
                  <a:pt x="193333" y="339315"/>
                </a:lnTo>
                <a:lnTo>
                  <a:pt x="187679" y="345137"/>
                </a:lnTo>
                <a:lnTo>
                  <a:pt x="181051" y="350923"/>
                </a:lnTo>
                <a:lnTo>
                  <a:pt x="173775" y="356686"/>
                </a:lnTo>
                <a:lnTo>
                  <a:pt x="167972" y="362432"/>
                </a:lnTo>
                <a:lnTo>
                  <a:pt x="163151" y="368169"/>
                </a:lnTo>
                <a:lnTo>
                  <a:pt x="158984" y="373898"/>
                </a:lnTo>
                <a:lnTo>
                  <a:pt x="154301" y="379622"/>
                </a:lnTo>
                <a:lnTo>
                  <a:pt x="149274" y="385343"/>
                </a:lnTo>
                <a:lnTo>
                  <a:pt x="144018" y="391062"/>
                </a:lnTo>
                <a:lnTo>
                  <a:pt x="138609" y="395828"/>
                </a:lnTo>
                <a:lnTo>
                  <a:pt x="133098" y="399957"/>
                </a:lnTo>
                <a:lnTo>
                  <a:pt x="127519" y="403662"/>
                </a:lnTo>
                <a:lnTo>
                  <a:pt x="122847" y="407086"/>
                </a:lnTo>
                <a:lnTo>
                  <a:pt x="118780" y="410320"/>
                </a:lnTo>
                <a:lnTo>
                  <a:pt x="115116" y="413429"/>
                </a:lnTo>
                <a:lnTo>
                  <a:pt x="110768" y="416454"/>
                </a:lnTo>
                <a:lnTo>
                  <a:pt x="105965" y="419423"/>
                </a:lnTo>
                <a:lnTo>
                  <a:pt x="100857" y="422355"/>
                </a:lnTo>
                <a:lnTo>
                  <a:pt x="95548" y="424309"/>
                </a:lnTo>
                <a:lnTo>
                  <a:pt x="90103" y="425612"/>
                </a:lnTo>
                <a:lnTo>
                  <a:pt x="84568" y="426481"/>
                </a:lnTo>
                <a:lnTo>
                  <a:pt x="79926" y="428013"/>
                </a:lnTo>
                <a:lnTo>
                  <a:pt x="75878" y="429986"/>
                </a:lnTo>
                <a:lnTo>
                  <a:pt x="72227" y="432255"/>
                </a:lnTo>
                <a:lnTo>
                  <a:pt x="68841" y="433767"/>
                </a:lnTo>
                <a:lnTo>
                  <a:pt x="62538" y="435447"/>
                </a:lnTo>
                <a:lnTo>
                  <a:pt x="58571" y="435895"/>
                </a:lnTo>
                <a:lnTo>
                  <a:pt x="54022" y="436194"/>
                </a:lnTo>
                <a:lnTo>
                  <a:pt x="44839" y="436526"/>
                </a:lnTo>
                <a:lnTo>
                  <a:pt x="37584" y="436673"/>
                </a:lnTo>
                <a:lnTo>
                  <a:pt x="35267" y="435760"/>
                </a:lnTo>
                <a:lnTo>
                  <a:pt x="33724" y="434199"/>
                </a:lnTo>
                <a:lnTo>
                  <a:pt x="32694" y="432205"/>
                </a:lnTo>
                <a:lnTo>
                  <a:pt x="31055" y="430877"/>
                </a:lnTo>
                <a:lnTo>
                  <a:pt x="29010" y="429990"/>
                </a:lnTo>
                <a:lnTo>
                  <a:pt x="22063" y="4282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36"/>
          <p:cNvSpPr/>
          <p:nvPr/>
        </p:nvSpPr>
        <p:spPr>
          <a:xfrm>
            <a:off x="4606290" y="3146107"/>
            <a:ext cx="282893" cy="282894"/>
          </a:xfrm>
          <a:custGeom>
            <a:avLst/>
            <a:gdLst/>
            <a:ahLst/>
            <a:cxnLst/>
            <a:rect l="0" t="0" r="0" b="0"/>
            <a:pathLst>
              <a:path w="282893" h="282894">
                <a:moveTo>
                  <a:pt x="0" y="0"/>
                </a:moveTo>
                <a:lnTo>
                  <a:pt x="4551" y="0"/>
                </a:lnTo>
                <a:lnTo>
                  <a:pt x="6843" y="953"/>
                </a:lnTo>
                <a:lnTo>
                  <a:pt x="14622" y="6844"/>
                </a:lnTo>
                <a:lnTo>
                  <a:pt x="22959" y="14622"/>
                </a:lnTo>
                <a:lnTo>
                  <a:pt x="28619" y="20151"/>
                </a:lnTo>
                <a:lnTo>
                  <a:pt x="36849" y="25784"/>
                </a:lnTo>
                <a:lnTo>
                  <a:pt x="41711" y="28619"/>
                </a:lnTo>
                <a:lnTo>
                  <a:pt x="49653" y="34310"/>
                </a:lnTo>
                <a:lnTo>
                  <a:pt x="57310" y="40966"/>
                </a:lnTo>
                <a:lnTo>
                  <a:pt x="67063" y="50275"/>
                </a:lnTo>
                <a:lnTo>
                  <a:pt x="72331" y="54472"/>
                </a:lnTo>
                <a:lnTo>
                  <a:pt x="77748" y="58222"/>
                </a:lnTo>
                <a:lnTo>
                  <a:pt x="83264" y="61675"/>
                </a:lnTo>
                <a:lnTo>
                  <a:pt x="88847" y="65882"/>
                </a:lnTo>
                <a:lnTo>
                  <a:pt x="94474" y="70591"/>
                </a:lnTo>
                <a:lnTo>
                  <a:pt x="100130" y="75636"/>
                </a:lnTo>
                <a:lnTo>
                  <a:pt x="111494" y="86321"/>
                </a:lnTo>
                <a:lnTo>
                  <a:pt x="145736" y="120068"/>
                </a:lnTo>
                <a:lnTo>
                  <a:pt x="202882" y="177166"/>
                </a:lnTo>
                <a:lnTo>
                  <a:pt x="207644" y="182881"/>
                </a:lnTo>
                <a:lnTo>
                  <a:pt x="211772" y="188596"/>
                </a:lnTo>
                <a:lnTo>
                  <a:pt x="215476" y="194310"/>
                </a:lnTo>
                <a:lnTo>
                  <a:pt x="219851" y="200025"/>
                </a:lnTo>
                <a:lnTo>
                  <a:pt x="224672" y="205740"/>
                </a:lnTo>
                <a:lnTo>
                  <a:pt x="234156" y="216218"/>
                </a:lnTo>
                <a:lnTo>
                  <a:pt x="241547" y="224049"/>
                </a:lnTo>
                <a:lnTo>
                  <a:pt x="244851" y="228424"/>
                </a:lnTo>
                <a:lnTo>
                  <a:pt x="248007" y="233245"/>
                </a:lnTo>
                <a:lnTo>
                  <a:pt x="251062" y="238364"/>
                </a:lnTo>
                <a:lnTo>
                  <a:pt x="256998" y="246592"/>
                </a:lnTo>
                <a:lnTo>
                  <a:pt x="262811" y="253424"/>
                </a:lnTo>
                <a:lnTo>
                  <a:pt x="268570" y="259635"/>
                </a:lnTo>
                <a:lnTo>
                  <a:pt x="270486" y="262626"/>
                </a:lnTo>
                <a:lnTo>
                  <a:pt x="272616" y="268488"/>
                </a:lnTo>
                <a:lnTo>
                  <a:pt x="274136" y="270432"/>
                </a:lnTo>
                <a:lnTo>
                  <a:pt x="276103" y="271728"/>
                </a:lnTo>
                <a:lnTo>
                  <a:pt x="278366" y="272592"/>
                </a:lnTo>
                <a:lnTo>
                  <a:pt x="279874" y="274121"/>
                </a:lnTo>
                <a:lnTo>
                  <a:pt x="280880" y="276092"/>
                </a:lnTo>
                <a:lnTo>
                  <a:pt x="282892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37"/>
          <p:cNvSpPr/>
          <p:nvPr/>
        </p:nvSpPr>
        <p:spPr>
          <a:xfrm>
            <a:off x="4666297" y="3137535"/>
            <a:ext cx="197169" cy="265748"/>
          </a:xfrm>
          <a:custGeom>
            <a:avLst/>
            <a:gdLst/>
            <a:ahLst/>
            <a:cxnLst/>
            <a:rect l="0" t="0" r="0" b="0"/>
            <a:pathLst>
              <a:path w="197169" h="265748">
                <a:moveTo>
                  <a:pt x="197168" y="0"/>
                </a:moveTo>
                <a:lnTo>
                  <a:pt x="189786" y="0"/>
                </a:lnTo>
                <a:lnTo>
                  <a:pt x="184397" y="4551"/>
                </a:lnTo>
                <a:lnTo>
                  <a:pt x="182939" y="6844"/>
                </a:lnTo>
                <a:lnTo>
                  <a:pt x="179934" y="14622"/>
                </a:lnTo>
                <a:lnTo>
                  <a:pt x="175856" y="20151"/>
                </a:lnTo>
                <a:lnTo>
                  <a:pt x="170868" y="28323"/>
                </a:lnTo>
                <a:lnTo>
                  <a:pt x="168204" y="33170"/>
                </a:lnTo>
                <a:lnTo>
                  <a:pt x="163571" y="38305"/>
                </a:lnTo>
                <a:lnTo>
                  <a:pt x="157625" y="43634"/>
                </a:lnTo>
                <a:lnTo>
                  <a:pt x="150803" y="49092"/>
                </a:lnTo>
                <a:lnTo>
                  <a:pt x="145303" y="55588"/>
                </a:lnTo>
                <a:lnTo>
                  <a:pt x="140684" y="62776"/>
                </a:lnTo>
                <a:lnTo>
                  <a:pt x="136652" y="70425"/>
                </a:lnTo>
                <a:lnTo>
                  <a:pt x="132058" y="77430"/>
                </a:lnTo>
                <a:lnTo>
                  <a:pt x="127092" y="84005"/>
                </a:lnTo>
                <a:lnTo>
                  <a:pt x="121876" y="90293"/>
                </a:lnTo>
                <a:lnTo>
                  <a:pt x="116493" y="97343"/>
                </a:lnTo>
                <a:lnTo>
                  <a:pt x="110999" y="104900"/>
                </a:lnTo>
                <a:lnTo>
                  <a:pt x="105432" y="112796"/>
                </a:lnTo>
                <a:lnTo>
                  <a:pt x="100768" y="119965"/>
                </a:lnTo>
                <a:lnTo>
                  <a:pt x="96706" y="126649"/>
                </a:lnTo>
                <a:lnTo>
                  <a:pt x="93046" y="133010"/>
                </a:lnTo>
                <a:lnTo>
                  <a:pt x="88701" y="140108"/>
                </a:lnTo>
                <a:lnTo>
                  <a:pt x="78792" y="155615"/>
                </a:lnTo>
                <a:lnTo>
                  <a:pt x="74436" y="162798"/>
                </a:lnTo>
                <a:lnTo>
                  <a:pt x="70579" y="169492"/>
                </a:lnTo>
                <a:lnTo>
                  <a:pt x="67055" y="175860"/>
                </a:lnTo>
                <a:lnTo>
                  <a:pt x="62801" y="182010"/>
                </a:lnTo>
                <a:lnTo>
                  <a:pt x="58060" y="188015"/>
                </a:lnTo>
                <a:lnTo>
                  <a:pt x="52994" y="193923"/>
                </a:lnTo>
                <a:lnTo>
                  <a:pt x="48664" y="199767"/>
                </a:lnTo>
                <a:lnTo>
                  <a:pt x="44826" y="205568"/>
                </a:lnTo>
                <a:lnTo>
                  <a:pt x="41314" y="211340"/>
                </a:lnTo>
                <a:lnTo>
                  <a:pt x="38020" y="216141"/>
                </a:lnTo>
                <a:lnTo>
                  <a:pt x="34872" y="220294"/>
                </a:lnTo>
                <a:lnTo>
                  <a:pt x="28834" y="227448"/>
                </a:lnTo>
                <a:lnTo>
                  <a:pt x="22975" y="233803"/>
                </a:lnTo>
                <a:lnTo>
                  <a:pt x="14322" y="242735"/>
                </a:lnTo>
                <a:lnTo>
                  <a:pt x="12405" y="245644"/>
                </a:lnTo>
                <a:lnTo>
                  <a:pt x="10276" y="251415"/>
                </a:lnTo>
                <a:lnTo>
                  <a:pt x="6790" y="257155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38"/>
          <p:cNvSpPr/>
          <p:nvPr/>
        </p:nvSpPr>
        <p:spPr>
          <a:xfrm>
            <a:off x="5000629" y="2914754"/>
            <a:ext cx="188592" cy="539964"/>
          </a:xfrm>
          <a:custGeom>
            <a:avLst/>
            <a:gdLst/>
            <a:ahLst/>
            <a:cxnLst/>
            <a:rect l="0" t="0" r="0" b="0"/>
            <a:pathLst>
              <a:path w="188592" h="539964">
                <a:moveTo>
                  <a:pt x="180018" y="8468"/>
                </a:moveTo>
                <a:lnTo>
                  <a:pt x="180018" y="248"/>
                </a:lnTo>
                <a:lnTo>
                  <a:pt x="175467" y="0"/>
                </a:lnTo>
                <a:lnTo>
                  <a:pt x="174126" y="918"/>
                </a:lnTo>
                <a:lnTo>
                  <a:pt x="173233" y="2482"/>
                </a:lnTo>
                <a:lnTo>
                  <a:pt x="172637" y="4477"/>
                </a:lnTo>
                <a:lnTo>
                  <a:pt x="171287" y="5808"/>
                </a:lnTo>
                <a:lnTo>
                  <a:pt x="169435" y="6695"/>
                </a:lnTo>
                <a:lnTo>
                  <a:pt x="167248" y="7286"/>
                </a:lnTo>
                <a:lnTo>
                  <a:pt x="162277" y="10482"/>
                </a:lnTo>
                <a:lnTo>
                  <a:pt x="156893" y="15078"/>
                </a:lnTo>
                <a:lnTo>
                  <a:pt x="151325" y="20296"/>
                </a:lnTo>
                <a:lnTo>
                  <a:pt x="138285" y="33139"/>
                </a:lnTo>
                <a:lnTo>
                  <a:pt x="134098" y="38251"/>
                </a:lnTo>
                <a:lnTo>
                  <a:pt x="130355" y="43563"/>
                </a:lnTo>
                <a:lnTo>
                  <a:pt x="126907" y="49010"/>
                </a:lnTo>
                <a:lnTo>
                  <a:pt x="122703" y="53594"/>
                </a:lnTo>
                <a:lnTo>
                  <a:pt x="117996" y="57602"/>
                </a:lnTo>
                <a:lnTo>
                  <a:pt x="112952" y="61226"/>
                </a:lnTo>
                <a:lnTo>
                  <a:pt x="107685" y="66500"/>
                </a:lnTo>
                <a:lnTo>
                  <a:pt x="102268" y="72874"/>
                </a:lnTo>
                <a:lnTo>
                  <a:pt x="96753" y="79980"/>
                </a:lnTo>
                <a:lnTo>
                  <a:pt x="92123" y="86623"/>
                </a:lnTo>
                <a:lnTo>
                  <a:pt x="88084" y="92956"/>
                </a:lnTo>
                <a:lnTo>
                  <a:pt x="84438" y="99083"/>
                </a:lnTo>
                <a:lnTo>
                  <a:pt x="80103" y="105073"/>
                </a:lnTo>
                <a:lnTo>
                  <a:pt x="75308" y="110971"/>
                </a:lnTo>
                <a:lnTo>
                  <a:pt x="70206" y="116809"/>
                </a:lnTo>
                <a:lnTo>
                  <a:pt x="65853" y="123558"/>
                </a:lnTo>
                <a:lnTo>
                  <a:pt x="61998" y="130914"/>
                </a:lnTo>
                <a:lnTo>
                  <a:pt x="58475" y="138677"/>
                </a:lnTo>
                <a:lnTo>
                  <a:pt x="54222" y="146709"/>
                </a:lnTo>
                <a:lnTo>
                  <a:pt x="49482" y="154921"/>
                </a:lnTo>
                <a:lnTo>
                  <a:pt x="44416" y="163253"/>
                </a:lnTo>
                <a:lnTo>
                  <a:pt x="40087" y="171666"/>
                </a:lnTo>
                <a:lnTo>
                  <a:pt x="36248" y="180132"/>
                </a:lnTo>
                <a:lnTo>
                  <a:pt x="32736" y="188633"/>
                </a:lnTo>
                <a:lnTo>
                  <a:pt x="29443" y="196205"/>
                </a:lnTo>
                <a:lnTo>
                  <a:pt x="23243" y="209699"/>
                </a:lnTo>
                <a:lnTo>
                  <a:pt x="20256" y="217870"/>
                </a:lnTo>
                <a:lnTo>
                  <a:pt x="17313" y="227127"/>
                </a:lnTo>
                <a:lnTo>
                  <a:pt x="11502" y="246620"/>
                </a:lnTo>
                <a:lnTo>
                  <a:pt x="5745" y="264808"/>
                </a:lnTo>
                <a:lnTo>
                  <a:pt x="3828" y="273659"/>
                </a:lnTo>
                <a:lnTo>
                  <a:pt x="2551" y="282417"/>
                </a:lnTo>
                <a:lnTo>
                  <a:pt x="1131" y="298816"/>
                </a:lnTo>
                <a:lnTo>
                  <a:pt x="501" y="312454"/>
                </a:lnTo>
                <a:lnTo>
                  <a:pt x="145" y="335393"/>
                </a:lnTo>
                <a:lnTo>
                  <a:pt x="0" y="406855"/>
                </a:lnTo>
                <a:lnTo>
                  <a:pt x="2537" y="419209"/>
                </a:lnTo>
                <a:lnTo>
                  <a:pt x="6840" y="431049"/>
                </a:lnTo>
                <a:lnTo>
                  <a:pt x="11928" y="442662"/>
                </a:lnTo>
                <a:lnTo>
                  <a:pt x="17364" y="454173"/>
                </a:lnTo>
                <a:lnTo>
                  <a:pt x="20147" y="459910"/>
                </a:lnTo>
                <a:lnTo>
                  <a:pt x="23907" y="465640"/>
                </a:lnTo>
                <a:lnTo>
                  <a:pt x="28319" y="471364"/>
                </a:lnTo>
                <a:lnTo>
                  <a:pt x="33166" y="477085"/>
                </a:lnTo>
                <a:lnTo>
                  <a:pt x="38301" y="482804"/>
                </a:lnTo>
                <a:lnTo>
                  <a:pt x="49088" y="494239"/>
                </a:lnTo>
                <a:lnTo>
                  <a:pt x="54632" y="499003"/>
                </a:lnTo>
                <a:lnTo>
                  <a:pt x="60232" y="503131"/>
                </a:lnTo>
                <a:lnTo>
                  <a:pt x="65871" y="506836"/>
                </a:lnTo>
                <a:lnTo>
                  <a:pt x="70582" y="510258"/>
                </a:lnTo>
                <a:lnTo>
                  <a:pt x="74676" y="513493"/>
                </a:lnTo>
                <a:lnTo>
                  <a:pt x="78358" y="516601"/>
                </a:lnTo>
                <a:lnTo>
                  <a:pt x="82717" y="519626"/>
                </a:lnTo>
                <a:lnTo>
                  <a:pt x="87528" y="522595"/>
                </a:lnTo>
                <a:lnTo>
                  <a:pt x="92641" y="525527"/>
                </a:lnTo>
                <a:lnTo>
                  <a:pt x="97002" y="527482"/>
                </a:lnTo>
                <a:lnTo>
                  <a:pt x="100861" y="528785"/>
                </a:lnTo>
                <a:lnTo>
                  <a:pt x="104386" y="529653"/>
                </a:lnTo>
                <a:lnTo>
                  <a:pt x="108642" y="531185"/>
                </a:lnTo>
                <a:lnTo>
                  <a:pt x="113384" y="533159"/>
                </a:lnTo>
                <a:lnTo>
                  <a:pt x="118450" y="535427"/>
                </a:lnTo>
                <a:lnTo>
                  <a:pt x="122780" y="536939"/>
                </a:lnTo>
                <a:lnTo>
                  <a:pt x="126620" y="537947"/>
                </a:lnTo>
                <a:lnTo>
                  <a:pt x="130131" y="538619"/>
                </a:lnTo>
                <a:lnTo>
                  <a:pt x="133425" y="539067"/>
                </a:lnTo>
                <a:lnTo>
                  <a:pt x="136574" y="539366"/>
                </a:lnTo>
                <a:lnTo>
                  <a:pt x="139625" y="539565"/>
                </a:lnTo>
                <a:lnTo>
                  <a:pt x="148096" y="539786"/>
                </a:lnTo>
                <a:lnTo>
                  <a:pt x="188227" y="539963"/>
                </a:lnTo>
                <a:lnTo>
                  <a:pt x="188591" y="5313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39"/>
          <p:cNvSpPr/>
          <p:nvPr/>
        </p:nvSpPr>
        <p:spPr>
          <a:xfrm>
            <a:off x="5154929" y="3051852"/>
            <a:ext cx="196632" cy="333771"/>
          </a:xfrm>
          <a:custGeom>
            <a:avLst/>
            <a:gdLst/>
            <a:ahLst/>
            <a:cxnLst/>
            <a:rect l="0" t="0" r="0" b="0"/>
            <a:pathLst>
              <a:path w="196632" h="333771">
                <a:moveTo>
                  <a:pt x="0" y="51393"/>
                </a:moveTo>
                <a:lnTo>
                  <a:pt x="24951" y="26442"/>
                </a:lnTo>
                <a:lnTo>
                  <a:pt x="29969" y="23329"/>
                </a:lnTo>
                <a:lnTo>
                  <a:pt x="35220" y="21254"/>
                </a:lnTo>
                <a:lnTo>
                  <a:pt x="40625" y="19870"/>
                </a:lnTo>
                <a:lnTo>
                  <a:pt x="46134" y="17995"/>
                </a:lnTo>
                <a:lnTo>
                  <a:pt x="51711" y="15792"/>
                </a:lnTo>
                <a:lnTo>
                  <a:pt x="57334" y="13372"/>
                </a:lnTo>
                <a:lnTo>
                  <a:pt x="68662" y="8142"/>
                </a:lnTo>
                <a:lnTo>
                  <a:pt x="74350" y="5414"/>
                </a:lnTo>
                <a:lnTo>
                  <a:pt x="80047" y="3595"/>
                </a:lnTo>
                <a:lnTo>
                  <a:pt x="85750" y="2383"/>
                </a:lnTo>
                <a:lnTo>
                  <a:pt x="91457" y="1574"/>
                </a:lnTo>
                <a:lnTo>
                  <a:pt x="97166" y="1035"/>
                </a:lnTo>
                <a:lnTo>
                  <a:pt x="102878" y="676"/>
                </a:lnTo>
                <a:lnTo>
                  <a:pt x="113351" y="277"/>
                </a:lnTo>
                <a:lnTo>
                  <a:pt x="124603" y="52"/>
                </a:lnTo>
                <a:lnTo>
                  <a:pt x="130945" y="0"/>
                </a:lnTo>
                <a:lnTo>
                  <a:pt x="133969" y="938"/>
                </a:lnTo>
                <a:lnTo>
                  <a:pt x="139870" y="4521"/>
                </a:lnTo>
                <a:lnTo>
                  <a:pt x="141824" y="6810"/>
                </a:lnTo>
                <a:lnTo>
                  <a:pt x="143127" y="9288"/>
                </a:lnTo>
                <a:lnTo>
                  <a:pt x="143996" y="11893"/>
                </a:lnTo>
                <a:lnTo>
                  <a:pt x="147501" y="17327"/>
                </a:lnTo>
                <a:lnTo>
                  <a:pt x="149769" y="20110"/>
                </a:lnTo>
                <a:lnTo>
                  <a:pt x="150328" y="23870"/>
                </a:lnTo>
                <a:lnTo>
                  <a:pt x="148411" y="33128"/>
                </a:lnTo>
                <a:lnTo>
                  <a:pt x="146566" y="38264"/>
                </a:lnTo>
                <a:lnTo>
                  <a:pt x="144383" y="43592"/>
                </a:lnTo>
                <a:lnTo>
                  <a:pt x="141976" y="49050"/>
                </a:lnTo>
                <a:lnTo>
                  <a:pt x="136761" y="60194"/>
                </a:lnTo>
                <a:lnTo>
                  <a:pt x="134036" y="65833"/>
                </a:lnTo>
                <a:lnTo>
                  <a:pt x="129363" y="71497"/>
                </a:lnTo>
                <a:lnTo>
                  <a:pt x="123390" y="77178"/>
                </a:lnTo>
                <a:lnTo>
                  <a:pt x="116550" y="82870"/>
                </a:lnTo>
                <a:lnTo>
                  <a:pt x="110085" y="88570"/>
                </a:lnTo>
                <a:lnTo>
                  <a:pt x="97822" y="99984"/>
                </a:lnTo>
                <a:lnTo>
                  <a:pt x="80208" y="117119"/>
                </a:lnTo>
                <a:lnTo>
                  <a:pt x="75380" y="122833"/>
                </a:lnTo>
                <a:lnTo>
                  <a:pt x="71208" y="128547"/>
                </a:lnTo>
                <a:lnTo>
                  <a:pt x="67475" y="134261"/>
                </a:lnTo>
                <a:lnTo>
                  <a:pt x="63081" y="139023"/>
                </a:lnTo>
                <a:lnTo>
                  <a:pt x="58247" y="143151"/>
                </a:lnTo>
                <a:lnTo>
                  <a:pt x="53119" y="146855"/>
                </a:lnTo>
                <a:lnTo>
                  <a:pt x="48748" y="150276"/>
                </a:lnTo>
                <a:lnTo>
                  <a:pt x="44881" y="153510"/>
                </a:lnTo>
                <a:lnTo>
                  <a:pt x="41351" y="156619"/>
                </a:lnTo>
                <a:lnTo>
                  <a:pt x="34889" y="162612"/>
                </a:lnTo>
                <a:lnTo>
                  <a:pt x="26255" y="170893"/>
                </a:lnTo>
                <a:lnTo>
                  <a:pt x="20886" y="171306"/>
                </a:lnTo>
                <a:lnTo>
                  <a:pt x="22935" y="171363"/>
                </a:lnTo>
                <a:lnTo>
                  <a:pt x="23863" y="170425"/>
                </a:lnTo>
                <a:lnTo>
                  <a:pt x="24481" y="168848"/>
                </a:lnTo>
                <a:lnTo>
                  <a:pt x="24893" y="166843"/>
                </a:lnTo>
                <a:lnTo>
                  <a:pt x="26121" y="165507"/>
                </a:lnTo>
                <a:lnTo>
                  <a:pt x="27891" y="164617"/>
                </a:lnTo>
                <a:lnTo>
                  <a:pt x="30025" y="164023"/>
                </a:lnTo>
                <a:lnTo>
                  <a:pt x="34935" y="160823"/>
                </a:lnTo>
                <a:lnTo>
                  <a:pt x="37577" y="158636"/>
                </a:lnTo>
                <a:lnTo>
                  <a:pt x="41244" y="156226"/>
                </a:lnTo>
                <a:lnTo>
                  <a:pt x="45594" y="153666"/>
                </a:lnTo>
                <a:lnTo>
                  <a:pt x="50399" y="151008"/>
                </a:lnTo>
                <a:lnTo>
                  <a:pt x="60817" y="145513"/>
                </a:lnTo>
                <a:lnTo>
                  <a:pt x="83028" y="134225"/>
                </a:lnTo>
                <a:lnTo>
                  <a:pt x="88690" y="132332"/>
                </a:lnTo>
                <a:lnTo>
                  <a:pt x="94369" y="131070"/>
                </a:lnTo>
                <a:lnTo>
                  <a:pt x="100060" y="130228"/>
                </a:lnTo>
                <a:lnTo>
                  <a:pt x="106712" y="129667"/>
                </a:lnTo>
                <a:lnTo>
                  <a:pt x="114004" y="129293"/>
                </a:lnTo>
                <a:lnTo>
                  <a:pt x="128774" y="128878"/>
                </a:lnTo>
                <a:lnTo>
                  <a:pt x="141688" y="128693"/>
                </a:lnTo>
                <a:lnTo>
                  <a:pt x="146846" y="129596"/>
                </a:lnTo>
                <a:lnTo>
                  <a:pt x="151238" y="131151"/>
                </a:lnTo>
                <a:lnTo>
                  <a:pt x="169680" y="140490"/>
                </a:lnTo>
                <a:lnTo>
                  <a:pt x="174080" y="143176"/>
                </a:lnTo>
                <a:lnTo>
                  <a:pt x="177966" y="145919"/>
                </a:lnTo>
                <a:lnTo>
                  <a:pt x="181509" y="148700"/>
                </a:lnTo>
                <a:lnTo>
                  <a:pt x="184824" y="151507"/>
                </a:lnTo>
                <a:lnTo>
                  <a:pt x="187987" y="154330"/>
                </a:lnTo>
                <a:lnTo>
                  <a:pt x="191047" y="157165"/>
                </a:lnTo>
                <a:lnTo>
                  <a:pt x="193087" y="160960"/>
                </a:lnTo>
                <a:lnTo>
                  <a:pt x="195354" y="170257"/>
                </a:lnTo>
                <a:lnTo>
                  <a:pt x="195959" y="175403"/>
                </a:lnTo>
                <a:lnTo>
                  <a:pt x="196362" y="180739"/>
                </a:lnTo>
                <a:lnTo>
                  <a:pt x="196631" y="186201"/>
                </a:lnTo>
                <a:lnTo>
                  <a:pt x="195857" y="191747"/>
                </a:lnTo>
                <a:lnTo>
                  <a:pt x="194389" y="197350"/>
                </a:lnTo>
                <a:lnTo>
                  <a:pt x="192458" y="202990"/>
                </a:lnTo>
                <a:lnTo>
                  <a:pt x="190218" y="208655"/>
                </a:lnTo>
                <a:lnTo>
                  <a:pt x="187772" y="214337"/>
                </a:lnTo>
                <a:lnTo>
                  <a:pt x="185189" y="220030"/>
                </a:lnTo>
                <a:lnTo>
                  <a:pt x="182514" y="226682"/>
                </a:lnTo>
                <a:lnTo>
                  <a:pt x="177003" y="241694"/>
                </a:lnTo>
                <a:lnTo>
                  <a:pt x="173247" y="248745"/>
                </a:lnTo>
                <a:lnTo>
                  <a:pt x="168839" y="255351"/>
                </a:lnTo>
                <a:lnTo>
                  <a:pt x="163994" y="261660"/>
                </a:lnTo>
                <a:lnTo>
                  <a:pt x="158860" y="267771"/>
                </a:lnTo>
                <a:lnTo>
                  <a:pt x="153532" y="273750"/>
                </a:lnTo>
                <a:lnTo>
                  <a:pt x="142531" y="285473"/>
                </a:lnTo>
                <a:lnTo>
                  <a:pt x="131292" y="297033"/>
                </a:lnTo>
                <a:lnTo>
                  <a:pt x="125629" y="301830"/>
                </a:lnTo>
                <a:lnTo>
                  <a:pt x="119947" y="305981"/>
                </a:lnTo>
                <a:lnTo>
                  <a:pt x="114255" y="309701"/>
                </a:lnTo>
                <a:lnTo>
                  <a:pt x="108555" y="313133"/>
                </a:lnTo>
                <a:lnTo>
                  <a:pt x="102851" y="316374"/>
                </a:lnTo>
                <a:lnTo>
                  <a:pt x="97142" y="319487"/>
                </a:lnTo>
                <a:lnTo>
                  <a:pt x="92384" y="322515"/>
                </a:lnTo>
                <a:lnTo>
                  <a:pt x="88259" y="325486"/>
                </a:lnTo>
                <a:lnTo>
                  <a:pt x="84558" y="328419"/>
                </a:lnTo>
                <a:lnTo>
                  <a:pt x="80185" y="330374"/>
                </a:lnTo>
                <a:lnTo>
                  <a:pt x="75364" y="331678"/>
                </a:lnTo>
                <a:lnTo>
                  <a:pt x="70245" y="332547"/>
                </a:lnTo>
                <a:lnTo>
                  <a:pt x="65880" y="333127"/>
                </a:lnTo>
                <a:lnTo>
                  <a:pt x="62018" y="333513"/>
                </a:lnTo>
                <a:lnTo>
                  <a:pt x="58491" y="333770"/>
                </a:lnTo>
                <a:lnTo>
                  <a:pt x="55187" y="332989"/>
                </a:lnTo>
                <a:lnTo>
                  <a:pt x="52031" y="331516"/>
                </a:lnTo>
                <a:lnTo>
                  <a:pt x="48975" y="329581"/>
                </a:lnTo>
                <a:lnTo>
                  <a:pt x="43040" y="327432"/>
                </a:lnTo>
                <a:lnTo>
                  <a:pt x="36019" y="326052"/>
                </a:lnTo>
                <a:lnTo>
                  <a:pt x="30252" y="321263"/>
                </a:lnTo>
                <a:lnTo>
                  <a:pt x="25718" y="3171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40"/>
          <p:cNvSpPr/>
          <p:nvPr/>
        </p:nvSpPr>
        <p:spPr>
          <a:xfrm>
            <a:off x="5420677" y="3094672"/>
            <a:ext cx="180024" cy="265749"/>
          </a:xfrm>
          <a:custGeom>
            <a:avLst/>
            <a:gdLst/>
            <a:ahLst/>
            <a:cxnLst/>
            <a:rect l="0" t="0" r="0" b="0"/>
            <a:pathLst>
              <a:path w="180024" h="265749">
                <a:moveTo>
                  <a:pt x="0" y="0"/>
                </a:moveTo>
                <a:lnTo>
                  <a:pt x="8468" y="0"/>
                </a:lnTo>
                <a:lnTo>
                  <a:pt x="8552" y="6844"/>
                </a:lnTo>
                <a:lnTo>
                  <a:pt x="8563" y="11932"/>
                </a:lnTo>
                <a:lnTo>
                  <a:pt x="9519" y="14622"/>
                </a:lnTo>
                <a:lnTo>
                  <a:pt x="13121" y="20151"/>
                </a:lnTo>
                <a:lnTo>
                  <a:pt x="15357" y="25784"/>
                </a:lnTo>
                <a:lnTo>
                  <a:pt x="15953" y="28619"/>
                </a:lnTo>
                <a:lnTo>
                  <a:pt x="19155" y="34310"/>
                </a:lnTo>
                <a:lnTo>
                  <a:pt x="21343" y="37161"/>
                </a:lnTo>
                <a:lnTo>
                  <a:pt x="23773" y="42868"/>
                </a:lnTo>
                <a:lnTo>
                  <a:pt x="25806" y="49533"/>
                </a:lnTo>
                <a:lnTo>
                  <a:pt x="27682" y="53977"/>
                </a:lnTo>
                <a:lnTo>
                  <a:pt x="29884" y="58845"/>
                </a:lnTo>
                <a:lnTo>
                  <a:pt x="34872" y="66793"/>
                </a:lnTo>
                <a:lnTo>
                  <a:pt x="40264" y="74453"/>
                </a:lnTo>
                <a:lnTo>
                  <a:pt x="43035" y="79163"/>
                </a:lnTo>
                <a:lnTo>
                  <a:pt x="45835" y="84208"/>
                </a:lnTo>
                <a:lnTo>
                  <a:pt x="48654" y="88524"/>
                </a:lnTo>
                <a:lnTo>
                  <a:pt x="51486" y="92353"/>
                </a:lnTo>
                <a:lnTo>
                  <a:pt x="54327" y="95859"/>
                </a:lnTo>
                <a:lnTo>
                  <a:pt x="57173" y="100101"/>
                </a:lnTo>
                <a:lnTo>
                  <a:pt x="60023" y="104834"/>
                </a:lnTo>
                <a:lnTo>
                  <a:pt x="62875" y="109894"/>
                </a:lnTo>
                <a:lnTo>
                  <a:pt x="66682" y="115173"/>
                </a:lnTo>
                <a:lnTo>
                  <a:pt x="71124" y="120597"/>
                </a:lnTo>
                <a:lnTo>
                  <a:pt x="75992" y="126118"/>
                </a:lnTo>
                <a:lnTo>
                  <a:pt x="80188" y="131704"/>
                </a:lnTo>
                <a:lnTo>
                  <a:pt x="83939" y="137333"/>
                </a:lnTo>
                <a:lnTo>
                  <a:pt x="87392" y="142990"/>
                </a:lnTo>
                <a:lnTo>
                  <a:pt x="90647" y="148667"/>
                </a:lnTo>
                <a:lnTo>
                  <a:pt x="96802" y="160054"/>
                </a:lnTo>
                <a:lnTo>
                  <a:pt x="99777" y="164805"/>
                </a:lnTo>
                <a:lnTo>
                  <a:pt x="102713" y="168925"/>
                </a:lnTo>
                <a:lnTo>
                  <a:pt x="105623" y="172625"/>
                </a:lnTo>
                <a:lnTo>
                  <a:pt x="108516" y="176996"/>
                </a:lnTo>
                <a:lnTo>
                  <a:pt x="111396" y="181815"/>
                </a:lnTo>
                <a:lnTo>
                  <a:pt x="114269" y="186932"/>
                </a:lnTo>
                <a:lnTo>
                  <a:pt x="118089" y="191296"/>
                </a:lnTo>
                <a:lnTo>
                  <a:pt x="122541" y="195158"/>
                </a:lnTo>
                <a:lnTo>
                  <a:pt x="127414" y="198686"/>
                </a:lnTo>
                <a:lnTo>
                  <a:pt x="130663" y="202942"/>
                </a:lnTo>
                <a:lnTo>
                  <a:pt x="132829" y="207685"/>
                </a:lnTo>
                <a:lnTo>
                  <a:pt x="134272" y="212752"/>
                </a:lnTo>
                <a:lnTo>
                  <a:pt x="137140" y="217082"/>
                </a:lnTo>
                <a:lnTo>
                  <a:pt x="140957" y="220921"/>
                </a:lnTo>
                <a:lnTo>
                  <a:pt x="145406" y="224433"/>
                </a:lnTo>
                <a:lnTo>
                  <a:pt x="149325" y="227727"/>
                </a:lnTo>
                <a:lnTo>
                  <a:pt x="152890" y="230876"/>
                </a:lnTo>
                <a:lnTo>
                  <a:pt x="156219" y="233927"/>
                </a:lnTo>
                <a:lnTo>
                  <a:pt x="158439" y="236914"/>
                </a:lnTo>
                <a:lnTo>
                  <a:pt x="160904" y="242773"/>
                </a:lnTo>
                <a:lnTo>
                  <a:pt x="164541" y="248552"/>
                </a:lnTo>
                <a:lnTo>
                  <a:pt x="170086" y="255472"/>
                </a:lnTo>
                <a:lnTo>
                  <a:pt x="175596" y="261221"/>
                </a:lnTo>
                <a:lnTo>
                  <a:pt x="180023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41"/>
          <p:cNvSpPr/>
          <p:nvPr/>
        </p:nvSpPr>
        <p:spPr>
          <a:xfrm>
            <a:off x="5420677" y="3120389"/>
            <a:ext cx="171451" cy="231459"/>
          </a:xfrm>
          <a:custGeom>
            <a:avLst/>
            <a:gdLst/>
            <a:ahLst/>
            <a:cxnLst/>
            <a:rect l="0" t="0" r="0" b="0"/>
            <a:pathLst>
              <a:path w="171451" h="231459">
                <a:moveTo>
                  <a:pt x="171450" y="0"/>
                </a:moveTo>
                <a:lnTo>
                  <a:pt x="171450" y="12771"/>
                </a:lnTo>
                <a:lnTo>
                  <a:pt x="170498" y="15182"/>
                </a:lnTo>
                <a:lnTo>
                  <a:pt x="166900" y="20400"/>
                </a:lnTo>
                <a:lnTo>
                  <a:pt x="164665" y="25895"/>
                </a:lnTo>
                <a:lnTo>
                  <a:pt x="162719" y="32464"/>
                </a:lnTo>
                <a:lnTo>
                  <a:pt x="160867" y="36883"/>
                </a:lnTo>
                <a:lnTo>
                  <a:pt x="158680" y="41734"/>
                </a:lnTo>
                <a:lnTo>
                  <a:pt x="155316" y="46873"/>
                </a:lnTo>
                <a:lnTo>
                  <a:pt x="151169" y="52204"/>
                </a:lnTo>
                <a:lnTo>
                  <a:pt x="146499" y="57663"/>
                </a:lnTo>
                <a:lnTo>
                  <a:pt x="142434" y="63207"/>
                </a:lnTo>
                <a:lnTo>
                  <a:pt x="138771" y="68808"/>
                </a:lnTo>
                <a:lnTo>
                  <a:pt x="135376" y="74447"/>
                </a:lnTo>
                <a:lnTo>
                  <a:pt x="131208" y="80112"/>
                </a:lnTo>
                <a:lnTo>
                  <a:pt x="126525" y="85793"/>
                </a:lnTo>
                <a:lnTo>
                  <a:pt x="121497" y="91485"/>
                </a:lnTo>
                <a:lnTo>
                  <a:pt x="110831" y="102891"/>
                </a:lnTo>
                <a:lnTo>
                  <a:pt x="105320" y="108599"/>
                </a:lnTo>
                <a:lnTo>
                  <a:pt x="100693" y="114310"/>
                </a:lnTo>
                <a:lnTo>
                  <a:pt x="96657" y="120022"/>
                </a:lnTo>
                <a:lnTo>
                  <a:pt x="93012" y="125735"/>
                </a:lnTo>
                <a:lnTo>
                  <a:pt x="88678" y="131448"/>
                </a:lnTo>
                <a:lnTo>
                  <a:pt x="83884" y="137162"/>
                </a:lnTo>
                <a:lnTo>
                  <a:pt x="78783" y="142877"/>
                </a:lnTo>
                <a:lnTo>
                  <a:pt x="68035" y="154306"/>
                </a:lnTo>
                <a:lnTo>
                  <a:pt x="50163" y="172615"/>
                </a:lnTo>
                <a:lnTo>
                  <a:pt x="46777" y="176989"/>
                </a:lnTo>
                <a:lnTo>
                  <a:pt x="43567" y="181810"/>
                </a:lnTo>
                <a:lnTo>
                  <a:pt x="40475" y="186930"/>
                </a:lnTo>
                <a:lnTo>
                  <a:pt x="37461" y="191295"/>
                </a:lnTo>
                <a:lnTo>
                  <a:pt x="34499" y="195158"/>
                </a:lnTo>
                <a:lnTo>
                  <a:pt x="31572" y="198685"/>
                </a:lnTo>
                <a:lnTo>
                  <a:pt x="28668" y="201989"/>
                </a:lnTo>
                <a:lnTo>
                  <a:pt x="22901" y="208201"/>
                </a:lnTo>
                <a:lnTo>
                  <a:pt x="18851" y="212502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42"/>
          <p:cNvSpPr/>
          <p:nvPr/>
        </p:nvSpPr>
        <p:spPr>
          <a:xfrm>
            <a:off x="5866450" y="3086100"/>
            <a:ext cx="17143" cy="274321"/>
          </a:xfrm>
          <a:custGeom>
            <a:avLst/>
            <a:gdLst/>
            <a:ahLst/>
            <a:cxnLst/>
            <a:rect l="0" t="0" r="0" b="0"/>
            <a:pathLst>
              <a:path w="17143" h="274321">
                <a:moveTo>
                  <a:pt x="17142" y="0"/>
                </a:moveTo>
                <a:lnTo>
                  <a:pt x="8579" y="0"/>
                </a:lnTo>
                <a:lnTo>
                  <a:pt x="8570" y="49931"/>
                </a:lnTo>
                <a:lnTo>
                  <a:pt x="7617" y="55194"/>
                </a:lnTo>
                <a:lnTo>
                  <a:pt x="6030" y="60609"/>
                </a:lnTo>
                <a:lnTo>
                  <a:pt x="4019" y="66123"/>
                </a:lnTo>
                <a:lnTo>
                  <a:pt x="2678" y="72657"/>
                </a:lnTo>
                <a:lnTo>
                  <a:pt x="1784" y="79870"/>
                </a:lnTo>
                <a:lnTo>
                  <a:pt x="1188" y="87537"/>
                </a:lnTo>
                <a:lnTo>
                  <a:pt x="791" y="95505"/>
                </a:lnTo>
                <a:lnTo>
                  <a:pt x="350" y="111979"/>
                </a:lnTo>
                <a:lnTo>
                  <a:pt x="28" y="155543"/>
                </a:lnTo>
                <a:lnTo>
                  <a:pt x="0" y="193916"/>
                </a:lnTo>
                <a:lnTo>
                  <a:pt x="951" y="199763"/>
                </a:lnTo>
                <a:lnTo>
                  <a:pt x="2538" y="205565"/>
                </a:lnTo>
                <a:lnTo>
                  <a:pt x="4549" y="211338"/>
                </a:lnTo>
                <a:lnTo>
                  <a:pt x="5889" y="217092"/>
                </a:lnTo>
                <a:lnTo>
                  <a:pt x="6783" y="222833"/>
                </a:lnTo>
                <a:lnTo>
                  <a:pt x="7378" y="228565"/>
                </a:lnTo>
                <a:lnTo>
                  <a:pt x="7775" y="233339"/>
                </a:lnTo>
                <a:lnTo>
                  <a:pt x="8217" y="241184"/>
                </a:lnTo>
                <a:lnTo>
                  <a:pt x="8413" y="250385"/>
                </a:lnTo>
                <a:lnTo>
                  <a:pt x="8465" y="255506"/>
                </a:lnTo>
                <a:lnTo>
                  <a:pt x="9452" y="258919"/>
                </a:lnTo>
                <a:lnTo>
                  <a:pt x="11063" y="261195"/>
                </a:lnTo>
                <a:lnTo>
                  <a:pt x="13089" y="262713"/>
                </a:lnTo>
                <a:lnTo>
                  <a:pt x="14441" y="264676"/>
                </a:lnTo>
                <a:lnTo>
                  <a:pt x="15341" y="266939"/>
                </a:lnTo>
                <a:lnTo>
                  <a:pt x="17142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43"/>
          <p:cNvSpPr/>
          <p:nvPr/>
        </p:nvSpPr>
        <p:spPr>
          <a:xfrm>
            <a:off x="5772150" y="3231832"/>
            <a:ext cx="240030" cy="34291"/>
          </a:xfrm>
          <a:custGeom>
            <a:avLst/>
            <a:gdLst/>
            <a:ahLst/>
            <a:cxnLst/>
            <a:rect l="0" t="0" r="0" b="0"/>
            <a:pathLst>
              <a:path w="240030" h="34291">
                <a:moveTo>
                  <a:pt x="0" y="34290"/>
                </a:moveTo>
                <a:lnTo>
                  <a:pt x="0" y="18441"/>
                </a:lnTo>
                <a:lnTo>
                  <a:pt x="952" y="18009"/>
                </a:lnTo>
                <a:lnTo>
                  <a:pt x="7380" y="17259"/>
                </a:lnTo>
                <a:lnTo>
                  <a:pt x="17321" y="17179"/>
                </a:lnTo>
                <a:lnTo>
                  <a:pt x="21072" y="16215"/>
                </a:lnTo>
                <a:lnTo>
                  <a:pt x="24526" y="14620"/>
                </a:lnTo>
                <a:lnTo>
                  <a:pt x="27780" y="12604"/>
                </a:lnTo>
                <a:lnTo>
                  <a:pt x="30903" y="11260"/>
                </a:lnTo>
                <a:lnTo>
                  <a:pt x="33936" y="10365"/>
                </a:lnTo>
                <a:lnTo>
                  <a:pt x="36912" y="9767"/>
                </a:lnTo>
                <a:lnTo>
                  <a:pt x="41753" y="9369"/>
                </a:lnTo>
                <a:lnTo>
                  <a:pt x="47837" y="9104"/>
                </a:lnTo>
                <a:lnTo>
                  <a:pt x="67514" y="8730"/>
                </a:lnTo>
                <a:lnTo>
                  <a:pt x="73584" y="8677"/>
                </a:lnTo>
                <a:lnTo>
                  <a:pt x="78583" y="7690"/>
                </a:lnTo>
                <a:lnTo>
                  <a:pt x="82869" y="6079"/>
                </a:lnTo>
                <a:lnTo>
                  <a:pt x="86678" y="4053"/>
                </a:lnTo>
                <a:lnTo>
                  <a:pt x="92075" y="2702"/>
                </a:lnTo>
                <a:lnTo>
                  <a:pt x="98531" y="1801"/>
                </a:lnTo>
                <a:lnTo>
                  <a:pt x="111419" y="801"/>
                </a:lnTo>
                <a:lnTo>
                  <a:pt x="120322" y="356"/>
                </a:lnTo>
                <a:lnTo>
                  <a:pt x="129994" y="158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44"/>
          <p:cNvSpPr/>
          <p:nvPr/>
        </p:nvSpPr>
        <p:spPr>
          <a:xfrm>
            <a:off x="6072198" y="3103245"/>
            <a:ext cx="214119" cy="308610"/>
          </a:xfrm>
          <a:custGeom>
            <a:avLst/>
            <a:gdLst/>
            <a:ahLst/>
            <a:cxnLst/>
            <a:rect l="0" t="0" r="0" b="0"/>
            <a:pathLst>
              <a:path w="214119" h="308610">
                <a:moveTo>
                  <a:pt x="171439" y="0"/>
                </a:moveTo>
                <a:lnTo>
                  <a:pt x="179981" y="0"/>
                </a:lnTo>
                <a:lnTo>
                  <a:pt x="180002" y="4550"/>
                </a:lnTo>
                <a:lnTo>
                  <a:pt x="179053" y="5891"/>
                </a:lnTo>
                <a:lnTo>
                  <a:pt x="177468" y="6785"/>
                </a:lnTo>
                <a:lnTo>
                  <a:pt x="175458" y="7380"/>
                </a:lnTo>
                <a:lnTo>
                  <a:pt x="170686" y="10582"/>
                </a:lnTo>
                <a:lnTo>
                  <a:pt x="168079" y="12770"/>
                </a:lnTo>
                <a:lnTo>
                  <a:pt x="164437" y="14228"/>
                </a:lnTo>
                <a:lnTo>
                  <a:pt x="160103" y="15200"/>
                </a:lnTo>
                <a:lnTo>
                  <a:pt x="155309" y="15848"/>
                </a:lnTo>
                <a:lnTo>
                  <a:pt x="150208" y="17233"/>
                </a:lnTo>
                <a:lnTo>
                  <a:pt x="144903" y="19108"/>
                </a:lnTo>
                <a:lnTo>
                  <a:pt x="139461" y="21311"/>
                </a:lnTo>
                <a:lnTo>
                  <a:pt x="132975" y="22780"/>
                </a:lnTo>
                <a:lnTo>
                  <a:pt x="125794" y="23759"/>
                </a:lnTo>
                <a:lnTo>
                  <a:pt x="118149" y="24412"/>
                </a:lnTo>
                <a:lnTo>
                  <a:pt x="111147" y="25800"/>
                </a:lnTo>
                <a:lnTo>
                  <a:pt x="104574" y="27677"/>
                </a:lnTo>
                <a:lnTo>
                  <a:pt x="98288" y="29881"/>
                </a:lnTo>
                <a:lnTo>
                  <a:pt x="92192" y="31351"/>
                </a:lnTo>
                <a:lnTo>
                  <a:pt x="86222" y="32330"/>
                </a:lnTo>
                <a:lnTo>
                  <a:pt x="80338" y="32983"/>
                </a:lnTo>
                <a:lnTo>
                  <a:pt x="73557" y="33419"/>
                </a:lnTo>
                <a:lnTo>
                  <a:pt x="66180" y="33709"/>
                </a:lnTo>
                <a:lnTo>
                  <a:pt x="42909" y="34175"/>
                </a:lnTo>
                <a:lnTo>
                  <a:pt x="32285" y="34256"/>
                </a:lnTo>
                <a:lnTo>
                  <a:pt x="28188" y="33315"/>
                </a:lnTo>
                <a:lnTo>
                  <a:pt x="23550" y="31734"/>
                </a:lnTo>
                <a:lnTo>
                  <a:pt x="11522" y="26905"/>
                </a:lnTo>
                <a:lnTo>
                  <a:pt x="4888" y="26069"/>
                </a:lnTo>
                <a:lnTo>
                  <a:pt x="117" y="25726"/>
                </a:lnTo>
                <a:lnTo>
                  <a:pt x="0" y="33099"/>
                </a:lnTo>
                <a:lnTo>
                  <a:pt x="5882" y="40898"/>
                </a:lnTo>
                <a:lnTo>
                  <a:pt x="8721" y="49794"/>
                </a:lnTo>
                <a:lnTo>
                  <a:pt x="12760" y="58961"/>
                </a:lnTo>
                <a:lnTo>
                  <a:pt x="14218" y="64072"/>
                </a:lnTo>
                <a:lnTo>
                  <a:pt x="15190" y="69384"/>
                </a:lnTo>
                <a:lnTo>
                  <a:pt x="15838" y="74831"/>
                </a:lnTo>
                <a:lnTo>
                  <a:pt x="16558" y="83423"/>
                </a:lnTo>
                <a:lnTo>
                  <a:pt x="16750" y="87048"/>
                </a:lnTo>
                <a:lnTo>
                  <a:pt x="14424" y="96155"/>
                </a:lnTo>
                <a:lnTo>
                  <a:pt x="12470" y="101251"/>
                </a:lnTo>
                <a:lnTo>
                  <a:pt x="11167" y="106553"/>
                </a:lnTo>
                <a:lnTo>
                  <a:pt x="10298" y="111993"/>
                </a:lnTo>
                <a:lnTo>
                  <a:pt x="9719" y="117524"/>
                </a:lnTo>
                <a:lnTo>
                  <a:pt x="9076" y="126210"/>
                </a:lnTo>
                <a:lnTo>
                  <a:pt x="8790" y="133246"/>
                </a:lnTo>
                <a:lnTo>
                  <a:pt x="8663" y="139547"/>
                </a:lnTo>
                <a:lnTo>
                  <a:pt x="7677" y="142562"/>
                </a:lnTo>
                <a:lnTo>
                  <a:pt x="4041" y="148451"/>
                </a:lnTo>
                <a:lnTo>
                  <a:pt x="3643" y="150402"/>
                </a:lnTo>
                <a:lnTo>
                  <a:pt x="4330" y="151703"/>
                </a:lnTo>
                <a:lnTo>
                  <a:pt x="7725" y="153791"/>
                </a:lnTo>
                <a:lnTo>
                  <a:pt x="8190" y="156616"/>
                </a:lnTo>
                <a:lnTo>
                  <a:pt x="8540" y="162511"/>
                </a:lnTo>
                <a:lnTo>
                  <a:pt x="13106" y="158218"/>
                </a:lnTo>
                <a:lnTo>
                  <a:pt x="15401" y="156913"/>
                </a:lnTo>
                <a:lnTo>
                  <a:pt x="20492" y="155464"/>
                </a:lnTo>
                <a:lnTo>
                  <a:pt x="25929" y="152280"/>
                </a:lnTo>
                <a:lnTo>
                  <a:pt x="31520" y="147690"/>
                </a:lnTo>
                <a:lnTo>
                  <a:pt x="37181" y="142475"/>
                </a:lnTo>
                <a:lnTo>
                  <a:pt x="45722" y="134184"/>
                </a:lnTo>
                <a:lnTo>
                  <a:pt x="49528" y="132318"/>
                </a:lnTo>
                <a:lnTo>
                  <a:pt x="53970" y="131075"/>
                </a:lnTo>
                <a:lnTo>
                  <a:pt x="58837" y="130245"/>
                </a:lnTo>
                <a:lnTo>
                  <a:pt x="63033" y="128740"/>
                </a:lnTo>
                <a:lnTo>
                  <a:pt x="66783" y="126784"/>
                </a:lnTo>
                <a:lnTo>
                  <a:pt x="70236" y="124528"/>
                </a:lnTo>
                <a:lnTo>
                  <a:pt x="74443" y="123023"/>
                </a:lnTo>
                <a:lnTo>
                  <a:pt x="79153" y="122020"/>
                </a:lnTo>
                <a:lnTo>
                  <a:pt x="84197" y="121352"/>
                </a:lnTo>
                <a:lnTo>
                  <a:pt x="89465" y="119954"/>
                </a:lnTo>
                <a:lnTo>
                  <a:pt x="94882" y="118069"/>
                </a:lnTo>
                <a:lnTo>
                  <a:pt x="100399" y="115860"/>
                </a:lnTo>
                <a:lnTo>
                  <a:pt x="105982" y="114387"/>
                </a:lnTo>
                <a:lnTo>
                  <a:pt x="111609" y="113406"/>
                </a:lnTo>
                <a:lnTo>
                  <a:pt x="117264" y="112751"/>
                </a:lnTo>
                <a:lnTo>
                  <a:pt x="122940" y="112315"/>
                </a:lnTo>
                <a:lnTo>
                  <a:pt x="128629" y="112024"/>
                </a:lnTo>
                <a:lnTo>
                  <a:pt x="134327" y="111830"/>
                </a:lnTo>
                <a:lnTo>
                  <a:pt x="140030" y="112653"/>
                </a:lnTo>
                <a:lnTo>
                  <a:pt x="145737" y="114154"/>
                </a:lnTo>
                <a:lnTo>
                  <a:pt x="151447" y="116108"/>
                </a:lnTo>
                <a:lnTo>
                  <a:pt x="157158" y="118363"/>
                </a:lnTo>
                <a:lnTo>
                  <a:pt x="162871" y="120818"/>
                </a:lnTo>
                <a:lnTo>
                  <a:pt x="168585" y="123408"/>
                </a:lnTo>
                <a:lnTo>
                  <a:pt x="173346" y="126087"/>
                </a:lnTo>
                <a:lnTo>
                  <a:pt x="177473" y="128825"/>
                </a:lnTo>
                <a:lnTo>
                  <a:pt x="181177" y="131603"/>
                </a:lnTo>
                <a:lnTo>
                  <a:pt x="185551" y="134408"/>
                </a:lnTo>
                <a:lnTo>
                  <a:pt x="190372" y="137230"/>
                </a:lnTo>
                <a:lnTo>
                  <a:pt x="195491" y="140064"/>
                </a:lnTo>
                <a:lnTo>
                  <a:pt x="199856" y="142906"/>
                </a:lnTo>
                <a:lnTo>
                  <a:pt x="203719" y="145753"/>
                </a:lnTo>
                <a:lnTo>
                  <a:pt x="207247" y="148604"/>
                </a:lnTo>
                <a:lnTo>
                  <a:pt x="209598" y="152409"/>
                </a:lnTo>
                <a:lnTo>
                  <a:pt x="212211" y="161717"/>
                </a:lnTo>
                <a:lnTo>
                  <a:pt x="213373" y="169664"/>
                </a:lnTo>
                <a:lnTo>
                  <a:pt x="213889" y="177324"/>
                </a:lnTo>
                <a:lnTo>
                  <a:pt x="214118" y="187078"/>
                </a:lnTo>
                <a:lnTo>
                  <a:pt x="213227" y="192346"/>
                </a:lnTo>
                <a:lnTo>
                  <a:pt x="211680" y="197763"/>
                </a:lnTo>
                <a:lnTo>
                  <a:pt x="209696" y="203279"/>
                </a:lnTo>
                <a:lnTo>
                  <a:pt x="206469" y="208862"/>
                </a:lnTo>
                <a:lnTo>
                  <a:pt x="202412" y="214489"/>
                </a:lnTo>
                <a:lnTo>
                  <a:pt x="197803" y="220145"/>
                </a:lnTo>
                <a:lnTo>
                  <a:pt x="192825" y="225821"/>
                </a:lnTo>
                <a:lnTo>
                  <a:pt x="187602" y="231509"/>
                </a:lnTo>
                <a:lnTo>
                  <a:pt x="182214" y="237207"/>
                </a:lnTo>
                <a:lnTo>
                  <a:pt x="177670" y="242910"/>
                </a:lnTo>
                <a:lnTo>
                  <a:pt x="173688" y="248617"/>
                </a:lnTo>
                <a:lnTo>
                  <a:pt x="170081" y="254327"/>
                </a:lnTo>
                <a:lnTo>
                  <a:pt x="165771" y="259086"/>
                </a:lnTo>
                <a:lnTo>
                  <a:pt x="160993" y="263212"/>
                </a:lnTo>
                <a:lnTo>
                  <a:pt x="155902" y="266914"/>
                </a:lnTo>
                <a:lnTo>
                  <a:pt x="150604" y="271288"/>
                </a:lnTo>
                <a:lnTo>
                  <a:pt x="145166" y="276108"/>
                </a:lnTo>
                <a:lnTo>
                  <a:pt x="139636" y="281227"/>
                </a:lnTo>
                <a:lnTo>
                  <a:pt x="134045" y="284640"/>
                </a:lnTo>
                <a:lnTo>
                  <a:pt x="128412" y="286915"/>
                </a:lnTo>
                <a:lnTo>
                  <a:pt x="122752" y="288431"/>
                </a:lnTo>
                <a:lnTo>
                  <a:pt x="117073" y="290395"/>
                </a:lnTo>
                <a:lnTo>
                  <a:pt x="111383" y="292657"/>
                </a:lnTo>
                <a:lnTo>
                  <a:pt x="105684" y="295117"/>
                </a:lnTo>
                <a:lnTo>
                  <a:pt x="100932" y="297709"/>
                </a:lnTo>
                <a:lnTo>
                  <a:pt x="96812" y="300390"/>
                </a:lnTo>
                <a:lnTo>
                  <a:pt x="93113" y="303130"/>
                </a:lnTo>
                <a:lnTo>
                  <a:pt x="86462" y="306174"/>
                </a:lnTo>
                <a:lnTo>
                  <a:pt x="83355" y="306986"/>
                </a:lnTo>
                <a:lnTo>
                  <a:pt x="79380" y="307527"/>
                </a:lnTo>
                <a:lnTo>
                  <a:pt x="74823" y="307888"/>
                </a:lnTo>
                <a:lnTo>
                  <a:pt x="65634" y="308289"/>
                </a:lnTo>
                <a:lnTo>
                  <a:pt x="51424" y="3086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45"/>
          <p:cNvSpPr/>
          <p:nvPr/>
        </p:nvSpPr>
        <p:spPr>
          <a:xfrm>
            <a:off x="6170118" y="2983690"/>
            <a:ext cx="278828" cy="445311"/>
          </a:xfrm>
          <a:custGeom>
            <a:avLst/>
            <a:gdLst/>
            <a:ahLst/>
            <a:cxnLst/>
            <a:rect l="0" t="0" r="0" b="0"/>
            <a:pathLst>
              <a:path w="278828" h="445311">
                <a:moveTo>
                  <a:pt x="4939" y="25257"/>
                </a:moveTo>
                <a:lnTo>
                  <a:pt x="389" y="20706"/>
                </a:lnTo>
                <a:lnTo>
                  <a:pt x="0" y="19366"/>
                </a:lnTo>
                <a:lnTo>
                  <a:pt x="694" y="18472"/>
                </a:lnTo>
                <a:lnTo>
                  <a:pt x="4101" y="17037"/>
                </a:lnTo>
                <a:lnTo>
                  <a:pt x="4567" y="14302"/>
                </a:lnTo>
                <a:lnTo>
                  <a:pt x="4866" y="4784"/>
                </a:lnTo>
                <a:lnTo>
                  <a:pt x="5843" y="3036"/>
                </a:lnTo>
                <a:lnTo>
                  <a:pt x="7446" y="1870"/>
                </a:lnTo>
                <a:lnTo>
                  <a:pt x="9468" y="1094"/>
                </a:lnTo>
                <a:lnTo>
                  <a:pt x="16795" y="230"/>
                </a:lnTo>
                <a:lnTo>
                  <a:pt x="21415" y="0"/>
                </a:lnTo>
                <a:lnTo>
                  <a:pt x="25448" y="799"/>
                </a:lnTo>
                <a:lnTo>
                  <a:pt x="32469" y="4227"/>
                </a:lnTo>
                <a:lnTo>
                  <a:pt x="36627" y="5522"/>
                </a:lnTo>
                <a:lnTo>
                  <a:pt x="41305" y="6385"/>
                </a:lnTo>
                <a:lnTo>
                  <a:pt x="46328" y="6961"/>
                </a:lnTo>
                <a:lnTo>
                  <a:pt x="51582" y="8297"/>
                </a:lnTo>
                <a:lnTo>
                  <a:pt x="56989" y="10141"/>
                </a:lnTo>
                <a:lnTo>
                  <a:pt x="62499" y="12322"/>
                </a:lnTo>
                <a:lnTo>
                  <a:pt x="69030" y="13776"/>
                </a:lnTo>
                <a:lnTo>
                  <a:pt x="76241" y="14746"/>
                </a:lnTo>
                <a:lnTo>
                  <a:pt x="83907" y="15392"/>
                </a:lnTo>
                <a:lnTo>
                  <a:pt x="90921" y="16775"/>
                </a:lnTo>
                <a:lnTo>
                  <a:pt x="97503" y="18650"/>
                </a:lnTo>
                <a:lnTo>
                  <a:pt x="126305" y="28503"/>
                </a:lnTo>
                <a:lnTo>
                  <a:pt x="133475" y="32184"/>
                </a:lnTo>
                <a:lnTo>
                  <a:pt x="140160" y="36542"/>
                </a:lnTo>
                <a:lnTo>
                  <a:pt x="146521" y="41353"/>
                </a:lnTo>
                <a:lnTo>
                  <a:pt x="152667" y="45513"/>
                </a:lnTo>
                <a:lnTo>
                  <a:pt x="158670" y="49238"/>
                </a:lnTo>
                <a:lnTo>
                  <a:pt x="164576" y="52675"/>
                </a:lnTo>
                <a:lnTo>
                  <a:pt x="170419" y="56870"/>
                </a:lnTo>
                <a:lnTo>
                  <a:pt x="176219" y="61573"/>
                </a:lnTo>
                <a:lnTo>
                  <a:pt x="181991" y="66612"/>
                </a:lnTo>
                <a:lnTo>
                  <a:pt x="187743" y="71877"/>
                </a:lnTo>
                <a:lnTo>
                  <a:pt x="199216" y="82807"/>
                </a:lnTo>
                <a:lnTo>
                  <a:pt x="233536" y="116732"/>
                </a:lnTo>
                <a:lnTo>
                  <a:pt x="238300" y="123388"/>
                </a:lnTo>
                <a:lnTo>
                  <a:pt x="242428" y="130683"/>
                </a:lnTo>
                <a:lnTo>
                  <a:pt x="246132" y="138403"/>
                </a:lnTo>
                <a:lnTo>
                  <a:pt x="250507" y="145456"/>
                </a:lnTo>
                <a:lnTo>
                  <a:pt x="255329" y="152062"/>
                </a:lnTo>
                <a:lnTo>
                  <a:pt x="260448" y="158371"/>
                </a:lnTo>
                <a:lnTo>
                  <a:pt x="263860" y="165435"/>
                </a:lnTo>
                <a:lnTo>
                  <a:pt x="266136" y="173001"/>
                </a:lnTo>
                <a:lnTo>
                  <a:pt x="267653" y="180903"/>
                </a:lnTo>
                <a:lnTo>
                  <a:pt x="271879" y="199843"/>
                </a:lnTo>
                <a:lnTo>
                  <a:pt x="274339" y="210228"/>
                </a:lnTo>
                <a:lnTo>
                  <a:pt x="275978" y="220008"/>
                </a:lnTo>
                <a:lnTo>
                  <a:pt x="277072" y="229386"/>
                </a:lnTo>
                <a:lnTo>
                  <a:pt x="277801" y="238496"/>
                </a:lnTo>
                <a:lnTo>
                  <a:pt x="278288" y="247426"/>
                </a:lnTo>
                <a:lnTo>
                  <a:pt x="278827" y="264969"/>
                </a:lnTo>
                <a:lnTo>
                  <a:pt x="278019" y="273647"/>
                </a:lnTo>
                <a:lnTo>
                  <a:pt x="276527" y="282291"/>
                </a:lnTo>
                <a:lnTo>
                  <a:pt x="274580" y="290910"/>
                </a:lnTo>
                <a:lnTo>
                  <a:pt x="272330" y="299514"/>
                </a:lnTo>
                <a:lnTo>
                  <a:pt x="269877" y="308108"/>
                </a:lnTo>
                <a:lnTo>
                  <a:pt x="264612" y="325276"/>
                </a:lnTo>
                <a:lnTo>
                  <a:pt x="259097" y="342431"/>
                </a:lnTo>
                <a:lnTo>
                  <a:pt x="256293" y="350054"/>
                </a:lnTo>
                <a:lnTo>
                  <a:pt x="250637" y="363604"/>
                </a:lnTo>
                <a:lnTo>
                  <a:pt x="246843" y="370837"/>
                </a:lnTo>
                <a:lnTo>
                  <a:pt x="242408" y="378516"/>
                </a:lnTo>
                <a:lnTo>
                  <a:pt x="237547" y="386493"/>
                </a:lnTo>
                <a:lnTo>
                  <a:pt x="229606" y="397897"/>
                </a:lnTo>
                <a:lnTo>
                  <a:pt x="221948" y="407092"/>
                </a:lnTo>
                <a:lnTo>
                  <a:pt x="217239" y="412211"/>
                </a:lnTo>
                <a:lnTo>
                  <a:pt x="212195" y="417529"/>
                </a:lnTo>
                <a:lnTo>
                  <a:pt x="206928" y="422027"/>
                </a:lnTo>
                <a:lnTo>
                  <a:pt x="201510" y="425978"/>
                </a:lnTo>
                <a:lnTo>
                  <a:pt x="195994" y="429564"/>
                </a:lnTo>
                <a:lnTo>
                  <a:pt x="187325" y="433549"/>
                </a:lnTo>
                <a:lnTo>
                  <a:pt x="183680" y="434612"/>
                </a:lnTo>
                <a:lnTo>
                  <a:pt x="181250" y="436273"/>
                </a:lnTo>
                <a:lnTo>
                  <a:pt x="179629" y="438333"/>
                </a:lnTo>
                <a:lnTo>
                  <a:pt x="178549" y="440658"/>
                </a:lnTo>
                <a:lnTo>
                  <a:pt x="175924" y="442209"/>
                </a:lnTo>
                <a:lnTo>
                  <a:pt x="167928" y="443931"/>
                </a:lnTo>
                <a:lnTo>
                  <a:pt x="160007" y="445037"/>
                </a:lnTo>
                <a:lnTo>
                  <a:pt x="152908" y="445229"/>
                </a:lnTo>
                <a:lnTo>
                  <a:pt x="133527" y="4453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46"/>
          <p:cNvSpPr/>
          <p:nvPr/>
        </p:nvSpPr>
        <p:spPr>
          <a:xfrm>
            <a:off x="6655117" y="3240408"/>
            <a:ext cx="197168" cy="8570"/>
          </a:xfrm>
          <a:custGeom>
            <a:avLst/>
            <a:gdLst/>
            <a:ahLst/>
            <a:cxnLst/>
            <a:rect l="0" t="0" r="0" b="0"/>
            <a:pathLst>
              <a:path w="197168" h="8570">
                <a:moveTo>
                  <a:pt x="0" y="8569"/>
                </a:moveTo>
                <a:lnTo>
                  <a:pt x="0" y="6"/>
                </a:lnTo>
                <a:lnTo>
                  <a:pt x="4551" y="0"/>
                </a:lnTo>
                <a:lnTo>
                  <a:pt x="6844" y="951"/>
                </a:lnTo>
                <a:lnTo>
                  <a:pt x="9325" y="2538"/>
                </a:lnTo>
                <a:lnTo>
                  <a:pt x="15600" y="7378"/>
                </a:lnTo>
                <a:lnTo>
                  <a:pt x="18020" y="7775"/>
                </a:lnTo>
                <a:lnTo>
                  <a:pt x="21539" y="8040"/>
                </a:lnTo>
                <a:lnTo>
                  <a:pt x="25789" y="8216"/>
                </a:lnTo>
                <a:lnTo>
                  <a:pt x="35592" y="8412"/>
                </a:lnTo>
                <a:lnTo>
                  <a:pt x="197167" y="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47"/>
          <p:cNvSpPr/>
          <p:nvPr/>
        </p:nvSpPr>
        <p:spPr>
          <a:xfrm>
            <a:off x="6946582" y="3103245"/>
            <a:ext cx="248082" cy="315843"/>
          </a:xfrm>
          <a:custGeom>
            <a:avLst/>
            <a:gdLst/>
            <a:ahLst/>
            <a:cxnLst/>
            <a:rect l="0" t="0" r="0" b="0"/>
            <a:pathLst>
              <a:path w="248082" h="315843">
                <a:moveTo>
                  <a:pt x="188595" y="0"/>
                </a:moveTo>
                <a:lnTo>
                  <a:pt x="159902" y="0"/>
                </a:lnTo>
                <a:lnTo>
                  <a:pt x="155179" y="952"/>
                </a:lnTo>
                <a:lnTo>
                  <a:pt x="149173" y="2540"/>
                </a:lnTo>
                <a:lnTo>
                  <a:pt x="142310" y="4550"/>
                </a:lnTo>
                <a:lnTo>
                  <a:pt x="135832" y="6844"/>
                </a:lnTo>
                <a:lnTo>
                  <a:pt x="129607" y="9325"/>
                </a:lnTo>
                <a:lnTo>
                  <a:pt x="123552" y="11931"/>
                </a:lnTo>
                <a:lnTo>
                  <a:pt x="117611" y="13669"/>
                </a:lnTo>
                <a:lnTo>
                  <a:pt x="111745" y="14828"/>
                </a:lnTo>
                <a:lnTo>
                  <a:pt x="105930" y="15600"/>
                </a:lnTo>
                <a:lnTo>
                  <a:pt x="100147" y="16115"/>
                </a:lnTo>
                <a:lnTo>
                  <a:pt x="94387" y="16458"/>
                </a:lnTo>
                <a:lnTo>
                  <a:pt x="82908" y="16839"/>
                </a:lnTo>
                <a:lnTo>
                  <a:pt x="55425" y="17118"/>
                </a:lnTo>
                <a:lnTo>
                  <a:pt x="25835" y="17144"/>
                </a:lnTo>
                <a:lnTo>
                  <a:pt x="33109" y="24525"/>
                </a:lnTo>
                <a:lnTo>
                  <a:pt x="41567" y="32993"/>
                </a:lnTo>
                <a:lnTo>
                  <a:pt x="42287" y="38794"/>
                </a:lnTo>
                <a:lnTo>
                  <a:pt x="42478" y="43007"/>
                </a:lnTo>
                <a:lnTo>
                  <a:pt x="43559" y="46769"/>
                </a:lnTo>
                <a:lnTo>
                  <a:pt x="48678" y="56614"/>
                </a:lnTo>
                <a:lnTo>
                  <a:pt x="50210" y="62627"/>
                </a:lnTo>
                <a:lnTo>
                  <a:pt x="50890" y="71014"/>
                </a:lnTo>
                <a:lnTo>
                  <a:pt x="51073" y="75917"/>
                </a:lnTo>
                <a:lnTo>
                  <a:pt x="52145" y="80139"/>
                </a:lnTo>
                <a:lnTo>
                  <a:pt x="55878" y="87370"/>
                </a:lnTo>
                <a:lnTo>
                  <a:pt x="58173" y="93758"/>
                </a:lnTo>
                <a:lnTo>
                  <a:pt x="59464" y="102710"/>
                </a:lnTo>
                <a:lnTo>
                  <a:pt x="59645" y="105621"/>
                </a:lnTo>
                <a:lnTo>
                  <a:pt x="58813" y="108513"/>
                </a:lnTo>
                <a:lnTo>
                  <a:pt x="52594" y="118312"/>
                </a:lnTo>
                <a:lnTo>
                  <a:pt x="51950" y="121798"/>
                </a:lnTo>
                <a:lnTo>
                  <a:pt x="51537" y="127246"/>
                </a:lnTo>
                <a:lnTo>
                  <a:pt x="52455" y="127693"/>
                </a:lnTo>
                <a:lnTo>
                  <a:pt x="59904" y="128577"/>
                </a:lnTo>
                <a:lnTo>
                  <a:pt x="64528" y="128584"/>
                </a:lnTo>
                <a:lnTo>
                  <a:pt x="65879" y="127632"/>
                </a:lnTo>
                <a:lnTo>
                  <a:pt x="66779" y="126046"/>
                </a:lnTo>
                <a:lnTo>
                  <a:pt x="67380" y="124036"/>
                </a:lnTo>
                <a:lnTo>
                  <a:pt x="69685" y="122695"/>
                </a:lnTo>
                <a:lnTo>
                  <a:pt x="77326" y="121206"/>
                </a:lnTo>
                <a:lnTo>
                  <a:pt x="84532" y="118004"/>
                </a:lnTo>
                <a:lnTo>
                  <a:pt x="87787" y="115817"/>
                </a:lnTo>
                <a:lnTo>
                  <a:pt x="91862" y="114358"/>
                </a:lnTo>
                <a:lnTo>
                  <a:pt x="96484" y="113386"/>
                </a:lnTo>
                <a:lnTo>
                  <a:pt x="101470" y="112738"/>
                </a:lnTo>
                <a:lnTo>
                  <a:pt x="105747" y="111354"/>
                </a:lnTo>
                <a:lnTo>
                  <a:pt x="113039" y="107275"/>
                </a:lnTo>
                <a:lnTo>
                  <a:pt x="117269" y="105807"/>
                </a:lnTo>
                <a:lnTo>
                  <a:pt x="121995" y="104828"/>
                </a:lnTo>
                <a:lnTo>
                  <a:pt x="127050" y="104175"/>
                </a:lnTo>
                <a:lnTo>
                  <a:pt x="132325" y="103740"/>
                </a:lnTo>
                <a:lnTo>
                  <a:pt x="137746" y="103450"/>
                </a:lnTo>
                <a:lnTo>
                  <a:pt x="148851" y="103128"/>
                </a:lnTo>
                <a:lnTo>
                  <a:pt x="160136" y="102984"/>
                </a:lnTo>
                <a:lnTo>
                  <a:pt x="165812" y="103898"/>
                </a:lnTo>
                <a:lnTo>
                  <a:pt x="171502" y="105461"/>
                </a:lnTo>
                <a:lnTo>
                  <a:pt x="177199" y="107454"/>
                </a:lnTo>
                <a:lnTo>
                  <a:pt x="181950" y="108784"/>
                </a:lnTo>
                <a:lnTo>
                  <a:pt x="186071" y="109670"/>
                </a:lnTo>
                <a:lnTo>
                  <a:pt x="189770" y="110261"/>
                </a:lnTo>
                <a:lnTo>
                  <a:pt x="195093" y="111607"/>
                </a:lnTo>
                <a:lnTo>
                  <a:pt x="201500" y="113457"/>
                </a:lnTo>
                <a:lnTo>
                  <a:pt x="208628" y="115643"/>
                </a:lnTo>
                <a:lnTo>
                  <a:pt x="214333" y="118053"/>
                </a:lnTo>
                <a:lnTo>
                  <a:pt x="219089" y="120612"/>
                </a:lnTo>
                <a:lnTo>
                  <a:pt x="223212" y="123270"/>
                </a:lnTo>
                <a:lnTo>
                  <a:pt x="230333" y="131304"/>
                </a:lnTo>
                <a:lnTo>
                  <a:pt x="233565" y="136113"/>
                </a:lnTo>
                <a:lnTo>
                  <a:pt x="236673" y="141225"/>
                </a:lnTo>
                <a:lnTo>
                  <a:pt x="239697" y="146537"/>
                </a:lnTo>
                <a:lnTo>
                  <a:pt x="242665" y="151984"/>
                </a:lnTo>
                <a:lnTo>
                  <a:pt x="244644" y="157520"/>
                </a:lnTo>
                <a:lnTo>
                  <a:pt x="245964" y="163116"/>
                </a:lnTo>
                <a:lnTo>
                  <a:pt x="246844" y="168751"/>
                </a:lnTo>
                <a:lnTo>
                  <a:pt x="247821" y="177553"/>
                </a:lnTo>
                <a:lnTo>
                  <a:pt x="248081" y="181233"/>
                </a:lnTo>
                <a:lnTo>
                  <a:pt x="245831" y="190403"/>
                </a:lnTo>
                <a:lnTo>
                  <a:pt x="243897" y="195515"/>
                </a:lnTo>
                <a:lnTo>
                  <a:pt x="241655" y="200828"/>
                </a:lnTo>
                <a:lnTo>
                  <a:pt x="239209" y="206275"/>
                </a:lnTo>
                <a:lnTo>
                  <a:pt x="233951" y="217408"/>
                </a:lnTo>
                <a:lnTo>
                  <a:pt x="228438" y="228705"/>
                </a:lnTo>
                <a:lnTo>
                  <a:pt x="222812" y="237537"/>
                </a:lnTo>
                <a:lnTo>
                  <a:pt x="217138" y="245589"/>
                </a:lnTo>
                <a:lnTo>
                  <a:pt x="214291" y="250404"/>
                </a:lnTo>
                <a:lnTo>
                  <a:pt x="208588" y="259880"/>
                </a:lnTo>
                <a:lnTo>
                  <a:pt x="202878" y="267267"/>
                </a:lnTo>
                <a:lnTo>
                  <a:pt x="199070" y="270570"/>
                </a:lnTo>
                <a:lnTo>
                  <a:pt x="194626" y="273725"/>
                </a:lnTo>
                <a:lnTo>
                  <a:pt x="189758" y="276781"/>
                </a:lnTo>
                <a:lnTo>
                  <a:pt x="184608" y="279770"/>
                </a:lnTo>
                <a:lnTo>
                  <a:pt x="173805" y="285632"/>
                </a:lnTo>
                <a:lnTo>
                  <a:pt x="157013" y="294287"/>
                </a:lnTo>
                <a:lnTo>
                  <a:pt x="150396" y="297157"/>
                </a:lnTo>
                <a:lnTo>
                  <a:pt x="143127" y="300022"/>
                </a:lnTo>
                <a:lnTo>
                  <a:pt x="135422" y="302885"/>
                </a:lnTo>
                <a:lnTo>
                  <a:pt x="128382" y="304793"/>
                </a:lnTo>
                <a:lnTo>
                  <a:pt x="121783" y="306065"/>
                </a:lnTo>
                <a:lnTo>
                  <a:pt x="115479" y="306913"/>
                </a:lnTo>
                <a:lnTo>
                  <a:pt x="110323" y="308431"/>
                </a:lnTo>
                <a:lnTo>
                  <a:pt x="105934" y="310396"/>
                </a:lnTo>
                <a:lnTo>
                  <a:pt x="102055" y="312658"/>
                </a:lnTo>
                <a:lnTo>
                  <a:pt x="97564" y="314166"/>
                </a:lnTo>
                <a:lnTo>
                  <a:pt x="92665" y="315171"/>
                </a:lnTo>
                <a:lnTo>
                  <a:pt x="87494" y="315842"/>
                </a:lnTo>
                <a:lnTo>
                  <a:pt x="83095" y="315336"/>
                </a:lnTo>
                <a:lnTo>
                  <a:pt x="79209" y="314046"/>
                </a:lnTo>
                <a:lnTo>
                  <a:pt x="75666" y="312234"/>
                </a:lnTo>
                <a:lnTo>
                  <a:pt x="71399" y="311026"/>
                </a:lnTo>
                <a:lnTo>
                  <a:pt x="66649" y="310221"/>
                </a:lnTo>
                <a:lnTo>
                  <a:pt x="61578" y="309683"/>
                </a:lnTo>
                <a:lnTo>
                  <a:pt x="57245" y="308373"/>
                </a:lnTo>
                <a:lnTo>
                  <a:pt x="49890" y="304377"/>
                </a:lnTo>
                <a:lnTo>
                  <a:pt x="43446" y="301966"/>
                </a:lnTo>
                <a:lnTo>
                  <a:pt x="37407" y="300894"/>
                </a:lnTo>
                <a:lnTo>
                  <a:pt x="31548" y="300418"/>
                </a:lnTo>
                <a:lnTo>
                  <a:pt x="28651" y="299339"/>
                </a:lnTo>
                <a:lnTo>
                  <a:pt x="22894" y="295599"/>
                </a:lnTo>
                <a:lnTo>
                  <a:pt x="17160" y="293302"/>
                </a:lnTo>
                <a:lnTo>
                  <a:pt x="10269" y="291828"/>
                </a:lnTo>
                <a:lnTo>
                  <a:pt x="3017" y="285645"/>
                </a:lnTo>
                <a:lnTo>
                  <a:pt x="1341" y="284116"/>
                </a:lnTo>
                <a:lnTo>
                  <a:pt x="893" y="282755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48"/>
          <p:cNvSpPr/>
          <p:nvPr/>
        </p:nvSpPr>
        <p:spPr>
          <a:xfrm>
            <a:off x="7298065" y="3017520"/>
            <a:ext cx="205730" cy="445771"/>
          </a:xfrm>
          <a:custGeom>
            <a:avLst/>
            <a:gdLst/>
            <a:ahLst/>
            <a:cxnLst/>
            <a:rect l="0" t="0" r="0" b="0"/>
            <a:pathLst>
              <a:path w="205730" h="445771">
                <a:moveTo>
                  <a:pt x="188585" y="0"/>
                </a:moveTo>
                <a:lnTo>
                  <a:pt x="175815" y="0"/>
                </a:lnTo>
                <a:lnTo>
                  <a:pt x="173404" y="952"/>
                </a:lnTo>
                <a:lnTo>
                  <a:pt x="168185" y="4550"/>
                </a:lnTo>
                <a:lnTo>
                  <a:pt x="162691" y="9325"/>
                </a:lnTo>
                <a:lnTo>
                  <a:pt x="157073" y="14622"/>
                </a:lnTo>
                <a:lnTo>
                  <a:pt x="151402" y="20151"/>
                </a:lnTo>
                <a:lnTo>
                  <a:pt x="147604" y="22959"/>
                </a:lnTo>
                <a:lnTo>
                  <a:pt x="143166" y="25783"/>
                </a:lnTo>
                <a:lnTo>
                  <a:pt x="138304" y="28619"/>
                </a:lnTo>
                <a:lnTo>
                  <a:pt x="134109" y="30509"/>
                </a:lnTo>
                <a:lnTo>
                  <a:pt x="130360" y="31769"/>
                </a:lnTo>
                <a:lnTo>
                  <a:pt x="126908" y="32609"/>
                </a:lnTo>
                <a:lnTo>
                  <a:pt x="123654" y="35074"/>
                </a:lnTo>
                <a:lnTo>
                  <a:pt x="117500" y="42893"/>
                </a:lnTo>
                <a:lnTo>
                  <a:pt x="113572" y="46693"/>
                </a:lnTo>
                <a:lnTo>
                  <a:pt x="109049" y="50178"/>
                </a:lnTo>
                <a:lnTo>
                  <a:pt x="104128" y="53455"/>
                </a:lnTo>
                <a:lnTo>
                  <a:pt x="99895" y="56591"/>
                </a:lnTo>
                <a:lnTo>
                  <a:pt x="96121" y="59635"/>
                </a:lnTo>
                <a:lnTo>
                  <a:pt x="92652" y="62617"/>
                </a:lnTo>
                <a:lnTo>
                  <a:pt x="86258" y="71009"/>
                </a:lnTo>
                <a:lnTo>
                  <a:pt x="80241" y="80137"/>
                </a:lnTo>
                <a:lnTo>
                  <a:pt x="74392" y="87369"/>
                </a:lnTo>
                <a:lnTo>
                  <a:pt x="70546" y="91583"/>
                </a:lnTo>
                <a:lnTo>
                  <a:pt x="61193" y="101346"/>
                </a:lnTo>
                <a:lnTo>
                  <a:pt x="56984" y="106616"/>
                </a:lnTo>
                <a:lnTo>
                  <a:pt x="53227" y="112035"/>
                </a:lnTo>
                <a:lnTo>
                  <a:pt x="49768" y="117552"/>
                </a:lnTo>
                <a:lnTo>
                  <a:pt x="43386" y="128763"/>
                </a:lnTo>
                <a:lnTo>
                  <a:pt x="37374" y="140095"/>
                </a:lnTo>
                <a:lnTo>
                  <a:pt x="14287" y="185740"/>
                </a:lnTo>
                <a:lnTo>
                  <a:pt x="11106" y="197168"/>
                </a:lnTo>
                <a:lnTo>
                  <a:pt x="8740" y="209550"/>
                </a:lnTo>
                <a:lnTo>
                  <a:pt x="6775" y="216853"/>
                </a:lnTo>
                <a:lnTo>
                  <a:pt x="4514" y="224578"/>
                </a:lnTo>
                <a:lnTo>
                  <a:pt x="2001" y="238242"/>
                </a:lnTo>
                <a:lnTo>
                  <a:pt x="884" y="250665"/>
                </a:lnTo>
                <a:lnTo>
                  <a:pt x="387" y="262537"/>
                </a:lnTo>
                <a:lnTo>
                  <a:pt x="108" y="279930"/>
                </a:lnTo>
                <a:lnTo>
                  <a:pt x="0" y="306934"/>
                </a:lnTo>
                <a:lnTo>
                  <a:pt x="949" y="311303"/>
                </a:lnTo>
                <a:lnTo>
                  <a:pt x="5883" y="322954"/>
                </a:lnTo>
                <a:lnTo>
                  <a:pt x="7372" y="332765"/>
                </a:lnTo>
                <a:lnTo>
                  <a:pt x="8721" y="337096"/>
                </a:lnTo>
                <a:lnTo>
                  <a:pt x="12760" y="344448"/>
                </a:lnTo>
                <a:lnTo>
                  <a:pt x="17731" y="350890"/>
                </a:lnTo>
                <a:lnTo>
                  <a:pt x="23115" y="357881"/>
                </a:lnTo>
                <a:lnTo>
                  <a:pt x="28683" y="367338"/>
                </a:lnTo>
                <a:lnTo>
                  <a:pt x="34332" y="375351"/>
                </a:lnTo>
                <a:lnTo>
                  <a:pt x="40018" y="382087"/>
                </a:lnTo>
                <a:lnTo>
                  <a:pt x="45720" y="388256"/>
                </a:lnTo>
                <a:lnTo>
                  <a:pt x="54285" y="397085"/>
                </a:lnTo>
                <a:lnTo>
                  <a:pt x="59047" y="399978"/>
                </a:lnTo>
                <a:lnTo>
                  <a:pt x="65079" y="402859"/>
                </a:lnTo>
                <a:lnTo>
                  <a:pt x="71958" y="405733"/>
                </a:lnTo>
                <a:lnTo>
                  <a:pt x="77496" y="408601"/>
                </a:lnTo>
                <a:lnTo>
                  <a:pt x="82141" y="411466"/>
                </a:lnTo>
                <a:lnTo>
                  <a:pt x="86189" y="414328"/>
                </a:lnTo>
                <a:lnTo>
                  <a:pt x="89841" y="417188"/>
                </a:lnTo>
                <a:lnTo>
                  <a:pt x="93228" y="420048"/>
                </a:lnTo>
                <a:lnTo>
                  <a:pt x="96438" y="422907"/>
                </a:lnTo>
                <a:lnTo>
                  <a:pt x="100484" y="425765"/>
                </a:lnTo>
                <a:lnTo>
                  <a:pt x="105086" y="428623"/>
                </a:lnTo>
                <a:lnTo>
                  <a:pt x="110058" y="431481"/>
                </a:lnTo>
                <a:lnTo>
                  <a:pt x="114326" y="433387"/>
                </a:lnTo>
                <a:lnTo>
                  <a:pt x="118124" y="434657"/>
                </a:lnTo>
                <a:lnTo>
                  <a:pt x="121608" y="435504"/>
                </a:lnTo>
                <a:lnTo>
                  <a:pt x="128020" y="438984"/>
                </a:lnTo>
                <a:lnTo>
                  <a:pt x="131063" y="441246"/>
                </a:lnTo>
                <a:lnTo>
                  <a:pt x="134997" y="442754"/>
                </a:lnTo>
                <a:lnTo>
                  <a:pt x="139525" y="443759"/>
                </a:lnTo>
                <a:lnTo>
                  <a:pt x="144448" y="444429"/>
                </a:lnTo>
                <a:lnTo>
                  <a:pt x="148682" y="444876"/>
                </a:lnTo>
                <a:lnTo>
                  <a:pt x="152459" y="445174"/>
                </a:lnTo>
                <a:lnTo>
                  <a:pt x="155928" y="445372"/>
                </a:lnTo>
                <a:lnTo>
                  <a:pt x="162323" y="445593"/>
                </a:lnTo>
                <a:lnTo>
                  <a:pt x="174189" y="445735"/>
                </a:lnTo>
                <a:lnTo>
                  <a:pt x="205719" y="445770"/>
                </a:lnTo>
                <a:lnTo>
                  <a:pt x="205729" y="4371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49"/>
          <p:cNvSpPr/>
          <p:nvPr/>
        </p:nvSpPr>
        <p:spPr>
          <a:xfrm>
            <a:off x="7349490" y="3129081"/>
            <a:ext cx="221502" cy="239912"/>
          </a:xfrm>
          <a:custGeom>
            <a:avLst/>
            <a:gdLst/>
            <a:ahLst/>
            <a:cxnLst/>
            <a:rect l="0" t="0" r="0" b="0"/>
            <a:pathLst>
              <a:path w="221502" h="239912">
                <a:moveTo>
                  <a:pt x="0" y="68461"/>
                </a:moveTo>
                <a:lnTo>
                  <a:pt x="4551" y="63910"/>
                </a:lnTo>
                <a:lnTo>
                  <a:pt x="5891" y="61617"/>
                </a:lnTo>
                <a:lnTo>
                  <a:pt x="7381" y="56529"/>
                </a:lnTo>
                <a:lnTo>
                  <a:pt x="9683" y="53839"/>
                </a:lnTo>
                <a:lnTo>
                  <a:pt x="13123" y="51093"/>
                </a:lnTo>
                <a:lnTo>
                  <a:pt x="17321" y="48310"/>
                </a:lnTo>
                <a:lnTo>
                  <a:pt x="21072" y="44549"/>
                </a:lnTo>
                <a:lnTo>
                  <a:pt x="24525" y="40138"/>
                </a:lnTo>
                <a:lnTo>
                  <a:pt x="27780" y="35291"/>
                </a:lnTo>
                <a:lnTo>
                  <a:pt x="31855" y="31108"/>
                </a:lnTo>
                <a:lnTo>
                  <a:pt x="36476" y="27367"/>
                </a:lnTo>
                <a:lnTo>
                  <a:pt x="41462" y="23919"/>
                </a:lnTo>
                <a:lnTo>
                  <a:pt x="46691" y="20669"/>
                </a:lnTo>
                <a:lnTo>
                  <a:pt x="52083" y="17550"/>
                </a:lnTo>
                <a:lnTo>
                  <a:pt x="57582" y="14518"/>
                </a:lnTo>
                <a:lnTo>
                  <a:pt x="64106" y="12497"/>
                </a:lnTo>
                <a:lnTo>
                  <a:pt x="71312" y="11149"/>
                </a:lnTo>
                <a:lnTo>
                  <a:pt x="78973" y="10250"/>
                </a:lnTo>
                <a:lnTo>
                  <a:pt x="85986" y="8699"/>
                </a:lnTo>
                <a:lnTo>
                  <a:pt x="92567" y="6712"/>
                </a:lnTo>
                <a:lnTo>
                  <a:pt x="98859" y="4435"/>
                </a:lnTo>
                <a:lnTo>
                  <a:pt x="104958" y="2917"/>
                </a:lnTo>
                <a:lnTo>
                  <a:pt x="110929" y="1905"/>
                </a:lnTo>
                <a:lnTo>
                  <a:pt x="116816" y="1231"/>
                </a:lnTo>
                <a:lnTo>
                  <a:pt x="121692" y="781"/>
                </a:lnTo>
                <a:lnTo>
                  <a:pt x="125895" y="481"/>
                </a:lnTo>
                <a:lnTo>
                  <a:pt x="129650" y="281"/>
                </a:lnTo>
                <a:lnTo>
                  <a:pt x="136362" y="59"/>
                </a:lnTo>
                <a:lnTo>
                  <a:pt x="139486" y="0"/>
                </a:lnTo>
                <a:lnTo>
                  <a:pt x="142520" y="913"/>
                </a:lnTo>
                <a:lnTo>
                  <a:pt x="148432" y="4467"/>
                </a:lnTo>
                <a:lnTo>
                  <a:pt x="152564" y="7272"/>
                </a:lnTo>
                <a:lnTo>
                  <a:pt x="153531" y="13009"/>
                </a:lnTo>
                <a:lnTo>
                  <a:pt x="153789" y="17205"/>
                </a:lnTo>
                <a:lnTo>
                  <a:pt x="154076" y="24408"/>
                </a:lnTo>
                <a:lnTo>
                  <a:pt x="154152" y="27662"/>
                </a:lnTo>
                <a:lnTo>
                  <a:pt x="153250" y="31737"/>
                </a:lnTo>
                <a:lnTo>
                  <a:pt x="151697" y="36358"/>
                </a:lnTo>
                <a:lnTo>
                  <a:pt x="149709" y="41344"/>
                </a:lnTo>
                <a:lnTo>
                  <a:pt x="147431" y="46573"/>
                </a:lnTo>
                <a:lnTo>
                  <a:pt x="142360" y="57463"/>
                </a:lnTo>
                <a:lnTo>
                  <a:pt x="134150" y="74304"/>
                </a:lnTo>
                <a:lnTo>
                  <a:pt x="129437" y="79976"/>
                </a:lnTo>
                <a:lnTo>
                  <a:pt x="123439" y="85663"/>
                </a:lnTo>
                <a:lnTo>
                  <a:pt x="116582" y="91359"/>
                </a:lnTo>
                <a:lnTo>
                  <a:pt x="111059" y="96109"/>
                </a:lnTo>
                <a:lnTo>
                  <a:pt x="106424" y="100228"/>
                </a:lnTo>
                <a:lnTo>
                  <a:pt x="102383" y="103926"/>
                </a:lnTo>
                <a:lnTo>
                  <a:pt x="92810" y="113116"/>
                </a:lnTo>
                <a:lnTo>
                  <a:pt x="87591" y="118233"/>
                </a:lnTo>
                <a:lnTo>
                  <a:pt x="83159" y="121645"/>
                </a:lnTo>
                <a:lnTo>
                  <a:pt x="79251" y="123920"/>
                </a:lnTo>
                <a:lnTo>
                  <a:pt x="72370" y="126447"/>
                </a:lnTo>
                <a:lnTo>
                  <a:pt x="66137" y="127570"/>
                </a:lnTo>
                <a:lnTo>
                  <a:pt x="64093" y="128822"/>
                </a:lnTo>
                <a:lnTo>
                  <a:pt x="62731" y="130609"/>
                </a:lnTo>
                <a:lnTo>
                  <a:pt x="60167" y="136665"/>
                </a:lnTo>
                <a:lnTo>
                  <a:pt x="64605" y="132379"/>
                </a:lnTo>
                <a:lnTo>
                  <a:pt x="66882" y="131075"/>
                </a:lnTo>
                <a:lnTo>
                  <a:pt x="71953" y="129627"/>
                </a:lnTo>
                <a:lnTo>
                  <a:pt x="75591" y="129241"/>
                </a:lnTo>
                <a:lnTo>
                  <a:pt x="79921" y="128984"/>
                </a:lnTo>
                <a:lnTo>
                  <a:pt x="84713" y="128812"/>
                </a:lnTo>
                <a:lnTo>
                  <a:pt x="88860" y="127745"/>
                </a:lnTo>
                <a:lnTo>
                  <a:pt x="92578" y="126081"/>
                </a:lnTo>
                <a:lnTo>
                  <a:pt x="96008" y="124019"/>
                </a:lnTo>
                <a:lnTo>
                  <a:pt x="100200" y="122645"/>
                </a:lnTo>
                <a:lnTo>
                  <a:pt x="104900" y="121729"/>
                </a:lnTo>
                <a:lnTo>
                  <a:pt x="109938" y="121118"/>
                </a:lnTo>
                <a:lnTo>
                  <a:pt x="115202" y="120711"/>
                </a:lnTo>
                <a:lnTo>
                  <a:pt x="120616" y="120439"/>
                </a:lnTo>
                <a:lnTo>
                  <a:pt x="126131" y="120258"/>
                </a:lnTo>
                <a:lnTo>
                  <a:pt x="131713" y="121090"/>
                </a:lnTo>
                <a:lnTo>
                  <a:pt x="137338" y="122597"/>
                </a:lnTo>
                <a:lnTo>
                  <a:pt x="142993" y="124554"/>
                </a:lnTo>
                <a:lnTo>
                  <a:pt x="148669" y="125859"/>
                </a:lnTo>
                <a:lnTo>
                  <a:pt x="154358" y="126729"/>
                </a:lnTo>
                <a:lnTo>
                  <a:pt x="160055" y="127309"/>
                </a:lnTo>
                <a:lnTo>
                  <a:pt x="165758" y="128648"/>
                </a:lnTo>
                <a:lnTo>
                  <a:pt x="171465" y="130493"/>
                </a:lnTo>
                <a:lnTo>
                  <a:pt x="177175" y="132676"/>
                </a:lnTo>
                <a:lnTo>
                  <a:pt x="182887" y="135084"/>
                </a:lnTo>
                <a:lnTo>
                  <a:pt x="188599" y="137641"/>
                </a:lnTo>
                <a:lnTo>
                  <a:pt x="194313" y="140299"/>
                </a:lnTo>
                <a:lnTo>
                  <a:pt x="199074" y="143023"/>
                </a:lnTo>
                <a:lnTo>
                  <a:pt x="203201" y="145791"/>
                </a:lnTo>
                <a:lnTo>
                  <a:pt x="206905" y="148590"/>
                </a:lnTo>
                <a:lnTo>
                  <a:pt x="209374" y="151408"/>
                </a:lnTo>
                <a:lnTo>
                  <a:pt x="211020" y="154239"/>
                </a:lnTo>
                <a:lnTo>
                  <a:pt x="212118" y="157079"/>
                </a:lnTo>
                <a:lnTo>
                  <a:pt x="215877" y="162774"/>
                </a:lnTo>
                <a:lnTo>
                  <a:pt x="218213" y="165626"/>
                </a:lnTo>
                <a:lnTo>
                  <a:pt x="219770" y="169433"/>
                </a:lnTo>
                <a:lnTo>
                  <a:pt x="220809" y="173876"/>
                </a:lnTo>
                <a:lnTo>
                  <a:pt x="221501" y="178743"/>
                </a:lnTo>
                <a:lnTo>
                  <a:pt x="221009" y="182940"/>
                </a:lnTo>
                <a:lnTo>
                  <a:pt x="219730" y="186690"/>
                </a:lnTo>
                <a:lnTo>
                  <a:pt x="213377" y="199060"/>
                </a:lnTo>
                <a:lnTo>
                  <a:pt x="210832" y="204104"/>
                </a:lnTo>
                <a:lnTo>
                  <a:pt x="208182" y="208420"/>
                </a:lnTo>
                <a:lnTo>
                  <a:pt x="202697" y="215755"/>
                </a:lnTo>
                <a:lnTo>
                  <a:pt x="197085" y="222190"/>
                </a:lnTo>
                <a:lnTo>
                  <a:pt x="194254" y="225240"/>
                </a:lnTo>
                <a:lnTo>
                  <a:pt x="191416" y="227273"/>
                </a:lnTo>
                <a:lnTo>
                  <a:pt x="185721" y="229532"/>
                </a:lnTo>
                <a:lnTo>
                  <a:pt x="180015" y="233075"/>
                </a:lnTo>
                <a:lnTo>
                  <a:pt x="177159" y="235354"/>
                </a:lnTo>
                <a:lnTo>
                  <a:pt x="174304" y="236873"/>
                </a:lnTo>
                <a:lnTo>
                  <a:pt x="168591" y="238561"/>
                </a:lnTo>
                <a:lnTo>
                  <a:pt x="162877" y="239311"/>
                </a:lnTo>
                <a:lnTo>
                  <a:pt x="157162" y="239644"/>
                </a:lnTo>
                <a:lnTo>
                  <a:pt x="147426" y="239876"/>
                </a:lnTo>
                <a:lnTo>
                  <a:pt x="137160" y="2399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50"/>
          <p:cNvSpPr/>
          <p:nvPr/>
        </p:nvSpPr>
        <p:spPr>
          <a:xfrm>
            <a:off x="7649527" y="3197542"/>
            <a:ext cx="162879" cy="171451"/>
          </a:xfrm>
          <a:custGeom>
            <a:avLst/>
            <a:gdLst/>
            <a:ahLst/>
            <a:cxnLst/>
            <a:rect l="0" t="0" r="0" b="0"/>
            <a:pathLst>
              <a:path w="162879" h="171451">
                <a:moveTo>
                  <a:pt x="0" y="0"/>
                </a:moveTo>
                <a:lnTo>
                  <a:pt x="4551" y="0"/>
                </a:lnTo>
                <a:lnTo>
                  <a:pt x="6845" y="953"/>
                </a:lnTo>
                <a:lnTo>
                  <a:pt x="11932" y="4551"/>
                </a:lnTo>
                <a:lnTo>
                  <a:pt x="13670" y="6844"/>
                </a:lnTo>
                <a:lnTo>
                  <a:pt x="14828" y="9325"/>
                </a:lnTo>
                <a:lnTo>
                  <a:pt x="15601" y="11932"/>
                </a:lnTo>
                <a:lnTo>
                  <a:pt x="17067" y="14622"/>
                </a:lnTo>
                <a:lnTo>
                  <a:pt x="18999" y="17368"/>
                </a:lnTo>
                <a:lnTo>
                  <a:pt x="21238" y="20151"/>
                </a:lnTo>
                <a:lnTo>
                  <a:pt x="23684" y="22959"/>
                </a:lnTo>
                <a:lnTo>
                  <a:pt x="26267" y="25784"/>
                </a:lnTo>
                <a:lnTo>
                  <a:pt x="28942" y="28619"/>
                </a:lnTo>
                <a:lnTo>
                  <a:pt x="41807" y="41712"/>
                </a:lnTo>
                <a:lnTo>
                  <a:pt x="45017" y="45905"/>
                </a:lnTo>
                <a:lnTo>
                  <a:pt x="47156" y="49653"/>
                </a:lnTo>
                <a:lnTo>
                  <a:pt x="48582" y="53105"/>
                </a:lnTo>
                <a:lnTo>
                  <a:pt x="50486" y="57311"/>
                </a:lnTo>
                <a:lnTo>
                  <a:pt x="55141" y="67064"/>
                </a:lnTo>
                <a:lnTo>
                  <a:pt x="58668" y="71379"/>
                </a:lnTo>
                <a:lnTo>
                  <a:pt x="62924" y="75209"/>
                </a:lnTo>
                <a:lnTo>
                  <a:pt x="67667" y="78714"/>
                </a:lnTo>
                <a:lnTo>
                  <a:pt x="71782" y="82956"/>
                </a:lnTo>
                <a:lnTo>
                  <a:pt x="75477" y="87689"/>
                </a:lnTo>
                <a:lnTo>
                  <a:pt x="78893" y="92749"/>
                </a:lnTo>
                <a:lnTo>
                  <a:pt x="82123" y="98028"/>
                </a:lnTo>
                <a:lnTo>
                  <a:pt x="85229" y="103452"/>
                </a:lnTo>
                <a:lnTo>
                  <a:pt x="88251" y="108973"/>
                </a:lnTo>
                <a:lnTo>
                  <a:pt x="91219" y="113606"/>
                </a:lnTo>
                <a:lnTo>
                  <a:pt x="94150" y="117647"/>
                </a:lnTo>
                <a:lnTo>
                  <a:pt x="97057" y="121294"/>
                </a:lnTo>
                <a:lnTo>
                  <a:pt x="99948" y="124678"/>
                </a:lnTo>
                <a:lnTo>
                  <a:pt x="102826" y="127886"/>
                </a:lnTo>
                <a:lnTo>
                  <a:pt x="108566" y="133991"/>
                </a:lnTo>
                <a:lnTo>
                  <a:pt x="114292" y="139879"/>
                </a:lnTo>
                <a:lnTo>
                  <a:pt x="118105" y="142783"/>
                </a:lnTo>
                <a:lnTo>
                  <a:pt x="122551" y="145671"/>
                </a:lnTo>
                <a:lnTo>
                  <a:pt x="127421" y="148549"/>
                </a:lnTo>
                <a:lnTo>
                  <a:pt x="130667" y="151420"/>
                </a:lnTo>
                <a:lnTo>
                  <a:pt x="132832" y="154287"/>
                </a:lnTo>
                <a:lnTo>
                  <a:pt x="134274" y="157151"/>
                </a:lnTo>
                <a:lnTo>
                  <a:pt x="136189" y="159060"/>
                </a:lnTo>
                <a:lnTo>
                  <a:pt x="138418" y="160332"/>
                </a:lnTo>
                <a:lnTo>
                  <a:pt x="140856" y="161181"/>
                </a:lnTo>
                <a:lnTo>
                  <a:pt x="143434" y="162699"/>
                </a:lnTo>
                <a:lnTo>
                  <a:pt x="146105" y="164664"/>
                </a:lnTo>
                <a:lnTo>
                  <a:pt x="154164" y="171332"/>
                </a:lnTo>
                <a:lnTo>
                  <a:pt x="156782" y="171398"/>
                </a:lnTo>
                <a:lnTo>
                  <a:pt x="162878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51"/>
          <p:cNvSpPr/>
          <p:nvPr/>
        </p:nvSpPr>
        <p:spPr>
          <a:xfrm>
            <a:off x="7666672" y="3206114"/>
            <a:ext cx="137161" cy="171452"/>
          </a:xfrm>
          <a:custGeom>
            <a:avLst/>
            <a:gdLst/>
            <a:ahLst/>
            <a:cxnLst/>
            <a:rect l="0" t="0" r="0" b="0"/>
            <a:pathLst>
              <a:path w="137161" h="171452">
                <a:moveTo>
                  <a:pt x="137160" y="0"/>
                </a:moveTo>
                <a:lnTo>
                  <a:pt x="132609" y="0"/>
                </a:lnTo>
                <a:lnTo>
                  <a:pt x="131269" y="953"/>
                </a:lnTo>
                <a:lnTo>
                  <a:pt x="130375" y="2541"/>
                </a:lnTo>
                <a:lnTo>
                  <a:pt x="128942" y="7381"/>
                </a:lnTo>
                <a:lnTo>
                  <a:pt x="126205" y="10584"/>
                </a:lnTo>
                <a:lnTo>
                  <a:pt x="124141" y="12771"/>
                </a:lnTo>
                <a:lnTo>
                  <a:pt x="121813" y="16134"/>
                </a:lnTo>
                <a:lnTo>
                  <a:pt x="119309" y="20281"/>
                </a:lnTo>
                <a:lnTo>
                  <a:pt x="116687" y="24951"/>
                </a:lnTo>
                <a:lnTo>
                  <a:pt x="113034" y="29969"/>
                </a:lnTo>
                <a:lnTo>
                  <a:pt x="108693" y="35220"/>
                </a:lnTo>
                <a:lnTo>
                  <a:pt x="103895" y="40625"/>
                </a:lnTo>
                <a:lnTo>
                  <a:pt x="93483" y="51711"/>
                </a:lnTo>
                <a:lnTo>
                  <a:pt x="59936" y="85750"/>
                </a:lnTo>
                <a:lnTo>
                  <a:pt x="54245" y="91457"/>
                </a:lnTo>
                <a:lnTo>
                  <a:pt x="49498" y="97166"/>
                </a:lnTo>
                <a:lnTo>
                  <a:pt x="45382" y="102878"/>
                </a:lnTo>
                <a:lnTo>
                  <a:pt x="41684" y="108591"/>
                </a:lnTo>
                <a:lnTo>
                  <a:pt x="38267" y="113351"/>
                </a:lnTo>
                <a:lnTo>
                  <a:pt x="35036" y="117478"/>
                </a:lnTo>
                <a:lnTo>
                  <a:pt x="31930" y="121181"/>
                </a:lnTo>
                <a:lnTo>
                  <a:pt x="29859" y="125555"/>
                </a:lnTo>
                <a:lnTo>
                  <a:pt x="28479" y="130376"/>
                </a:lnTo>
                <a:lnTo>
                  <a:pt x="27558" y="135495"/>
                </a:lnTo>
                <a:lnTo>
                  <a:pt x="25992" y="139860"/>
                </a:lnTo>
                <a:lnTo>
                  <a:pt x="23995" y="143723"/>
                </a:lnTo>
                <a:lnTo>
                  <a:pt x="21712" y="147251"/>
                </a:lnTo>
                <a:lnTo>
                  <a:pt x="19237" y="150555"/>
                </a:lnTo>
                <a:lnTo>
                  <a:pt x="16635" y="153710"/>
                </a:lnTo>
                <a:lnTo>
                  <a:pt x="10165" y="161067"/>
                </a:lnTo>
                <a:lnTo>
                  <a:pt x="6741" y="164613"/>
                </a:lnTo>
                <a:lnTo>
                  <a:pt x="0" y="1714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52"/>
          <p:cNvSpPr/>
          <p:nvPr/>
        </p:nvSpPr>
        <p:spPr>
          <a:xfrm>
            <a:off x="7915275" y="3197542"/>
            <a:ext cx="60008" cy="197169"/>
          </a:xfrm>
          <a:custGeom>
            <a:avLst/>
            <a:gdLst/>
            <a:ahLst/>
            <a:cxnLst/>
            <a:rect l="0" t="0" r="0" b="0"/>
            <a:pathLst>
              <a:path w="60008" h="197169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4" y="2540"/>
                </a:lnTo>
                <a:lnTo>
                  <a:pt x="7381" y="4551"/>
                </a:lnTo>
                <a:lnTo>
                  <a:pt x="8730" y="6844"/>
                </a:lnTo>
                <a:lnTo>
                  <a:pt x="10583" y="9325"/>
                </a:lnTo>
                <a:lnTo>
                  <a:pt x="12770" y="11932"/>
                </a:lnTo>
                <a:lnTo>
                  <a:pt x="15182" y="15575"/>
                </a:lnTo>
                <a:lnTo>
                  <a:pt x="17741" y="19908"/>
                </a:lnTo>
                <a:lnTo>
                  <a:pt x="20400" y="24702"/>
                </a:lnTo>
                <a:lnTo>
                  <a:pt x="22172" y="29803"/>
                </a:lnTo>
                <a:lnTo>
                  <a:pt x="23354" y="35109"/>
                </a:lnTo>
                <a:lnTo>
                  <a:pt x="24141" y="40551"/>
                </a:lnTo>
                <a:lnTo>
                  <a:pt x="25619" y="46084"/>
                </a:lnTo>
                <a:lnTo>
                  <a:pt x="27557" y="51678"/>
                </a:lnTo>
                <a:lnTo>
                  <a:pt x="29802" y="57312"/>
                </a:lnTo>
                <a:lnTo>
                  <a:pt x="31298" y="62973"/>
                </a:lnTo>
                <a:lnTo>
                  <a:pt x="32295" y="68652"/>
                </a:lnTo>
                <a:lnTo>
                  <a:pt x="32960" y="74343"/>
                </a:lnTo>
                <a:lnTo>
                  <a:pt x="33403" y="80042"/>
                </a:lnTo>
                <a:lnTo>
                  <a:pt x="33698" y="85747"/>
                </a:lnTo>
                <a:lnTo>
                  <a:pt x="34027" y="97165"/>
                </a:lnTo>
                <a:lnTo>
                  <a:pt x="34173" y="108589"/>
                </a:lnTo>
                <a:lnTo>
                  <a:pt x="35164" y="114303"/>
                </a:lnTo>
                <a:lnTo>
                  <a:pt x="36778" y="120017"/>
                </a:lnTo>
                <a:lnTo>
                  <a:pt x="38806" y="125731"/>
                </a:lnTo>
                <a:lnTo>
                  <a:pt x="40158" y="131446"/>
                </a:lnTo>
                <a:lnTo>
                  <a:pt x="41059" y="137161"/>
                </a:lnTo>
                <a:lnTo>
                  <a:pt x="41661" y="142875"/>
                </a:lnTo>
                <a:lnTo>
                  <a:pt x="42060" y="147638"/>
                </a:lnTo>
                <a:lnTo>
                  <a:pt x="42329" y="151765"/>
                </a:lnTo>
                <a:lnTo>
                  <a:pt x="42625" y="158891"/>
                </a:lnTo>
                <a:lnTo>
                  <a:pt x="42757" y="165233"/>
                </a:lnTo>
                <a:lnTo>
                  <a:pt x="43744" y="169211"/>
                </a:lnTo>
                <a:lnTo>
                  <a:pt x="45356" y="173767"/>
                </a:lnTo>
                <a:lnTo>
                  <a:pt x="50233" y="185666"/>
                </a:lnTo>
                <a:lnTo>
                  <a:pt x="51586" y="187595"/>
                </a:lnTo>
                <a:lnTo>
                  <a:pt x="53440" y="189833"/>
                </a:lnTo>
                <a:lnTo>
                  <a:pt x="60007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53"/>
          <p:cNvSpPr/>
          <p:nvPr/>
        </p:nvSpPr>
        <p:spPr>
          <a:xfrm>
            <a:off x="7846725" y="3283267"/>
            <a:ext cx="222856" cy="34291"/>
          </a:xfrm>
          <a:custGeom>
            <a:avLst/>
            <a:gdLst/>
            <a:ahLst/>
            <a:cxnLst/>
            <a:rect l="0" t="0" r="0" b="0"/>
            <a:pathLst>
              <a:path w="222856" h="34291">
                <a:moveTo>
                  <a:pt x="8542" y="34290"/>
                </a:moveTo>
                <a:lnTo>
                  <a:pt x="74" y="34290"/>
                </a:lnTo>
                <a:lnTo>
                  <a:pt x="40" y="33337"/>
                </a:lnTo>
                <a:lnTo>
                  <a:pt x="0" y="29739"/>
                </a:lnTo>
                <a:lnTo>
                  <a:pt x="943" y="28399"/>
                </a:lnTo>
                <a:lnTo>
                  <a:pt x="2523" y="27505"/>
                </a:lnTo>
                <a:lnTo>
                  <a:pt x="6820" y="26512"/>
                </a:lnTo>
                <a:lnTo>
                  <a:pt x="11904" y="26070"/>
                </a:lnTo>
                <a:lnTo>
                  <a:pt x="14594" y="25000"/>
                </a:lnTo>
                <a:lnTo>
                  <a:pt x="17339" y="23335"/>
                </a:lnTo>
                <a:lnTo>
                  <a:pt x="20122" y="21271"/>
                </a:lnTo>
                <a:lnTo>
                  <a:pt x="23882" y="18943"/>
                </a:lnTo>
                <a:lnTo>
                  <a:pt x="28294" y="16439"/>
                </a:lnTo>
                <a:lnTo>
                  <a:pt x="33140" y="13817"/>
                </a:lnTo>
                <a:lnTo>
                  <a:pt x="39228" y="12069"/>
                </a:lnTo>
                <a:lnTo>
                  <a:pt x="46144" y="10904"/>
                </a:lnTo>
                <a:lnTo>
                  <a:pt x="53612" y="10126"/>
                </a:lnTo>
                <a:lnTo>
                  <a:pt x="61449" y="8656"/>
                </a:lnTo>
                <a:lnTo>
                  <a:pt x="69531" y="6723"/>
                </a:lnTo>
                <a:lnTo>
                  <a:pt x="77776" y="4482"/>
                </a:lnTo>
                <a:lnTo>
                  <a:pt x="86131" y="2988"/>
                </a:lnTo>
                <a:lnTo>
                  <a:pt x="94558" y="1992"/>
                </a:lnTo>
                <a:lnTo>
                  <a:pt x="103034" y="1328"/>
                </a:lnTo>
                <a:lnTo>
                  <a:pt x="112494" y="886"/>
                </a:lnTo>
                <a:lnTo>
                  <a:pt x="133166" y="394"/>
                </a:lnTo>
                <a:lnTo>
                  <a:pt x="22285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54"/>
          <p:cNvSpPr/>
          <p:nvPr/>
        </p:nvSpPr>
        <p:spPr>
          <a:xfrm>
            <a:off x="8078152" y="3146212"/>
            <a:ext cx="188469" cy="282391"/>
          </a:xfrm>
          <a:custGeom>
            <a:avLst/>
            <a:gdLst/>
            <a:ahLst/>
            <a:cxnLst/>
            <a:rect l="0" t="0" r="0" b="0"/>
            <a:pathLst>
              <a:path w="188469" h="282391">
                <a:moveTo>
                  <a:pt x="154305" y="8468"/>
                </a:moveTo>
                <a:lnTo>
                  <a:pt x="154305" y="1087"/>
                </a:lnTo>
                <a:lnTo>
                  <a:pt x="153353" y="690"/>
                </a:lnTo>
                <a:lnTo>
                  <a:pt x="149754" y="248"/>
                </a:lnTo>
                <a:lnTo>
                  <a:pt x="144980" y="52"/>
                </a:lnTo>
                <a:lnTo>
                  <a:pt x="142374" y="0"/>
                </a:lnTo>
                <a:lnTo>
                  <a:pt x="139683" y="917"/>
                </a:lnTo>
                <a:lnTo>
                  <a:pt x="134153" y="4477"/>
                </a:lnTo>
                <a:lnTo>
                  <a:pt x="130394" y="5807"/>
                </a:lnTo>
                <a:lnTo>
                  <a:pt x="125982" y="6694"/>
                </a:lnTo>
                <a:lnTo>
                  <a:pt x="121135" y="7285"/>
                </a:lnTo>
                <a:lnTo>
                  <a:pt x="115999" y="8632"/>
                </a:lnTo>
                <a:lnTo>
                  <a:pt x="110670" y="10482"/>
                </a:lnTo>
                <a:lnTo>
                  <a:pt x="105213" y="12668"/>
                </a:lnTo>
                <a:lnTo>
                  <a:pt x="98717" y="14125"/>
                </a:lnTo>
                <a:lnTo>
                  <a:pt x="91529" y="15097"/>
                </a:lnTo>
                <a:lnTo>
                  <a:pt x="83879" y="15744"/>
                </a:lnTo>
                <a:lnTo>
                  <a:pt x="76875" y="17129"/>
                </a:lnTo>
                <a:lnTo>
                  <a:pt x="70299" y="19004"/>
                </a:lnTo>
                <a:lnTo>
                  <a:pt x="64011" y="21207"/>
                </a:lnTo>
                <a:lnTo>
                  <a:pt x="58867" y="22676"/>
                </a:lnTo>
                <a:lnTo>
                  <a:pt x="54484" y="23655"/>
                </a:lnTo>
                <a:lnTo>
                  <a:pt x="50612" y="24307"/>
                </a:lnTo>
                <a:lnTo>
                  <a:pt x="47076" y="24742"/>
                </a:lnTo>
                <a:lnTo>
                  <a:pt x="43766" y="25032"/>
                </a:lnTo>
                <a:lnTo>
                  <a:pt x="40608" y="25226"/>
                </a:lnTo>
                <a:lnTo>
                  <a:pt x="32018" y="25441"/>
                </a:lnTo>
                <a:lnTo>
                  <a:pt x="15533" y="25579"/>
                </a:lnTo>
                <a:lnTo>
                  <a:pt x="13213" y="26542"/>
                </a:lnTo>
                <a:lnTo>
                  <a:pt x="11666" y="28138"/>
                </a:lnTo>
                <a:lnTo>
                  <a:pt x="8754" y="33831"/>
                </a:lnTo>
                <a:lnTo>
                  <a:pt x="4076" y="38631"/>
                </a:lnTo>
                <a:lnTo>
                  <a:pt x="2716" y="40959"/>
                </a:lnTo>
                <a:lnTo>
                  <a:pt x="1208" y="46086"/>
                </a:lnTo>
                <a:lnTo>
                  <a:pt x="358" y="54327"/>
                </a:lnTo>
                <a:lnTo>
                  <a:pt x="106" y="62802"/>
                </a:lnTo>
                <a:lnTo>
                  <a:pt x="0" y="135254"/>
                </a:lnTo>
                <a:lnTo>
                  <a:pt x="952" y="135855"/>
                </a:lnTo>
                <a:lnTo>
                  <a:pt x="6785" y="136818"/>
                </a:lnTo>
                <a:lnTo>
                  <a:pt x="10582" y="136985"/>
                </a:lnTo>
                <a:lnTo>
                  <a:pt x="28692" y="137051"/>
                </a:lnTo>
                <a:lnTo>
                  <a:pt x="32464" y="136100"/>
                </a:lnTo>
                <a:lnTo>
                  <a:pt x="36882" y="134513"/>
                </a:lnTo>
                <a:lnTo>
                  <a:pt x="41733" y="132503"/>
                </a:lnTo>
                <a:lnTo>
                  <a:pt x="46872" y="131163"/>
                </a:lnTo>
                <a:lnTo>
                  <a:pt x="52203" y="130270"/>
                </a:lnTo>
                <a:lnTo>
                  <a:pt x="57663" y="129674"/>
                </a:lnTo>
                <a:lnTo>
                  <a:pt x="63206" y="128324"/>
                </a:lnTo>
                <a:lnTo>
                  <a:pt x="68808" y="126472"/>
                </a:lnTo>
                <a:lnTo>
                  <a:pt x="74448" y="124285"/>
                </a:lnTo>
                <a:lnTo>
                  <a:pt x="80112" y="122826"/>
                </a:lnTo>
                <a:lnTo>
                  <a:pt x="85793" y="121854"/>
                </a:lnTo>
                <a:lnTo>
                  <a:pt x="91486" y="121206"/>
                </a:lnTo>
                <a:lnTo>
                  <a:pt x="97186" y="120774"/>
                </a:lnTo>
                <a:lnTo>
                  <a:pt x="102890" y="120486"/>
                </a:lnTo>
                <a:lnTo>
                  <a:pt x="114309" y="120166"/>
                </a:lnTo>
                <a:lnTo>
                  <a:pt x="125735" y="120024"/>
                </a:lnTo>
                <a:lnTo>
                  <a:pt x="131447" y="120938"/>
                </a:lnTo>
                <a:lnTo>
                  <a:pt x="137162" y="122501"/>
                </a:lnTo>
                <a:lnTo>
                  <a:pt x="142877" y="124494"/>
                </a:lnTo>
                <a:lnTo>
                  <a:pt x="147638" y="126776"/>
                </a:lnTo>
                <a:lnTo>
                  <a:pt x="151765" y="129250"/>
                </a:lnTo>
                <a:lnTo>
                  <a:pt x="155470" y="131852"/>
                </a:lnTo>
                <a:lnTo>
                  <a:pt x="159844" y="133587"/>
                </a:lnTo>
                <a:lnTo>
                  <a:pt x="164665" y="134743"/>
                </a:lnTo>
                <a:lnTo>
                  <a:pt x="169784" y="135514"/>
                </a:lnTo>
                <a:lnTo>
                  <a:pt x="173197" y="137932"/>
                </a:lnTo>
                <a:lnTo>
                  <a:pt x="175472" y="141450"/>
                </a:lnTo>
                <a:lnTo>
                  <a:pt x="178953" y="149486"/>
                </a:lnTo>
                <a:lnTo>
                  <a:pt x="183675" y="156232"/>
                </a:lnTo>
                <a:lnTo>
                  <a:pt x="185314" y="160317"/>
                </a:lnTo>
                <a:lnTo>
                  <a:pt x="186408" y="164946"/>
                </a:lnTo>
                <a:lnTo>
                  <a:pt x="187138" y="169937"/>
                </a:lnTo>
                <a:lnTo>
                  <a:pt x="187623" y="175168"/>
                </a:lnTo>
                <a:lnTo>
                  <a:pt x="187948" y="180562"/>
                </a:lnTo>
                <a:lnTo>
                  <a:pt x="188307" y="190681"/>
                </a:lnTo>
                <a:lnTo>
                  <a:pt x="188468" y="198354"/>
                </a:lnTo>
                <a:lnTo>
                  <a:pt x="187557" y="202686"/>
                </a:lnTo>
                <a:lnTo>
                  <a:pt x="185999" y="207479"/>
                </a:lnTo>
                <a:lnTo>
                  <a:pt x="184006" y="212579"/>
                </a:lnTo>
                <a:lnTo>
                  <a:pt x="182678" y="217885"/>
                </a:lnTo>
                <a:lnTo>
                  <a:pt x="181793" y="223326"/>
                </a:lnTo>
                <a:lnTo>
                  <a:pt x="181203" y="228859"/>
                </a:lnTo>
                <a:lnTo>
                  <a:pt x="178007" y="237547"/>
                </a:lnTo>
                <a:lnTo>
                  <a:pt x="175821" y="241197"/>
                </a:lnTo>
                <a:lnTo>
                  <a:pt x="172459" y="244583"/>
                </a:lnTo>
                <a:lnTo>
                  <a:pt x="168313" y="247793"/>
                </a:lnTo>
                <a:lnTo>
                  <a:pt x="163644" y="250885"/>
                </a:lnTo>
                <a:lnTo>
                  <a:pt x="159578" y="253899"/>
                </a:lnTo>
                <a:lnTo>
                  <a:pt x="155915" y="256861"/>
                </a:lnTo>
                <a:lnTo>
                  <a:pt x="152521" y="259789"/>
                </a:lnTo>
                <a:lnTo>
                  <a:pt x="149306" y="262692"/>
                </a:lnTo>
                <a:lnTo>
                  <a:pt x="143193" y="268459"/>
                </a:lnTo>
                <a:lnTo>
                  <a:pt x="140230" y="270377"/>
                </a:lnTo>
                <a:lnTo>
                  <a:pt x="134397" y="272509"/>
                </a:lnTo>
                <a:lnTo>
                  <a:pt x="128630" y="275997"/>
                </a:lnTo>
                <a:lnTo>
                  <a:pt x="125758" y="278261"/>
                </a:lnTo>
                <a:lnTo>
                  <a:pt x="120028" y="280776"/>
                </a:lnTo>
                <a:lnTo>
                  <a:pt x="114306" y="281893"/>
                </a:lnTo>
                <a:lnTo>
                  <a:pt x="108588" y="282390"/>
                </a:lnTo>
                <a:lnTo>
                  <a:pt x="105729" y="281570"/>
                </a:lnTo>
                <a:lnTo>
                  <a:pt x="100013" y="278119"/>
                </a:lnTo>
                <a:lnTo>
                  <a:pt x="94298" y="2742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55"/>
          <p:cNvSpPr/>
          <p:nvPr/>
        </p:nvSpPr>
        <p:spPr>
          <a:xfrm>
            <a:off x="8249602" y="3051810"/>
            <a:ext cx="197008" cy="454343"/>
          </a:xfrm>
          <a:custGeom>
            <a:avLst/>
            <a:gdLst/>
            <a:ahLst/>
            <a:cxnLst/>
            <a:rect l="0" t="0" r="0" b="0"/>
            <a:pathLst>
              <a:path w="197008" h="45434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2" y="4551"/>
                </a:lnTo>
                <a:lnTo>
                  <a:pt x="17368" y="9325"/>
                </a:lnTo>
                <a:lnTo>
                  <a:pt x="20152" y="11931"/>
                </a:lnTo>
                <a:lnTo>
                  <a:pt x="23911" y="13669"/>
                </a:lnTo>
                <a:lnTo>
                  <a:pt x="28324" y="14828"/>
                </a:lnTo>
                <a:lnTo>
                  <a:pt x="33170" y="15600"/>
                </a:lnTo>
                <a:lnTo>
                  <a:pt x="38306" y="18020"/>
                </a:lnTo>
                <a:lnTo>
                  <a:pt x="43635" y="21538"/>
                </a:lnTo>
                <a:lnTo>
                  <a:pt x="49092" y="25788"/>
                </a:lnTo>
                <a:lnTo>
                  <a:pt x="54636" y="29575"/>
                </a:lnTo>
                <a:lnTo>
                  <a:pt x="60237" y="33051"/>
                </a:lnTo>
                <a:lnTo>
                  <a:pt x="65875" y="36322"/>
                </a:lnTo>
                <a:lnTo>
                  <a:pt x="71539" y="40407"/>
                </a:lnTo>
                <a:lnTo>
                  <a:pt x="77220" y="45035"/>
                </a:lnTo>
                <a:lnTo>
                  <a:pt x="82913" y="50026"/>
                </a:lnTo>
                <a:lnTo>
                  <a:pt x="88613" y="56210"/>
                </a:lnTo>
                <a:lnTo>
                  <a:pt x="94318" y="63191"/>
                </a:lnTo>
                <a:lnTo>
                  <a:pt x="100026" y="70702"/>
                </a:lnTo>
                <a:lnTo>
                  <a:pt x="106690" y="77615"/>
                </a:lnTo>
                <a:lnTo>
                  <a:pt x="113989" y="84128"/>
                </a:lnTo>
                <a:lnTo>
                  <a:pt x="121712" y="90375"/>
                </a:lnTo>
                <a:lnTo>
                  <a:pt x="127814" y="97397"/>
                </a:lnTo>
                <a:lnTo>
                  <a:pt x="132834" y="104937"/>
                </a:lnTo>
                <a:lnTo>
                  <a:pt x="137134" y="112820"/>
                </a:lnTo>
                <a:lnTo>
                  <a:pt x="141905" y="120933"/>
                </a:lnTo>
                <a:lnTo>
                  <a:pt x="152286" y="137568"/>
                </a:lnTo>
                <a:lnTo>
                  <a:pt x="168841" y="162998"/>
                </a:lnTo>
                <a:lnTo>
                  <a:pt x="173521" y="170578"/>
                </a:lnTo>
                <a:lnTo>
                  <a:pt x="177592" y="177536"/>
                </a:lnTo>
                <a:lnTo>
                  <a:pt x="181260" y="184080"/>
                </a:lnTo>
                <a:lnTo>
                  <a:pt x="184657" y="191300"/>
                </a:lnTo>
                <a:lnTo>
                  <a:pt x="187875" y="198970"/>
                </a:lnTo>
                <a:lnTo>
                  <a:pt x="190972" y="206942"/>
                </a:lnTo>
                <a:lnTo>
                  <a:pt x="193037" y="215114"/>
                </a:lnTo>
                <a:lnTo>
                  <a:pt x="194415" y="223419"/>
                </a:lnTo>
                <a:lnTo>
                  <a:pt x="195332" y="231813"/>
                </a:lnTo>
                <a:lnTo>
                  <a:pt x="195944" y="240267"/>
                </a:lnTo>
                <a:lnTo>
                  <a:pt x="196353" y="248761"/>
                </a:lnTo>
                <a:lnTo>
                  <a:pt x="196805" y="265818"/>
                </a:lnTo>
                <a:lnTo>
                  <a:pt x="197007" y="282924"/>
                </a:lnTo>
                <a:lnTo>
                  <a:pt x="196108" y="291485"/>
                </a:lnTo>
                <a:lnTo>
                  <a:pt x="194556" y="300051"/>
                </a:lnTo>
                <a:lnTo>
                  <a:pt x="192568" y="308619"/>
                </a:lnTo>
                <a:lnTo>
                  <a:pt x="190292" y="317189"/>
                </a:lnTo>
                <a:lnTo>
                  <a:pt x="185221" y="334330"/>
                </a:lnTo>
                <a:lnTo>
                  <a:pt x="183488" y="341949"/>
                </a:lnTo>
                <a:lnTo>
                  <a:pt x="181563" y="355495"/>
                </a:lnTo>
                <a:lnTo>
                  <a:pt x="180097" y="362726"/>
                </a:lnTo>
                <a:lnTo>
                  <a:pt x="178168" y="370405"/>
                </a:lnTo>
                <a:lnTo>
                  <a:pt x="175928" y="378381"/>
                </a:lnTo>
                <a:lnTo>
                  <a:pt x="170901" y="392324"/>
                </a:lnTo>
                <a:lnTo>
                  <a:pt x="168226" y="398709"/>
                </a:lnTo>
                <a:lnTo>
                  <a:pt x="164538" y="404871"/>
                </a:lnTo>
                <a:lnTo>
                  <a:pt x="160175" y="410884"/>
                </a:lnTo>
                <a:lnTo>
                  <a:pt x="155361" y="416798"/>
                </a:lnTo>
                <a:lnTo>
                  <a:pt x="151199" y="421692"/>
                </a:lnTo>
                <a:lnTo>
                  <a:pt x="147472" y="425908"/>
                </a:lnTo>
                <a:lnTo>
                  <a:pt x="144036" y="429671"/>
                </a:lnTo>
                <a:lnTo>
                  <a:pt x="140216" y="436392"/>
                </a:lnTo>
                <a:lnTo>
                  <a:pt x="139198" y="439518"/>
                </a:lnTo>
                <a:lnTo>
                  <a:pt x="135525" y="445531"/>
                </a:lnTo>
                <a:lnTo>
                  <a:pt x="129958" y="452602"/>
                </a:lnTo>
                <a:lnTo>
                  <a:pt x="128549" y="453182"/>
                </a:lnTo>
                <a:lnTo>
                  <a:pt x="122967" y="453998"/>
                </a:lnTo>
                <a:lnTo>
                  <a:pt x="120015" y="4543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56"/>
          <p:cNvSpPr/>
          <p:nvPr/>
        </p:nvSpPr>
        <p:spPr>
          <a:xfrm>
            <a:off x="8515350" y="3223260"/>
            <a:ext cx="197168" cy="25718"/>
          </a:xfrm>
          <a:custGeom>
            <a:avLst/>
            <a:gdLst/>
            <a:ahLst/>
            <a:cxnLst/>
            <a:rect l="0" t="0" r="0" b="0"/>
            <a:pathLst>
              <a:path w="197168" h="25718">
                <a:moveTo>
                  <a:pt x="0" y="25717"/>
                </a:moveTo>
                <a:lnTo>
                  <a:pt x="0" y="17498"/>
                </a:lnTo>
                <a:lnTo>
                  <a:pt x="4550" y="17249"/>
                </a:lnTo>
                <a:lnTo>
                  <a:pt x="6843" y="16262"/>
                </a:lnTo>
                <a:lnTo>
                  <a:pt x="9325" y="14651"/>
                </a:lnTo>
                <a:lnTo>
                  <a:pt x="11931" y="12625"/>
                </a:lnTo>
                <a:lnTo>
                  <a:pt x="14622" y="11274"/>
                </a:lnTo>
                <a:lnTo>
                  <a:pt x="17367" y="10373"/>
                </a:lnTo>
                <a:lnTo>
                  <a:pt x="20151" y="9773"/>
                </a:lnTo>
                <a:lnTo>
                  <a:pt x="23911" y="9373"/>
                </a:lnTo>
                <a:lnTo>
                  <a:pt x="28324" y="9106"/>
                </a:lnTo>
                <a:lnTo>
                  <a:pt x="38306" y="8809"/>
                </a:lnTo>
                <a:lnTo>
                  <a:pt x="49092" y="8677"/>
                </a:lnTo>
                <a:lnTo>
                  <a:pt x="54636" y="7690"/>
                </a:lnTo>
                <a:lnTo>
                  <a:pt x="60236" y="6079"/>
                </a:lnTo>
                <a:lnTo>
                  <a:pt x="65875" y="4052"/>
                </a:lnTo>
                <a:lnTo>
                  <a:pt x="71539" y="2702"/>
                </a:lnTo>
                <a:lnTo>
                  <a:pt x="77220" y="1801"/>
                </a:lnTo>
                <a:lnTo>
                  <a:pt x="82913" y="1200"/>
                </a:lnTo>
                <a:lnTo>
                  <a:pt x="89565" y="800"/>
                </a:lnTo>
                <a:lnTo>
                  <a:pt x="104576" y="355"/>
                </a:lnTo>
                <a:lnTo>
                  <a:pt x="125714" y="70"/>
                </a:lnTo>
                <a:lnTo>
                  <a:pt x="181457" y="0"/>
                </a:lnTo>
                <a:lnTo>
                  <a:pt x="184789" y="953"/>
                </a:lnTo>
                <a:lnTo>
                  <a:pt x="187962" y="2540"/>
                </a:lnTo>
                <a:lnTo>
                  <a:pt x="19716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57"/>
          <p:cNvSpPr/>
          <p:nvPr/>
        </p:nvSpPr>
        <p:spPr>
          <a:xfrm>
            <a:off x="8515454" y="3326129"/>
            <a:ext cx="214209" cy="8574"/>
          </a:xfrm>
          <a:custGeom>
            <a:avLst/>
            <a:gdLst/>
            <a:ahLst/>
            <a:cxnLst/>
            <a:rect l="0" t="0" r="0" b="0"/>
            <a:pathLst>
              <a:path w="214209" h="8574">
                <a:moveTo>
                  <a:pt x="8468" y="0"/>
                </a:moveTo>
                <a:lnTo>
                  <a:pt x="0" y="0"/>
                </a:lnTo>
                <a:lnTo>
                  <a:pt x="41359" y="0"/>
                </a:lnTo>
                <a:lnTo>
                  <a:pt x="46588" y="953"/>
                </a:lnTo>
                <a:lnTo>
                  <a:pt x="51978" y="2541"/>
                </a:lnTo>
                <a:lnTo>
                  <a:pt x="57477" y="4552"/>
                </a:lnTo>
                <a:lnTo>
                  <a:pt x="63049" y="5892"/>
                </a:lnTo>
                <a:lnTo>
                  <a:pt x="68668" y="6786"/>
                </a:lnTo>
                <a:lnTo>
                  <a:pt x="74319" y="7381"/>
                </a:lnTo>
                <a:lnTo>
                  <a:pt x="79991" y="7779"/>
                </a:lnTo>
                <a:lnTo>
                  <a:pt x="85678" y="8044"/>
                </a:lnTo>
                <a:lnTo>
                  <a:pt x="97076" y="8338"/>
                </a:lnTo>
                <a:lnTo>
                  <a:pt x="194205" y="8573"/>
                </a:lnTo>
                <a:lnTo>
                  <a:pt x="198969" y="7621"/>
                </a:lnTo>
                <a:lnTo>
                  <a:pt x="203096" y="6033"/>
                </a:lnTo>
                <a:lnTo>
                  <a:pt x="21420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58"/>
          <p:cNvSpPr/>
          <p:nvPr/>
        </p:nvSpPr>
        <p:spPr>
          <a:xfrm>
            <a:off x="8772525" y="3132671"/>
            <a:ext cx="257048" cy="227629"/>
          </a:xfrm>
          <a:custGeom>
            <a:avLst/>
            <a:gdLst/>
            <a:ahLst/>
            <a:cxnLst/>
            <a:rect l="0" t="0" r="0" b="0"/>
            <a:pathLst>
              <a:path w="257048" h="227629">
                <a:moveTo>
                  <a:pt x="111442" y="22009"/>
                </a:moveTo>
                <a:lnTo>
                  <a:pt x="111442" y="9238"/>
                </a:lnTo>
                <a:lnTo>
                  <a:pt x="112394" y="7780"/>
                </a:lnTo>
                <a:lnTo>
                  <a:pt x="113982" y="6808"/>
                </a:lnTo>
                <a:lnTo>
                  <a:pt x="118824" y="5248"/>
                </a:lnTo>
                <a:lnTo>
                  <a:pt x="119220" y="4167"/>
                </a:lnTo>
                <a:lnTo>
                  <a:pt x="119662" y="426"/>
                </a:lnTo>
                <a:lnTo>
                  <a:pt x="118827" y="0"/>
                </a:lnTo>
                <a:lnTo>
                  <a:pt x="117318" y="669"/>
                </a:lnTo>
                <a:lnTo>
                  <a:pt x="115359" y="2067"/>
                </a:lnTo>
                <a:lnTo>
                  <a:pt x="110644" y="3621"/>
                </a:lnTo>
                <a:lnTo>
                  <a:pt x="108052" y="4035"/>
                </a:lnTo>
                <a:lnTo>
                  <a:pt x="102633" y="7035"/>
                </a:lnTo>
                <a:lnTo>
                  <a:pt x="97049" y="11544"/>
                </a:lnTo>
                <a:lnTo>
                  <a:pt x="91393" y="16723"/>
                </a:lnTo>
                <a:lnTo>
                  <a:pt x="82853" y="24993"/>
                </a:lnTo>
                <a:lnTo>
                  <a:pt x="80001" y="28761"/>
                </a:lnTo>
                <a:lnTo>
                  <a:pt x="77146" y="33178"/>
                </a:lnTo>
                <a:lnTo>
                  <a:pt x="74291" y="38027"/>
                </a:lnTo>
                <a:lnTo>
                  <a:pt x="71434" y="43165"/>
                </a:lnTo>
                <a:lnTo>
                  <a:pt x="65720" y="53954"/>
                </a:lnTo>
                <a:lnTo>
                  <a:pt x="62864" y="58546"/>
                </a:lnTo>
                <a:lnTo>
                  <a:pt x="60007" y="62559"/>
                </a:lnTo>
                <a:lnTo>
                  <a:pt x="57150" y="66187"/>
                </a:lnTo>
                <a:lnTo>
                  <a:pt x="54292" y="70511"/>
                </a:lnTo>
                <a:lnTo>
                  <a:pt x="51434" y="75299"/>
                </a:lnTo>
                <a:lnTo>
                  <a:pt x="48576" y="80395"/>
                </a:lnTo>
                <a:lnTo>
                  <a:pt x="42862" y="91138"/>
                </a:lnTo>
                <a:lnTo>
                  <a:pt x="40004" y="96670"/>
                </a:lnTo>
                <a:lnTo>
                  <a:pt x="38100" y="103215"/>
                </a:lnTo>
                <a:lnTo>
                  <a:pt x="36829" y="110437"/>
                </a:lnTo>
                <a:lnTo>
                  <a:pt x="35983" y="118108"/>
                </a:lnTo>
                <a:lnTo>
                  <a:pt x="35419" y="125127"/>
                </a:lnTo>
                <a:lnTo>
                  <a:pt x="35042" y="131712"/>
                </a:lnTo>
                <a:lnTo>
                  <a:pt x="34625" y="143156"/>
                </a:lnTo>
                <a:lnTo>
                  <a:pt x="34438" y="151417"/>
                </a:lnTo>
                <a:lnTo>
                  <a:pt x="34303" y="177800"/>
                </a:lnTo>
                <a:lnTo>
                  <a:pt x="35252" y="181115"/>
                </a:lnTo>
                <a:lnTo>
                  <a:pt x="38844" y="187337"/>
                </a:lnTo>
                <a:lnTo>
                  <a:pt x="41137" y="191283"/>
                </a:lnTo>
                <a:lnTo>
                  <a:pt x="46222" y="200747"/>
                </a:lnTo>
                <a:lnTo>
                  <a:pt x="49865" y="204985"/>
                </a:lnTo>
                <a:lnTo>
                  <a:pt x="54199" y="208763"/>
                </a:lnTo>
                <a:lnTo>
                  <a:pt x="58992" y="212234"/>
                </a:lnTo>
                <a:lnTo>
                  <a:pt x="66858" y="216091"/>
                </a:lnTo>
                <a:lnTo>
                  <a:pt x="74483" y="218757"/>
                </a:lnTo>
                <a:lnTo>
                  <a:pt x="79182" y="220802"/>
                </a:lnTo>
                <a:lnTo>
                  <a:pt x="84221" y="223117"/>
                </a:lnTo>
                <a:lnTo>
                  <a:pt x="90437" y="224661"/>
                </a:lnTo>
                <a:lnTo>
                  <a:pt x="97439" y="225691"/>
                </a:lnTo>
                <a:lnTo>
                  <a:pt x="104964" y="226377"/>
                </a:lnTo>
                <a:lnTo>
                  <a:pt x="111886" y="226834"/>
                </a:lnTo>
                <a:lnTo>
                  <a:pt x="118406" y="227139"/>
                </a:lnTo>
                <a:lnTo>
                  <a:pt x="131682" y="227478"/>
                </a:lnTo>
                <a:lnTo>
                  <a:pt x="147107" y="227628"/>
                </a:lnTo>
                <a:lnTo>
                  <a:pt x="154269" y="226716"/>
                </a:lnTo>
                <a:lnTo>
                  <a:pt x="160949" y="225155"/>
                </a:lnTo>
                <a:lnTo>
                  <a:pt x="167306" y="223162"/>
                </a:lnTo>
                <a:lnTo>
                  <a:pt x="173450" y="220881"/>
                </a:lnTo>
                <a:lnTo>
                  <a:pt x="179451" y="218408"/>
                </a:lnTo>
                <a:lnTo>
                  <a:pt x="185357" y="215807"/>
                </a:lnTo>
                <a:lnTo>
                  <a:pt x="190246" y="213120"/>
                </a:lnTo>
                <a:lnTo>
                  <a:pt x="202631" y="204788"/>
                </a:lnTo>
                <a:lnTo>
                  <a:pt x="207477" y="201964"/>
                </a:lnTo>
                <a:lnTo>
                  <a:pt x="212613" y="199129"/>
                </a:lnTo>
                <a:lnTo>
                  <a:pt x="216989" y="196286"/>
                </a:lnTo>
                <a:lnTo>
                  <a:pt x="224393" y="190588"/>
                </a:lnTo>
                <a:lnTo>
                  <a:pt x="228652" y="187735"/>
                </a:lnTo>
                <a:lnTo>
                  <a:pt x="233397" y="184880"/>
                </a:lnTo>
                <a:lnTo>
                  <a:pt x="238466" y="182025"/>
                </a:lnTo>
                <a:lnTo>
                  <a:pt x="241844" y="179169"/>
                </a:lnTo>
                <a:lnTo>
                  <a:pt x="244097" y="176312"/>
                </a:lnTo>
                <a:lnTo>
                  <a:pt x="247553" y="169645"/>
                </a:lnTo>
                <a:lnTo>
                  <a:pt x="252264" y="160333"/>
                </a:lnTo>
                <a:lnTo>
                  <a:pt x="253900" y="156134"/>
                </a:lnTo>
                <a:lnTo>
                  <a:pt x="254992" y="152383"/>
                </a:lnTo>
                <a:lnTo>
                  <a:pt x="255719" y="148930"/>
                </a:lnTo>
                <a:lnTo>
                  <a:pt x="256205" y="144723"/>
                </a:lnTo>
                <a:lnTo>
                  <a:pt x="256528" y="140013"/>
                </a:lnTo>
                <a:lnTo>
                  <a:pt x="256744" y="134969"/>
                </a:lnTo>
                <a:lnTo>
                  <a:pt x="256983" y="124283"/>
                </a:lnTo>
                <a:lnTo>
                  <a:pt x="257047" y="118766"/>
                </a:lnTo>
                <a:lnTo>
                  <a:pt x="256137" y="113184"/>
                </a:lnTo>
                <a:lnTo>
                  <a:pt x="254579" y="107557"/>
                </a:lnTo>
                <a:lnTo>
                  <a:pt x="252586" y="101901"/>
                </a:lnTo>
                <a:lnTo>
                  <a:pt x="250306" y="97177"/>
                </a:lnTo>
                <a:lnTo>
                  <a:pt x="247833" y="93076"/>
                </a:lnTo>
                <a:lnTo>
                  <a:pt x="245232" y="89390"/>
                </a:lnTo>
                <a:lnTo>
                  <a:pt x="241593" y="85027"/>
                </a:lnTo>
                <a:lnTo>
                  <a:pt x="237262" y="80213"/>
                </a:lnTo>
                <a:lnTo>
                  <a:pt x="232469" y="75099"/>
                </a:lnTo>
                <a:lnTo>
                  <a:pt x="227369" y="70737"/>
                </a:lnTo>
                <a:lnTo>
                  <a:pt x="222064" y="66877"/>
                </a:lnTo>
                <a:lnTo>
                  <a:pt x="216623" y="63351"/>
                </a:lnTo>
                <a:lnTo>
                  <a:pt x="211090" y="60048"/>
                </a:lnTo>
                <a:lnTo>
                  <a:pt x="205497" y="56893"/>
                </a:lnTo>
                <a:lnTo>
                  <a:pt x="194202" y="50848"/>
                </a:lnTo>
                <a:lnTo>
                  <a:pt x="165720" y="36331"/>
                </a:lnTo>
                <a:lnTo>
                  <a:pt x="159057" y="33462"/>
                </a:lnTo>
                <a:lnTo>
                  <a:pt x="151758" y="30596"/>
                </a:lnTo>
                <a:lnTo>
                  <a:pt x="144035" y="27734"/>
                </a:lnTo>
                <a:lnTo>
                  <a:pt x="136980" y="25825"/>
                </a:lnTo>
                <a:lnTo>
                  <a:pt x="130374" y="24553"/>
                </a:lnTo>
                <a:lnTo>
                  <a:pt x="124063" y="23705"/>
                </a:lnTo>
                <a:lnTo>
                  <a:pt x="116999" y="23140"/>
                </a:lnTo>
                <a:lnTo>
                  <a:pt x="109432" y="22762"/>
                </a:lnTo>
                <a:lnTo>
                  <a:pt x="94356" y="22344"/>
                </a:lnTo>
                <a:lnTo>
                  <a:pt x="63249" y="22053"/>
                </a:lnTo>
                <a:lnTo>
                  <a:pt x="41283" y="22022"/>
                </a:lnTo>
                <a:lnTo>
                  <a:pt x="34189" y="22970"/>
                </a:lnTo>
                <a:lnTo>
                  <a:pt x="27556" y="24555"/>
                </a:lnTo>
                <a:lnTo>
                  <a:pt x="21228" y="26563"/>
                </a:lnTo>
                <a:lnTo>
                  <a:pt x="16056" y="27903"/>
                </a:lnTo>
                <a:lnTo>
                  <a:pt x="11657" y="28796"/>
                </a:lnTo>
                <a:lnTo>
                  <a:pt x="0" y="305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59"/>
          <p:cNvSpPr/>
          <p:nvPr/>
        </p:nvSpPr>
        <p:spPr>
          <a:xfrm>
            <a:off x="4709760" y="3883342"/>
            <a:ext cx="196568" cy="591504"/>
          </a:xfrm>
          <a:custGeom>
            <a:avLst/>
            <a:gdLst/>
            <a:ahLst/>
            <a:cxnLst/>
            <a:rect l="0" t="0" r="0" b="0"/>
            <a:pathLst>
              <a:path w="196568" h="591504">
                <a:moveTo>
                  <a:pt x="196567" y="0"/>
                </a:moveTo>
                <a:lnTo>
                  <a:pt x="192017" y="4551"/>
                </a:lnTo>
                <a:lnTo>
                  <a:pt x="189723" y="5891"/>
                </a:lnTo>
                <a:lnTo>
                  <a:pt x="184635" y="7381"/>
                </a:lnTo>
                <a:lnTo>
                  <a:pt x="179199" y="10583"/>
                </a:lnTo>
                <a:lnTo>
                  <a:pt x="173608" y="15181"/>
                </a:lnTo>
                <a:lnTo>
                  <a:pt x="167948" y="20400"/>
                </a:lnTo>
                <a:lnTo>
                  <a:pt x="164153" y="23125"/>
                </a:lnTo>
                <a:lnTo>
                  <a:pt x="159717" y="25894"/>
                </a:lnTo>
                <a:lnTo>
                  <a:pt x="154856" y="28693"/>
                </a:lnTo>
                <a:lnTo>
                  <a:pt x="149710" y="32464"/>
                </a:lnTo>
                <a:lnTo>
                  <a:pt x="144374" y="36883"/>
                </a:lnTo>
                <a:lnTo>
                  <a:pt x="138911" y="41733"/>
                </a:lnTo>
                <a:lnTo>
                  <a:pt x="134317" y="47825"/>
                </a:lnTo>
                <a:lnTo>
                  <a:pt x="130302" y="54743"/>
                </a:lnTo>
                <a:lnTo>
                  <a:pt x="126673" y="62213"/>
                </a:lnTo>
                <a:lnTo>
                  <a:pt x="121396" y="69098"/>
                </a:lnTo>
                <a:lnTo>
                  <a:pt x="115021" y="75593"/>
                </a:lnTo>
                <a:lnTo>
                  <a:pt x="107912" y="81827"/>
                </a:lnTo>
                <a:lnTo>
                  <a:pt x="102221" y="88842"/>
                </a:lnTo>
                <a:lnTo>
                  <a:pt x="97475" y="96375"/>
                </a:lnTo>
                <a:lnTo>
                  <a:pt x="78463" y="133549"/>
                </a:lnTo>
                <a:lnTo>
                  <a:pt x="73063" y="143325"/>
                </a:lnTo>
                <a:lnTo>
                  <a:pt x="67559" y="152700"/>
                </a:lnTo>
                <a:lnTo>
                  <a:pt x="61984" y="161807"/>
                </a:lnTo>
                <a:lnTo>
                  <a:pt x="57315" y="171689"/>
                </a:lnTo>
                <a:lnTo>
                  <a:pt x="53250" y="182087"/>
                </a:lnTo>
                <a:lnTo>
                  <a:pt x="49587" y="192829"/>
                </a:lnTo>
                <a:lnTo>
                  <a:pt x="45241" y="202848"/>
                </a:lnTo>
                <a:lnTo>
                  <a:pt x="40438" y="212384"/>
                </a:lnTo>
                <a:lnTo>
                  <a:pt x="35331" y="221600"/>
                </a:lnTo>
                <a:lnTo>
                  <a:pt x="30973" y="230601"/>
                </a:lnTo>
                <a:lnTo>
                  <a:pt x="27116" y="239459"/>
                </a:lnTo>
                <a:lnTo>
                  <a:pt x="23592" y="248222"/>
                </a:lnTo>
                <a:lnTo>
                  <a:pt x="17137" y="265578"/>
                </a:lnTo>
                <a:lnTo>
                  <a:pt x="12045" y="283770"/>
                </a:lnTo>
                <a:lnTo>
                  <a:pt x="10687" y="293955"/>
                </a:lnTo>
                <a:lnTo>
                  <a:pt x="9782" y="304555"/>
                </a:lnTo>
                <a:lnTo>
                  <a:pt x="8226" y="314479"/>
                </a:lnTo>
                <a:lnTo>
                  <a:pt x="6237" y="323953"/>
                </a:lnTo>
                <a:lnTo>
                  <a:pt x="2438" y="342099"/>
                </a:lnTo>
                <a:lnTo>
                  <a:pt x="750" y="359689"/>
                </a:lnTo>
                <a:lnTo>
                  <a:pt x="0" y="377032"/>
                </a:lnTo>
                <a:lnTo>
                  <a:pt x="619" y="394265"/>
                </a:lnTo>
                <a:lnTo>
                  <a:pt x="4069" y="411449"/>
                </a:lnTo>
                <a:lnTo>
                  <a:pt x="8777" y="428611"/>
                </a:lnTo>
                <a:lnTo>
                  <a:pt x="14045" y="444812"/>
                </a:lnTo>
                <a:lnTo>
                  <a:pt x="22365" y="465594"/>
                </a:lnTo>
                <a:lnTo>
                  <a:pt x="28021" y="481251"/>
                </a:lnTo>
                <a:lnTo>
                  <a:pt x="31816" y="488474"/>
                </a:lnTo>
                <a:lnTo>
                  <a:pt x="36251" y="495195"/>
                </a:lnTo>
                <a:lnTo>
                  <a:pt x="41112" y="501580"/>
                </a:lnTo>
                <a:lnTo>
                  <a:pt x="46258" y="508694"/>
                </a:lnTo>
                <a:lnTo>
                  <a:pt x="57055" y="524219"/>
                </a:lnTo>
                <a:lnTo>
                  <a:pt x="61649" y="530454"/>
                </a:lnTo>
                <a:lnTo>
                  <a:pt x="65664" y="535564"/>
                </a:lnTo>
                <a:lnTo>
                  <a:pt x="69293" y="539923"/>
                </a:lnTo>
                <a:lnTo>
                  <a:pt x="73618" y="544733"/>
                </a:lnTo>
                <a:lnTo>
                  <a:pt x="83503" y="555159"/>
                </a:lnTo>
                <a:lnTo>
                  <a:pt x="99778" y="571738"/>
                </a:lnTo>
                <a:lnTo>
                  <a:pt x="104419" y="575469"/>
                </a:lnTo>
                <a:lnTo>
                  <a:pt x="108465" y="577956"/>
                </a:lnTo>
                <a:lnTo>
                  <a:pt x="112115" y="579614"/>
                </a:lnTo>
                <a:lnTo>
                  <a:pt x="115501" y="581672"/>
                </a:lnTo>
                <a:lnTo>
                  <a:pt x="118710" y="583996"/>
                </a:lnTo>
                <a:lnTo>
                  <a:pt x="121802" y="586499"/>
                </a:lnTo>
                <a:lnTo>
                  <a:pt x="125769" y="588166"/>
                </a:lnTo>
                <a:lnTo>
                  <a:pt x="130318" y="589279"/>
                </a:lnTo>
                <a:lnTo>
                  <a:pt x="135256" y="590020"/>
                </a:lnTo>
                <a:lnTo>
                  <a:pt x="139500" y="590514"/>
                </a:lnTo>
                <a:lnTo>
                  <a:pt x="143283" y="590844"/>
                </a:lnTo>
                <a:lnTo>
                  <a:pt x="146757" y="591063"/>
                </a:lnTo>
                <a:lnTo>
                  <a:pt x="153157" y="591307"/>
                </a:lnTo>
                <a:lnTo>
                  <a:pt x="162277" y="5915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60"/>
          <p:cNvSpPr/>
          <p:nvPr/>
        </p:nvSpPr>
        <p:spPr>
          <a:xfrm>
            <a:off x="4897754" y="3969259"/>
            <a:ext cx="257015" cy="445534"/>
          </a:xfrm>
          <a:custGeom>
            <a:avLst/>
            <a:gdLst/>
            <a:ahLst/>
            <a:cxnLst/>
            <a:rect l="0" t="0" r="0" b="0"/>
            <a:pathLst>
              <a:path w="257015" h="445534">
                <a:moveTo>
                  <a:pt x="0" y="102678"/>
                </a:moveTo>
                <a:lnTo>
                  <a:pt x="0" y="98128"/>
                </a:lnTo>
                <a:lnTo>
                  <a:pt x="953" y="95834"/>
                </a:lnTo>
                <a:lnTo>
                  <a:pt x="8731" y="84658"/>
                </a:lnTo>
                <a:lnTo>
                  <a:pt x="12771" y="76889"/>
                </a:lnTo>
                <a:lnTo>
                  <a:pt x="20281" y="69627"/>
                </a:lnTo>
                <a:lnTo>
                  <a:pt x="24951" y="66357"/>
                </a:lnTo>
                <a:lnTo>
                  <a:pt x="29969" y="62271"/>
                </a:lnTo>
                <a:lnTo>
                  <a:pt x="35220" y="57643"/>
                </a:lnTo>
                <a:lnTo>
                  <a:pt x="40625" y="52652"/>
                </a:lnTo>
                <a:lnTo>
                  <a:pt x="47086" y="47420"/>
                </a:lnTo>
                <a:lnTo>
                  <a:pt x="54251" y="42027"/>
                </a:lnTo>
                <a:lnTo>
                  <a:pt x="69831" y="30954"/>
                </a:lnTo>
                <a:lnTo>
                  <a:pt x="86282" y="19683"/>
                </a:lnTo>
                <a:lnTo>
                  <a:pt x="93716" y="14963"/>
                </a:lnTo>
                <a:lnTo>
                  <a:pt x="100578" y="10864"/>
                </a:lnTo>
                <a:lnTo>
                  <a:pt x="107057" y="7179"/>
                </a:lnTo>
                <a:lnTo>
                  <a:pt x="114234" y="4722"/>
                </a:lnTo>
                <a:lnTo>
                  <a:pt x="121876" y="3084"/>
                </a:lnTo>
                <a:lnTo>
                  <a:pt x="129829" y="1992"/>
                </a:lnTo>
                <a:lnTo>
                  <a:pt x="137988" y="1264"/>
                </a:lnTo>
                <a:lnTo>
                  <a:pt x="146285" y="779"/>
                </a:lnTo>
                <a:lnTo>
                  <a:pt x="162171" y="239"/>
                </a:lnTo>
                <a:lnTo>
                  <a:pt x="175581" y="0"/>
                </a:lnTo>
                <a:lnTo>
                  <a:pt x="180872" y="888"/>
                </a:lnTo>
                <a:lnTo>
                  <a:pt x="185352" y="2433"/>
                </a:lnTo>
                <a:lnTo>
                  <a:pt x="192868" y="6690"/>
                </a:lnTo>
                <a:lnTo>
                  <a:pt x="199385" y="11757"/>
                </a:lnTo>
                <a:lnTo>
                  <a:pt x="201503" y="15394"/>
                </a:lnTo>
                <a:lnTo>
                  <a:pt x="203857" y="24515"/>
                </a:lnTo>
                <a:lnTo>
                  <a:pt x="202364" y="37459"/>
                </a:lnTo>
                <a:lnTo>
                  <a:pt x="200632" y="44911"/>
                </a:lnTo>
                <a:lnTo>
                  <a:pt x="198525" y="52737"/>
                </a:lnTo>
                <a:lnTo>
                  <a:pt x="193644" y="69052"/>
                </a:lnTo>
                <a:lnTo>
                  <a:pt x="190056" y="77403"/>
                </a:lnTo>
                <a:lnTo>
                  <a:pt x="185759" y="85828"/>
                </a:lnTo>
                <a:lnTo>
                  <a:pt x="180989" y="94302"/>
                </a:lnTo>
                <a:lnTo>
                  <a:pt x="170610" y="113878"/>
                </a:lnTo>
                <a:lnTo>
                  <a:pt x="165176" y="124432"/>
                </a:lnTo>
                <a:lnTo>
                  <a:pt x="159647" y="134326"/>
                </a:lnTo>
                <a:lnTo>
                  <a:pt x="154057" y="143779"/>
                </a:lnTo>
                <a:lnTo>
                  <a:pt x="142765" y="161903"/>
                </a:lnTo>
                <a:lnTo>
                  <a:pt x="131397" y="179483"/>
                </a:lnTo>
                <a:lnTo>
                  <a:pt x="125698" y="187219"/>
                </a:lnTo>
                <a:lnTo>
                  <a:pt x="119994" y="194281"/>
                </a:lnTo>
                <a:lnTo>
                  <a:pt x="114286" y="200894"/>
                </a:lnTo>
                <a:lnTo>
                  <a:pt x="109529" y="207208"/>
                </a:lnTo>
                <a:lnTo>
                  <a:pt x="98282" y="224243"/>
                </a:lnTo>
                <a:lnTo>
                  <a:pt x="91941" y="232272"/>
                </a:lnTo>
                <a:lnTo>
                  <a:pt x="88917" y="234794"/>
                </a:lnTo>
                <a:lnTo>
                  <a:pt x="85948" y="236476"/>
                </a:lnTo>
                <a:lnTo>
                  <a:pt x="83016" y="237597"/>
                </a:lnTo>
                <a:lnTo>
                  <a:pt x="81062" y="239296"/>
                </a:lnTo>
                <a:lnTo>
                  <a:pt x="79759" y="241382"/>
                </a:lnTo>
                <a:lnTo>
                  <a:pt x="78890" y="243724"/>
                </a:lnTo>
                <a:lnTo>
                  <a:pt x="78312" y="244334"/>
                </a:lnTo>
                <a:lnTo>
                  <a:pt x="77925" y="243788"/>
                </a:lnTo>
                <a:lnTo>
                  <a:pt x="77198" y="240069"/>
                </a:lnTo>
                <a:lnTo>
                  <a:pt x="84006" y="233040"/>
                </a:lnTo>
                <a:lnTo>
                  <a:pt x="101857" y="215142"/>
                </a:lnTo>
                <a:lnTo>
                  <a:pt x="106957" y="210992"/>
                </a:lnTo>
                <a:lnTo>
                  <a:pt x="112262" y="207272"/>
                </a:lnTo>
                <a:lnTo>
                  <a:pt x="117704" y="203840"/>
                </a:lnTo>
                <a:lnTo>
                  <a:pt x="123237" y="200600"/>
                </a:lnTo>
                <a:lnTo>
                  <a:pt x="128831" y="197487"/>
                </a:lnTo>
                <a:lnTo>
                  <a:pt x="134465" y="194458"/>
                </a:lnTo>
                <a:lnTo>
                  <a:pt x="141078" y="192440"/>
                </a:lnTo>
                <a:lnTo>
                  <a:pt x="148345" y="191095"/>
                </a:lnTo>
                <a:lnTo>
                  <a:pt x="156047" y="190197"/>
                </a:lnTo>
                <a:lnTo>
                  <a:pt x="163086" y="188647"/>
                </a:lnTo>
                <a:lnTo>
                  <a:pt x="169685" y="186660"/>
                </a:lnTo>
                <a:lnTo>
                  <a:pt x="175989" y="184384"/>
                </a:lnTo>
                <a:lnTo>
                  <a:pt x="182096" y="183818"/>
                </a:lnTo>
                <a:lnTo>
                  <a:pt x="188072" y="184394"/>
                </a:lnTo>
                <a:lnTo>
                  <a:pt x="193962" y="185731"/>
                </a:lnTo>
                <a:lnTo>
                  <a:pt x="199793" y="186621"/>
                </a:lnTo>
                <a:lnTo>
                  <a:pt x="205586" y="187215"/>
                </a:lnTo>
                <a:lnTo>
                  <a:pt x="211352" y="187611"/>
                </a:lnTo>
                <a:lnTo>
                  <a:pt x="217102" y="189780"/>
                </a:lnTo>
                <a:lnTo>
                  <a:pt x="222840" y="193131"/>
                </a:lnTo>
                <a:lnTo>
                  <a:pt x="228570" y="197270"/>
                </a:lnTo>
                <a:lnTo>
                  <a:pt x="233343" y="200982"/>
                </a:lnTo>
                <a:lnTo>
                  <a:pt x="241185" y="207646"/>
                </a:lnTo>
                <a:lnTo>
                  <a:pt x="247847" y="216323"/>
                </a:lnTo>
                <a:lnTo>
                  <a:pt x="250956" y="221304"/>
                </a:lnTo>
                <a:lnTo>
                  <a:pt x="254411" y="231918"/>
                </a:lnTo>
                <a:lnTo>
                  <a:pt x="255947" y="243938"/>
                </a:lnTo>
                <a:lnTo>
                  <a:pt x="256356" y="251144"/>
                </a:lnTo>
                <a:lnTo>
                  <a:pt x="256811" y="266770"/>
                </a:lnTo>
                <a:lnTo>
                  <a:pt x="257014" y="283241"/>
                </a:lnTo>
                <a:lnTo>
                  <a:pt x="255163" y="292585"/>
                </a:lnTo>
                <a:lnTo>
                  <a:pt x="252024" y="302625"/>
                </a:lnTo>
                <a:lnTo>
                  <a:pt x="244408" y="322989"/>
                </a:lnTo>
                <a:lnTo>
                  <a:pt x="237849" y="341564"/>
                </a:lnTo>
                <a:lnTo>
                  <a:pt x="233814" y="350518"/>
                </a:lnTo>
                <a:lnTo>
                  <a:pt x="229219" y="359345"/>
                </a:lnTo>
                <a:lnTo>
                  <a:pt x="224250" y="368087"/>
                </a:lnTo>
                <a:lnTo>
                  <a:pt x="219032" y="375820"/>
                </a:lnTo>
                <a:lnTo>
                  <a:pt x="213649" y="382880"/>
                </a:lnTo>
                <a:lnTo>
                  <a:pt x="208156" y="389492"/>
                </a:lnTo>
                <a:lnTo>
                  <a:pt x="203540" y="395805"/>
                </a:lnTo>
                <a:lnTo>
                  <a:pt x="195873" y="407899"/>
                </a:lnTo>
                <a:lnTo>
                  <a:pt x="191542" y="412839"/>
                </a:lnTo>
                <a:lnTo>
                  <a:pt x="186750" y="417084"/>
                </a:lnTo>
                <a:lnTo>
                  <a:pt x="181650" y="420867"/>
                </a:lnTo>
                <a:lnTo>
                  <a:pt x="177298" y="424342"/>
                </a:lnTo>
                <a:lnTo>
                  <a:pt x="169922" y="430742"/>
                </a:lnTo>
                <a:lnTo>
                  <a:pt x="163469" y="436762"/>
                </a:lnTo>
                <a:lnTo>
                  <a:pt x="160414" y="439701"/>
                </a:lnTo>
                <a:lnTo>
                  <a:pt x="157425" y="441660"/>
                </a:lnTo>
                <a:lnTo>
                  <a:pt x="149620" y="444417"/>
                </a:lnTo>
                <a:lnTo>
                  <a:pt x="147461" y="445062"/>
                </a:lnTo>
                <a:lnTo>
                  <a:pt x="140183" y="445476"/>
                </a:lnTo>
                <a:lnTo>
                  <a:pt x="138504" y="445533"/>
                </a:lnTo>
                <a:lnTo>
                  <a:pt x="138056" y="444596"/>
                </a:lnTo>
                <a:lnTo>
                  <a:pt x="137161" y="4370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61"/>
          <p:cNvSpPr/>
          <p:nvPr/>
        </p:nvSpPr>
        <p:spPr>
          <a:xfrm>
            <a:off x="5214937" y="4071937"/>
            <a:ext cx="188596" cy="325756"/>
          </a:xfrm>
          <a:custGeom>
            <a:avLst/>
            <a:gdLst/>
            <a:ahLst/>
            <a:cxnLst/>
            <a:rect l="0" t="0" r="0" b="0"/>
            <a:pathLst>
              <a:path w="188596" h="325756">
                <a:moveTo>
                  <a:pt x="0" y="0"/>
                </a:moveTo>
                <a:lnTo>
                  <a:pt x="7381" y="0"/>
                </a:lnTo>
                <a:lnTo>
                  <a:pt x="12770" y="4551"/>
                </a:lnTo>
                <a:lnTo>
                  <a:pt x="14229" y="6844"/>
                </a:lnTo>
                <a:lnTo>
                  <a:pt x="17233" y="15575"/>
                </a:lnTo>
                <a:lnTo>
                  <a:pt x="21312" y="24702"/>
                </a:lnTo>
                <a:lnTo>
                  <a:pt x="28963" y="40551"/>
                </a:lnTo>
                <a:lnTo>
                  <a:pt x="34463" y="49138"/>
                </a:lnTo>
                <a:lnTo>
                  <a:pt x="40082" y="57081"/>
                </a:lnTo>
                <a:lnTo>
                  <a:pt x="45754" y="66962"/>
                </a:lnTo>
                <a:lnTo>
                  <a:pt x="51450" y="77703"/>
                </a:lnTo>
                <a:lnTo>
                  <a:pt x="80010" y="134312"/>
                </a:lnTo>
                <a:lnTo>
                  <a:pt x="83820" y="140024"/>
                </a:lnTo>
                <a:lnTo>
                  <a:pt x="88265" y="145737"/>
                </a:lnTo>
                <a:lnTo>
                  <a:pt x="93133" y="151450"/>
                </a:lnTo>
                <a:lnTo>
                  <a:pt x="97332" y="157164"/>
                </a:lnTo>
                <a:lnTo>
                  <a:pt x="101083" y="162879"/>
                </a:lnTo>
                <a:lnTo>
                  <a:pt x="104536" y="168594"/>
                </a:lnTo>
                <a:lnTo>
                  <a:pt x="113453" y="182563"/>
                </a:lnTo>
                <a:lnTo>
                  <a:pt x="118498" y="190289"/>
                </a:lnTo>
                <a:lnTo>
                  <a:pt x="122814" y="197344"/>
                </a:lnTo>
                <a:lnTo>
                  <a:pt x="126643" y="203953"/>
                </a:lnTo>
                <a:lnTo>
                  <a:pt x="133438" y="216376"/>
                </a:lnTo>
                <a:lnTo>
                  <a:pt x="139634" y="228247"/>
                </a:lnTo>
                <a:lnTo>
                  <a:pt x="142619" y="233127"/>
                </a:lnTo>
                <a:lnTo>
                  <a:pt x="148476" y="241090"/>
                </a:lnTo>
                <a:lnTo>
                  <a:pt x="154255" y="250344"/>
                </a:lnTo>
                <a:lnTo>
                  <a:pt x="159998" y="259854"/>
                </a:lnTo>
                <a:lnTo>
                  <a:pt x="165725" y="267256"/>
                </a:lnTo>
                <a:lnTo>
                  <a:pt x="168906" y="273721"/>
                </a:lnTo>
                <a:lnTo>
                  <a:pt x="171272" y="280721"/>
                </a:lnTo>
                <a:lnTo>
                  <a:pt x="175498" y="290182"/>
                </a:lnTo>
                <a:lnTo>
                  <a:pt x="178012" y="298198"/>
                </a:lnTo>
                <a:lnTo>
                  <a:pt x="178682" y="301668"/>
                </a:lnTo>
                <a:lnTo>
                  <a:pt x="181967" y="308065"/>
                </a:lnTo>
                <a:lnTo>
                  <a:pt x="187286" y="315382"/>
                </a:lnTo>
                <a:lnTo>
                  <a:pt x="188013" y="318922"/>
                </a:lnTo>
                <a:lnTo>
                  <a:pt x="188595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62"/>
          <p:cNvSpPr/>
          <p:nvPr/>
        </p:nvSpPr>
        <p:spPr>
          <a:xfrm>
            <a:off x="5223509" y="4097654"/>
            <a:ext cx="214314" cy="291467"/>
          </a:xfrm>
          <a:custGeom>
            <a:avLst/>
            <a:gdLst/>
            <a:ahLst/>
            <a:cxnLst/>
            <a:rect l="0" t="0" r="0" b="0"/>
            <a:pathLst>
              <a:path w="214314" h="291467">
                <a:moveTo>
                  <a:pt x="214313" y="0"/>
                </a:moveTo>
                <a:lnTo>
                  <a:pt x="206932" y="0"/>
                </a:lnTo>
                <a:lnTo>
                  <a:pt x="206535" y="953"/>
                </a:lnTo>
                <a:lnTo>
                  <a:pt x="206094" y="4551"/>
                </a:lnTo>
                <a:lnTo>
                  <a:pt x="205023" y="5892"/>
                </a:lnTo>
                <a:lnTo>
                  <a:pt x="203358" y="6786"/>
                </a:lnTo>
                <a:lnTo>
                  <a:pt x="201294" y="7381"/>
                </a:lnTo>
                <a:lnTo>
                  <a:pt x="198014" y="9684"/>
                </a:lnTo>
                <a:lnTo>
                  <a:pt x="193922" y="13124"/>
                </a:lnTo>
                <a:lnTo>
                  <a:pt x="189289" y="17321"/>
                </a:lnTo>
                <a:lnTo>
                  <a:pt x="185248" y="22025"/>
                </a:lnTo>
                <a:lnTo>
                  <a:pt x="181602" y="27067"/>
                </a:lnTo>
                <a:lnTo>
                  <a:pt x="164354" y="53395"/>
                </a:lnTo>
                <a:lnTo>
                  <a:pt x="158147" y="61315"/>
                </a:lnTo>
                <a:lnTo>
                  <a:pt x="151152" y="69452"/>
                </a:lnTo>
                <a:lnTo>
                  <a:pt x="143630" y="77734"/>
                </a:lnTo>
                <a:lnTo>
                  <a:pt x="136711" y="86113"/>
                </a:lnTo>
                <a:lnTo>
                  <a:pt x="130193" y="94556"/>
                </a:lnTo>
                <a:lnTo>
                  <a:pt x="123943" y="103043"/>
                </a:lnTo>
                <a:lnTo>
                  <a:pt x="111919" y="120092"/>
                </a:lnTo>
                <a:lnTo>
                  <a:pt x="71466" y="180028"/>
                </a:lnTo>
                <a:lnTo>
                  <a:pt x="66694" y="188599"/>
                </a:lnTo>
                <a:lnTo>
                  <a:pt x="62560" y="197170"/>
                </a:lnTo>
                <a:lnTo>
                  <a:pt x="58852" y="205742"/>
                </a:lnTo>
                <a:lnTo>
                  <a:pt x="54475" y="213361"/>
                </a:lnTo>
                <a:lnTo>
                  <a:pt x="49652" y="220346"/>
                </a:lnTo>
                <a:lnTo>
                  <a:pt x="44532" y="226908"/>
                </a:lnTo>
                <a:lnTo>
                  <a:pt x="40165" y="233187"/>
                </a:lnTo>
                <a:lnTo>
                  <a:pt x="36302" y="239278"/>
                </a:lnTo>
                <a:lnTo>
                  <a:pt x="32774" y="245244"/>
                </a:lnTo>
                <a:lnTo>
                  <a:pt x="29469" y="250174"/>
                </a:lnTo>
                <a:lnTo>
                  <a:pt x="23258" y="258191"/>
                </a:lnTo>
                <a:lnTo>
                  <a:pt x="19862" y="264930"/>
                </a:lnTo>
                <a:lnTo>
                  <a:pt x="18957" y="268060"/>
                </a:lnTo>
                <a:lnTo>
                  <a:pt x="15411" y="274078"/>
                </a:lnTo>
                <a:lnTo>
                  <a:pt x="13131" y="277016"/>
                </a:lnTo>
                <a:lnTo>
                  <a:pt x="10659" y="278975"/>
                </a:lnTo>
                <a:lnTo>
                  <a:pt x="8059" y="280281"/>
                </a:lnTo>
                <a:lnTo>
                  <a:pt x="5373" y="281152"/>
                </a:lnTo>
                <a:lnTo>
                  <a:pt x="3582" y="282685"/>
                </a:lnTo>
                <a:lnTo>
                  <a:pt x="2389" y="284659"/>
                </a:lnTo>
                <a:lnTo>
                  <a:pt x="0" y="2914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63"/>
          <p:cNvSpPr/>
          <p:nvPr/>
        </p:nvSpPr>
        <p:spPr>
          <a:xfrm>
            <a:off x="5489257" y="4234815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8572"/>
                </a:moveTo>
                <a:lnTo>
                  <a:pt x="11932" y="8572"/>
                </a:lnTo>
                <a:lnTo>
                  <a:pt x="13670" y="7620"/>
                </a:lnTo>
                <a:lnTo>
                  <a:pt x="14828" y="6032"/>
                </a:lnTo>
                <a:lnTo>
                  <a:pt x="15600" y="4022"/>
                </a:lnTo>
                <a:lnTo>
                  <a:pt x="18020" y="2681"/>
                </a:lnTo>
                <a:lnTo>
                  <a:pt x="21539" y="1787"/>
                </a:lnTo>
                <a:lnTo>
                  <a:pt x="25789" y="1191"/>
                </a:lnTo>
                <a:lnTo>
                  <a:pt x="29575" y="794"/>
                </a:lnTo>
                <a:lnTo>
                  <a:pt x="36322" y="353"/>
                </a:lnTo>
                <a:lnTo>
                  <a:pt x="47576" y="157"/>
                </a:lnTo>
                <a:lnTo>
                  <a:pt x="142869" y="0"/>
                </a:lnTo>
                <a:lnTo>
                  <a:pt x="148586" y="952"/>
                </a:lnTo>
                <a:lnTo>
                  <a:pt x="154302" y="2540"/>
                </a:lnTo>
                <a:lnTo>
                  <a:pt x="160018" y="4551"/>
                </a:lnTo>
                <a:lnTo>
                  <a:pt x="165734" y="5891"/>
                </a:lnTo>
                <a:lnTo>
                  <a:pt x="171449" y="6785"/>
                </a:lnTo>
                <a:lnTo>
                  <a:pt x="177164" y="7381"/>
                </a:lnTo>
                <a:lnTo>
                  <a:pt x="182880" y="7778"/>
                </a:lnTo>
                <a:lnTo>
                  <a:pt x="188595" y="8043"/>
                </a:lnTo>
                <a:lnTo>
                  <a:pt x="194310" y="8219"/>
                </a:lnTo>
                <a:lnTo>
                  <a:pt x="200025" y="9289"/>
                </a:lnTo>
                <a:lnTo>
                  <a:pt x="205740" y="10955"/>
                </a:lnTo>
                <a:lnTo>
                  <a:pt x="211455" y="13018"/>
                </a:lnTo>
                <a:lnTo>
                  <a:pt x="216218" y="14394"/>
                </a:lnTo>
                <a:lnTo>
                  <a:pt x="220345" y="15311"/>
                </a:lnTo>
                <a:lnTo>
                  <a:pt x="224049" y="15922"/>
                </a:lnTo>
                <a:lnTo>
                  <a:pt x="227471" y="16330"/>
                </a:lnTo>
                <a:lnTo>
                  <a:pt x="230705" y="16601"/>
                </a:lnTo>
                <a:lnTo>
                  <a:pt x="24003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64"/>
          <p:cNvSpPr/>
          <p:nvPr/>
        </p:nvSpPr>
        <p:spPr>
          <a:xfrm>
            <a:off x="5755004" y="4073129"/>
            <a:ext cx="221150" cy="307406"/>
          </a:xfrm>
          <a:custGeom>
            <a:avLst/>
            <a:gdLst/>
            <a:ahLst/>
            <a:cxnLst/>
            <a:rect l="0" t="0" r="0" b="0"/>
            <a:pathLst>
              <a:path w="221150" h="307406">
                <a:moveTo>
                  <a:pt x="180023" y="7381"/>
                </a:moveTo>
                <a:lnTo>
                  <a:pt x="175473" y="7381"/>
                </a:lnTo>
                <a:lnTo>
                  <a:pt x="174132" y="6428"/>
                </a:lnTo>
                <a:lnTo>
                  <a:pt x="173238" y="4841"/>
                </a:lnTo>
                <a:lnTo>
                  <a:pt x="171804" y="0"/>
                </a:lnTo>
                <a:lnTo>
                  <a:pt x="166527" y="1878"/>
                </a:lnTo>
                <a:lnTo>
                  <a:pt x="162454" y="3712"/>
                </a:lnTo>
                <a:lnTo>
                  <a:pt x="158785" y="4935"/>
                </a:lnTo>
                <a:lnTo>
                  <a:pt x="152169" y="6294"/>
                </a:lnTo>
                <a:lnTo>
                  <a:pt x="146054" y="6897"/>
                </a:lnTo>
                <a:lnTo>
                  <a:pt x="143089" y="7059"/>
                </a:lnTo>
                <a:lnTo>
                  <a:pt x="139208" y="8118"/>
                </a:lnTo>
                <a:lnTo>
                  <a:pt x="134715" y="9777"/>
                </a:lnTo>
                <a:lnTo>
                  <a:pt x="129815" y="11836"/>
                </a:lnTo>
                <a:lnTo>
                  <a:pt x="124644" y="14161"/>
                </a:lnTo>
                <a:lnTo>
                  <a:pt x="113818" y="19284"/>
                </a:lnTo>
                <a:lnTo>
                  <a:pt x="108263" y="21031"/>
                </a:lnTo>
                <a:lnTo>
                  <a:pt x="102656" y="22196"/>
                </a:lnTo>
                <a:lnTo>
                  <a:pt x="97012" y="22973"/>
                </a:lnTo>
                <a:lnTo>
                  <a:pt x="91345" y="23490"/>
                </a:lnTo>
                <a:lnTo>
                  <a:pt x="85662" y="23836"/>
                </a:lnTo>
                <a:lnTo>
                  <a:pt x="75220" y="24219"/>
                </a:lnTo>
                <a:lnTo>
                  <a:pt x="67404" y="24389"/>
                </a:lnTo>
                <a:lnTo>
                  <a:pt x="41344" y="24514"/>
                </a:lnTo>
                <a:lnTo>
                  <a:pt x="38041" y="23565"/>
                </a:lnTo>
                <a:lnTo>
                  <a:pt x="31830" y="19971"/>
                </a:lnTo>
                <a:lnTo>
                  <a:pt x="25894" y="17739"/>
                </a:lnTo>
                <a:lnTo>
                  <a:pt x="20081" y="16747"/>
                </a:lnTo>
                <a:lnTo>
                  <a:pt x="14323" y="16306"/>
                </a:lnTo>
                <a:lnTo>
                  <a:pt x="8756" y="16023"/>
                </a:lnTo>
                <a:lnTo>
                  <a:pt x="4527" y="15984"/>
                </a:lnTo>
                <a:lnTo>
                  <a:pt x="3018" y="16926"/>
                </a:lnTo>
                <a:lnTo>
                  <a:pt x="2012" y="18507"/>
                </a:lnTo>
                <a:lnTo>
                  <a:pt x="398" y="23337"/>
                </a:lnTo>
                <a:lnTo>
                  <a:pt x="177" y="29077"/>
                </a:lnTo>
                <a:lnTo>
                  <a:pt x="0" y="138678"/>
                </a:lnTo>
                <a:lnTo>
                  <a:pt x="953" y="141585"/>
                </a:lnTo>
                <a:lnTo>
                  <a:pt x="6786" y="150554"/>
                </a:lnTo>
                <a:lnTo>
                  <a:pt x="7382" y="151407"/>
                </a:lnTo>
                <a:lnTo>
                  <a:pt x="8731" y="151975"/>
                </a:lnTo>
                <a:lnTo>
                  <a:pt x="15182" y="152776"/>
                </a:lnTo>
                <a:lnTo>
                  <a:pt x="20400" y="152963"/>
                </a:lnTo>
                <a:lnTo>
                  <a:pt x="23125" y="152061"/>
                </a:lnTo>
                <a:lnTo>
                  <a:pt x="28694" y="148518"/>
                </a:lnTo>
                <a:lnTo>
                  <a:pt x="34343" y="146308"/>
                </a:lnTo>
                <a:lnTo>
                  <a:pt x="40982" y="144374"/>
                </a:lnTo>
                <a:lnTo>
                  <a:pt x="45419" y="142524"/>
                </a:lnTo>
                <a:lnTo>
                  <a:pt x="50282" y="140339"/>
                </a:lnTo>
                <a:lnTo>
                  <a:pt x="60765" y="135371"/>
                </a:lnTo>
                <a:lnTo>
                  <a:pt x="83017" y="124420"/>
                </a:lnTo>
                <a:lnTo>
                  <a:pt x="88683" y="122554"/>
                </a:lnTo>
                <a:lnTo>
                  <a:pt x="94364" y="121311"/>
                </a:lnTo>
                <a:lnTo>
                  <a:pt x="100057" y="120482"/>
                </a:lnTo>
                <a:lnTo>
                  <a:pt x="105758" y="118976"/>
                </a:lnTo>
                <a:lnTo>
                  <a:pt x="111463" y="117020"/>
                </a:lnTo>
                <a:lnTo>
                  <a:pt x="117171" y="114764"/>
                </a:lnTo>
                <a:lnTo>
                  <a:pt x="122882" y="113260"/>
                </a:lnTo>
                <a:lnTo>
                  <a:pt x="128594" y="112257"/>
                </a:lnTo>
                <a:lnTo>
                  <a:pt x="134307" y="111588"/>
                </a:lnTo>
                <a:lnTo>
                  <a:pt x="140021" y="112094"/>
                </a:lnTo>
                <a:lnTo>
                  <a:pt x="145735" y="113385"/>
                </a:lnTo>
                <a:lnTo>
                  <a:pt x="151449" y="115198"/>
                </a:lnTo>
                <a:lnTo>
                  <a:pt x="157164" y="117359"/>
                </a:lnTo>
                <a:lnTo>
                  <a:pt x="162878" y="119752"/>
                </a:lnTo>
                <a:lnTo>
                  <a:pt x="168593" y="122300"/>
                </a:lnTo>
                <a:lnTo>
                  <a:pt x="180023" y="127671"/>
                </a:lnTo>
                <a:lnTo>
                  <a:pt x="185738" y="130436"/>
                </a:lnTo>
                <a:lnTo>
                  <a:pt x="190500" y="133233"/>
                </a:lnTo>
                <a:lnTo>
                  <a:pt x="194628" y="136050"/>
                </a:lnTo>
                <a:lnTo>
                  <a:pt x="198332" y="138880"/>
                </a:lnTo>
                <a:lnTo>
                  <a:pt x="204988" y="147105"/>
                </a:lnTo>
                <a:lnTo>
                  <a:pt x="208097" y="151965"/>
                </a:lnTo>
                <a:lnTo>
                  <a:pt x="211121" y="157110"/>
                </a:lnTo>
                <a:lnTo>
                  <a:pt x="214090" y="162445"/>
                </a:lnTo>
                <a:lnTo>
                  <a:pt x="217022" y="167907"/>
                </a:lnTo>
                <a:lnTo>
                  <a:pt x="218977" y="173454"/>
                </a:lnTo>
                <a:lnTo>
                  <a:pt x="220280" y="179056"/>
                </a:lnTo>
                <a:lnTo>
                  <a:pt x="221149" y="184695"/>
                </a:lnTo>
                <a:lnTo>
                  <a:pt x="220775" y="190361"/>
                </a:lnTo>
                <a:lnTo>
                  <a:pt x="219573" y="196042"/>
                </a:lnTo>
                <a:lnTo>
                  <a:pt x="217820" y="201735"/>
                </a:lnTo>
                <a:lnTo>
                  <a:pt x="216651" y="207435"/>
                </a:lnTo>
                <a:lnTo>
                  <a:pt x="215872" y="213140"/>
                </a:lnTo>
                <a:lnTo>
                  <a:pt x="215352" y="218848"/>
                </a:lnTo>
                <a:lnTo>
                  <a:pt x="214054" y="224559"/>
                </a:lnTo>
                <a:lnTo>
                  <a:pt x="212235" y="230271"/>
                </a:lnTo>
                <a:lnTo>
                  <a:pt x="210070" y="235985"/>
                </a:lnTo>
                <a:lnTo>
                  <a:pt x="206722" y="241698"/>
                </a:lnTo>
                <a:lnTo>
                  <a:pt x="202585" y="247413"/>
                </a:lnTo>
                <a:lnTo>
                  <a:pt x="197922" y="253127"/>
                </a:lnTo>
                <a:lnTo>
                  <a:pt x="193861" y="258841"/>
                </a:lnTo>
                <a:lnTo>
                  <a:pt x="190201" y="264556"/>
                </a:lnTo>
                <a:lnTo>
                  <a:pt x="186808" y="270271"/>
                </a:lnTo>
                <a:lnTo>
                  <a:pt x="182641" y="275033"/>
                </a:lnTo>
                <a:lnTo>
                  <a:pt x="177959" y="279161"/>
                </a:lnTo>
                <a:lnTo>
                  <a:pt x="172932" y="282865"/>
                </a:lnTo>
                <a:lnTo>
                  <a:pt x="167675" y="286287"/>
                </a:lnTo>
                <a:lnTo>
                  <a:pt x="162266" y="289520"/>
                </a:lnTo>
                <a:lnTo>
                  <a:pt x="156755" y="292629"/>
                </a:lnTo>
                <a:lnTo>
                  <a:pt x="152129" y="295654"/>
                </a:lnTo>
                <a:lnTo>
                  <a:pt x="148092" y="298623"/>
                </a:lnTo>
                <a:lnTo>
                  <a:pt x="144448" y="301555"/>
                </a:lnTo>
                <a:lnTo>
                  <a:pt x="140114" y="303509"/>
                </a:lnTo>
                <a:lnTo>
                  <a:pt x="135320" y="304812"/>
                </a:lnTo>
                <a:lnTo>
                  <a:pt x="130218" y="305681"/>
                </a:lnTo>
                <a:lnTo>
                  <a:pt x="125865" y="306260"/>
                </a:lnTo>
                <a:lnTo>
                  <a:pt x="122010" y="306646"/>
                </a:lnTo>
                <a:lnTo>
                  <a:pt x="115187" y="307075"/>
                </a:lnTo>
                <a:lnTo>
                  <a:pt x="108980" y="307266"/>
                </a:lnTo>
                <a:lnTo>
                  <a:pt x="96026" y="307405"/>
                </a:lnTo>
                <a:lnTo>
                  <a:pt x="92526" y="304872"/>
                </a:lnTo>
                <a:lnTo>
                  <a:pt x="85725" y="2988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65"/>
          <p:cNvSpPr/>
          <p:nvPr/>
        </p:nvSpPr>
        <p:spPr>
          <a:xfrm>
            <a:off x="5935027" y="3977640"/>
            <a:ext cx="222368" cy="488480"/>
          </a:xfrm>
          <a:custGeom>
            <a:avLst/>
            <a:gdLst/>
            <a:ahLst/>
            <a:cxnLst/>
            <a:rect l="0" t="0" r="0" b="0"/>
            <a:pathLst>
              <a:path w="222368" h="488480">
                <a:moveTo>
                  <a:pt x="0" y="0"/>
                </a:moveTo>
                <a:lnTo>
                  <a:pt x="41712" y="0"/>
                </a:lnTo>
                <a:lnTo>
                  <a:pt x="46858" y="952"/>
                </a:lnTo>
                <a:lnTo>
                  <a:pt x="52193" y="2539"/>
                </a:lnTo>
                <a:lnTo>
                  <a:pt x="64154" y="6843"/>
                </a:lnTo>
                <a:lnTo>
                  <a:pt x="78996" y="11931"/>
                </a:lnTo>
                <a:lnTo>
                  <a:pt x="86001" y="15574"/>
                </a:lnTo>
                <a:lnTo>
                  <a:pt x="92577" y="19908"/>
                </a:lnTo>
                <a:lnTo>
                  <a:pt x="98865" y="24702"/>
                </a:lnTo>
                <a:lnTo>
                  <a:pt x="105915" y="29802"/>
                </a:lnTo>
                <a:lnTo>
                  <a:pt x="121369" y="40550"/>
                </a:lnTo>
                <a:lnTo>
                  <a:pt x="128537" y="46083"/>
                </a:lnTo>
                <a:lnTo>
                  <a:pt x="135221" y="51677"/>
                </a:lnTo>
                <a:lnTo>
                  <a:pt x="141583" y="57311"/>
                </a:lnTo>
                <a:lnTo>
                  <a:pt x="156271" y="71191"/>
                </a:lnTo>
                <a:lnTo>
                  <a:pt x="164188" y="78893"/>
                </a:lnTo>
                <a:lnTo>
                  <a:pt x="171371" y="86885"/>
                </a:lnTo>
                <a:lnTo>
                  <a:pt x="178065" y="95071"/>
                </a:lnTo>
                <a:lnTo>
                  <a:pt x="184433" y="103386"/>
                </a:lnTo>
                <a:lnTo>
                  <a:pt x="189630" y="112739"/>
                </a:lnTo>
                <a:lnTo>
                  <a:pt x="194048" y="122784"/>
                </a:lnTo>
                <a:lnTo>
                  <a:pt x="201496" y="143153"/>
                </a:lnTo>
                <a:lnTo>
                  <a:pt x="207982" y="161731"/>
                </a:lnTo>
                <a:lnTo>
                  <a:pt x="211044" y="171638"/>
                </a:lnTo>
                <a:lnTo>
                  <a:pt x="216987" y="192806"/>
                </a:lnTo>
                <a:lnTo>
                  <a:pt x="218953" y="202832"/>
                </a:lnTo>
                <a:lnTo>
                  <a:pt x="220264" y="212374"/>
                </a:lnTo>
                <a:lnTo>
                  <a:pt x="221137" y="221592"/>
                </a:lnTo>
                <a:lnTo>
                  <a:pt x="221720" y="232501"/>
                </a:lnTo>
                <a:lnTo>
                  <a:pt x="222367" y="257321"/>
                </a:lnTo>
                <a:lnTo>
                  <a:pt x="221587" y="268702"/>
                </a:lnTo>
                <a:lnTo>
                  <a:pt x="220115" y="279147"/>
                </a:lnTo>
                <a:lnTo>
                  <a:pt x="218181" y="288968"/>
                </a:lnTo>
                <a:lnTo>
                  <a:pt x="213492" y="310040"/>
                </a:lnTo>
                <a:lnTo>
                  <a:pt x="202720" y="354612"/>
                </a:lnTo>
                <a:lnTo>
                  <a:pt x="198964" y="364995"/>
                </a:lnTo>
                <a:lnTo>
                  <a:pt x="194556" y="374775"/>
                </a:lnTo>
                <a:lnTo>
                  <a:pt x="189711" y="384153"/>
                </a:lnTo>
                <a:lnTo>
                  <a:pt x="185530" y="393262"/>
                </a:lnTo>
                <a:lnTo>
                  <a:pt x="181789" y="402192"/>
                </a:lnTo>
                <a:lnTo>
                  <a:pt x="178342" y="411002"/>
                </a:lnTo>
                <a:lnTo>
                  <a:pt x="171973" y="425873"/>
                </a:lnTo>
                <a:lnTo>
                  <a:pt x="168941" y="432505"/>
                </a:lnTo>
                <a:lnTo>
                  <a:pt x="165015" y="438832"/>
                </a:lnTo>
                <a:lnTo>
                  <a:pt x="160493" y="444954"/>
                </a:lnTo>
                <a:lnTo>
                  <a:pt x="155573" y="450941"/>
                </a:lnTo>
                <a:lnTo>
                  <a:pt x="151340" y="455885"/>
                </a:lnTo>
                <a:lnTo>
                  <a:pt x="147566" y="460133"/>
                </a:lnTo>
                <a:lnTo>
                  <a:pt x="140833" y="467393"/>
                </a:lnTo>
                <a:lnTo>
                  <a:pt x="134665" y="473795"/>
                </a:lnTo>
                <a:lnTo>
                  <a:pt x="132639" y="476836"/>
                </a:lnTo>
                <a:lnTo>
                  <a:pt x="130388" y="482754"/>
                </a:lnTo>
                <a:lnTo>
                  <a:pt x="128835" y="484713"/>
                </a:lnTo>
                <a:lnTo>
                  <a:pt x="126848" y="486020"/>
                </a:lnTo>
                <a:lnTo>
                  <a:pt x="122100" y="487471"/>
                </a:lnTo>
                <a:lnTo>
                  <a:pt x="116814" y="488116"/>
                </a:lnTo>
                <a:lnTo>
                  <a:pt x="113034" y="488479"/>
                </a:lnTo>
                <a:lnTo>
                  <a:pt x="112504" y="487578"/>
                </a:lnTo>
                <a:lnTo>
                  <a:pt x="111582" y="481238"/>
                </a:lnTo>
                <a:lnTo>
                  <a:pt x="111443" y="4714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66"/>
          <p:cNvSpPr/>
          <p:nvPr/>
        </p:nvSpPr>
        <p:spPr>
          <a:xfrm>
            <a:off x="6227843" y="3943350"/>
            <a:ext cx="152955" cy="514351"/>
          </a:xfrm>
          <a:custGeom>
            <a:avLst/>
            <a:gdLst/>
            <a:ahLst/>
            <a:cxnLst/>
            <a:rect l="0" t="0" r="0" b="0"/>
            <a:pathLst>
              <a:path w="152955" h="514351">
                <a:moveTo>
                  <a:pt x="152954" y="0"/>
                </a:moveTo>
                <a:lnTo>
                  <a:pt x="144486" y="0"/>
                </a:lnTo>
                <a:lnTo>
                  <a:pt x="139862" y="4550"/>
                </a:lnTo>
                <a:lnTo>
                  <a:pt x="138511" y="7796"/>
                </a:lnTo>
                <a:lnTo>
                  <a:pt x="135657" y="21465"/>
                </a:lnTo>
                <a:lnTo>
                  <a:pt x="131614" y="32082"/>
                </a:lnTo>
                <a:lnTo>
                  <a:pt x="128250" y="37581"/>
                </a:lnTo>
                <a:lnTo>
                  <a:pt x="124102" y="43151"/>
                </a:lnTo>
                <a:lnTo>
                  <a:pt x="119432" y="48770"/>
                </a:lnTo>
                <a:lnTo>
                  <a:pt x="115366" y="54421"/>
                </a:lnTo>
                <a:lnTo>
                  <a:pt x="111703" y="60093"/>
                </a:lnTo>
                <a:lnTo>
                  <a:pt x="108309" y="65779"/>
                </a:lnTo>
                <a:lnTo>
                  <a:pt x="104141" y="73380"/>
                </a:lnTo>
                <a:lnTo>
                  <a:pt x="94429" y="91986"/>
                </a:lnTo>
                <a:lnTo>
                  <a:pt x="89172" y="101329"/>
                </a:lnTo>
                <a:lnTo>
                  <a:pt x="83763" y="110415"/>
                </a:lnTo>
                <a:lnTo>
                  <a:pt x="72673" y="128130"/>
                </a:lnTo>
                <a:lnTo>
                  <a:pt x="61394" y="145529"/>
                </a:lnTo>
                <a:lnTo>
                  <a:pt x="56671" y="155122"/>
                </a:lnTo>
                <a:lnTo>
                  <a:pt x="52570" y="165327"/>
                </a:lnTo>
                <a:lnTo>
                  <a:pt x="48884" y="175940"/>
                </a:lnTo>
                <a:lnTo>
                  <a:pt x="44522" y="185873"/>
                </a:lnTo>
                <a:lnTo>
                  <a:pt x="39708" y="195353"/>
                </a:lnTo>
                <a:lnTo>
                  <a:pt x="34594" y="204530"/>
                </a:lnTo>
                <a:lnTo>
                  <a:pt x="30233" y="214459"/>
                </a:lnTo>
                <a:lnTo>
                  <a:pt x="26372" y="224887"/>
                </a:lnTo>
                <a:lnTo>
                  <a:pt x="13333" y="264450"/>
                </a:lnTo>
                <a:lnTo>
                  <a:pt x="11296" y="273455"/>
                </a:lnTo>
                <a:lnTo>
                  <a:pt x="9937" y="282316"/>
                </a:lnTo>
                <a:lnTo>
                  <a:pt x="9032" y="291080"/>
                </a:lnTo>
                <a:lnTo>
                  <a:pt x="7476" y="299781"/>
                </a:lnTo>
                <a:lnTo>
                  <a:pt x="5486" y="308439"/>
                </a:lnTo>
                <a:lnTo>
                  <a:pt x="3207" y="317068"/>
                </a:lnTo>
                <a:lnTo>
                  <a:pt x="675" y="331737"/>
                </a:lnTo>
                <a:lnTo>
                  <a:pt x="0" y="338315"/>
                </a:lnTo>
                <a:lnTo>
                  <a:pt x="1789" y="353245"/>
                </a:lnTo>
                <a:lnTo>
                  <a:pt x="3600" y="361226"/>
                </a:lnTo>
                <a:lnTo>
                  <a:pt x="5760" y="369405"/>
                </a:lnTo>
                <a:lnTo>
                  <a:pt x="8152" y="377715"/>
                </a:lnTo>
                <a:lnTo>
                  <a:pt x="12398" y="393615"/>
                </a:lnTo>
                <a:lnTo>
                  <a:pt x="14284" y="407032"/>
                </a:lnTo>
                <a:lnTo>
                  <a:pt x="17664" y="419346"/>
                </a:lnTo>
                <a:lnTo>
                  <a:pt x="19898" y="425296"/>
                </a:lnTo>
                <a:lnTo>
                  <a:pt x="23292" y="431168"/>
                </a:lnTo>
                <a:lnTo>
                  <a:pt x="27460" y="436988"/>
                </a:lnTo>
                <a:lnTo>
                  <a:pt x="32144" y="442772"/>
                </a:lnTo>
                <a:lnTo>
                  <a:pt x="36219" y="448534"/>
                </a:lnTo>
                <a:lnTo>
                  <a:pt x="39889" y="454280"/>
                </a:lnTo>
                <a:lnTo>
                  <a:pt x="43287" y="460016"/>
                </a:lnTo>
                <a:lnTo>
                  <a:pt x="46505" y="464792"/>
                </a:lnTo>
                <a:lnTo>
                  <a:pt x="49603" y="468929"/>
                </a:lnTo>
                <a:lnTo>
                  <a:pt x="52621" y="472639"/>
                </a:lnTo>
                <a:lnTo>
                  <a:pt x="56538" y="476065"/>
                </a:lnTo>
                <a:lnTo>
                  <a:pt x="61054" y="479301"/>
                </a:lnTo>
                <a:lnTo>
                  <a:pt x="65970" y="482412"/>
                </a:lnTo>
                <a:lnTo>
                  <a:pt x="70200" y="486390"/>
                </a:lnTo>
                <a:lnTo>
                  <a:pt x="73972" y="490947"/>
                </a:lnTo>
                <a:lnTo>
                  <a:pt x="77439" y="495891"/>
                </a:lnTo>
                <a:lnTo>
                  <a:pt x="81656" y="500139"/>
                </a:lnTo>
                <a:lnTo>
                  <a:pt x="86372" y="503923"/>
                </a:lnTo>
                <a:lnTo>
                  <a:pt x="91421" y="507398"/>
                </a:lnTo>
                <a:lnTo>
                  <a:pt x="95740" y="509716"/>
                </a:lnTo>
                <a:lnTo>
                  <a:pt x="99571" y="511261"/>
                </a:lnTo>
                <a:lnTo>
                  <a:pt x="103078" y="512290"/>
                </a:lnTo>
                <a:lnTo>
                  <a:pt x="107321" y="512977"/>
                </a:lnTo>
                <a:lnTo>
                  <a:pt x="112055" y="513434"/>
                </a:lnTo>
                <a:lnTo>
                  <a:pt x="121442" y="513943"/>
                </a:lnTo>
                <a:lnTo>
                  <a:pt x="135809" y="5143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67"/>
          <p:cNvSpPr/>
          <p:nvPr/>
        </p:nvSpPr>
        <p:spPr>
          <a:xfrm>
            <a:off x="6372225" y="445770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68"/>
          <p:cNvSpPr/>
          <p:nvPr/>
        </p:nvSpPr>
        <p:spPr>
          <a:xfrm>
            <a:off x="6457950" y="4012466"/>
            <a:ext cx="295154" cy="453365"/>
          </a:xfrm>
          <a:custGeom>
            <a:avLst/>
            <a:gdLst/>
            <a:ahLst/>
            <a:cxnLst/>
            <a:rect l="0" t="0" r="0" b="0"/>
            <a:pathLst>
              <a:path w="295154" h="453365">
                <a:moveTo>
                  <a:pt x="0" y="110906"/>
                </a:moveTo>
                <a:lnTo>
                  <a:pt x="0" y="106355"/>
                </a:lnTo>
                <a:lnTo>
                  <a:pt x="952" y="104062"/>
                </a:lnTo>
                <a:lnTo>
                  <a:pt x="5891" y="96284"/>
                </a:lnTo>
                <a:lnTo>
                  <a:pt x="8730" y="87947"/>
                </a:lnTo>
                <a:lnTo>
                  <a:pt x="17740" y="74057"/>
                </a:lnTo>
                <a:lnTo>
                  <a:pt x="24077" y="64049"/>
                </a:lnTo>
                <a:lnTo>
                  <a:pt x="33243" y="53251"/>
                </a:lnTo>
                <a:lnTo>
                  <a:pt x="39307" y="48657"/>
                </a:lnTo>
                <a:lnTo>
                  <a:pt x="46207" y="44642"/>
                </a:lnTo>
                <a:lnTo>
                  <a:pt x="53664" y="41012"/>
                </a:lnTo>
                <a:lnTo>
                  <a:pt x="61493" y="36688"/>
                </a:lnTo>
                <a:lnTo>
                  <a:pt x="69570" y="31899"/>
                </a:lnTo>
                <a:lnTo>
                  <a:pt x="77813" y="26803"/>
                </a:lnTo>
                <a:lnTo>
                  <a:pt x="86165" y="22452"/>
                </a:lnTo>
                <a:lnTo>
                  <a:pt x="94591" y="18599"/>
                </a:lnTo>
                <a:lnTo>
                  <a:pt x="103066" y="15078"/>
                </a:lnTo>
                <a:lnTo>
                  <a:pt x="111573" y="11779"/>
                </a:lnTo>
                <a:lnTo>
                  <a:pt x="128645" y="5572"/>
                </a:lnTo>
                <a:lnTo>
                  <a:pt x="137198" y="3536"/>
                </a:lnTo>
                <a:lnTo>
                  <a:pt x="145757" y="2178"/>
                </a:lnTo>
                <a:lnTo>
                  <a:pt x="154322" y="1273"/>
                </a:lnTo>
                <a:lnTo>
                  <a:pt x="162889" y="670"/>
                </a:lnTo>
                <a:lnTo>
                  <a:pt x="171457" y="268"/>
                </a:lnTo>
                <a:lnTo>
                  <a:pt x="180027" y="0"/>
                </a:lnTo>
                <a:lnTo>
                  <a:pt x="187645" y="774"/>
                </a:lnTo>
                <a:lnTo>
                  <a:pt x="194629" y="2242"/>
                </a:lnTo>
                <a:lnTo>
                  <a:pt x="201190" y="4173"/>
                </a:lnTo>
                <a:lnTo>
                  <a:pt x="206517" y="6413"/>
                </a:lnTo>
                <a:lnTo>
                  <a:pt x="214975" y="11443"/>
                </a:lnTo>
                <a:lnTo>
                  <a:pt x="221909" y="16853"/>
                </a:lnTo>
                <a:lnTo>
                  <a:pt x="225092" y="19629"/>
                </a:lnTo>
                <a:lnTo>
                  <a:pt x="227214" y="23384"/>
                </a:lnTo>
                <a:lnTo>
                  <a:pt x="229571" y="32638"/>
                </a:lnTo>
                <a:lnTo>
                  <a:pt x="228079" y="45640"/>
                </a:lnTo>
                <a:lnTo>
                  <a:pt x="226347" y="53108"/>
                </a:lnTo>
                <a:lnTo>
                  <a:pt x="224241" y="60944"/>
                </a:lnTo>
                <a:lnTo>
                  <a:pt x="219360" y="77271"/>
                </a:lnTo>
                <a:lnTo>
                  <a:pt x="215772" y="85625"/>
                </a:lnTo>
                <a:lnTo>
                  <a:pt x="211476" y="94052"/>
                </a:lnTo>
                <a:lnTo>
                  <a:pt x="206706" y="102528"/>
                </a:lnTo>
                <a:lnTo>
                  <a:pt x="201621" y="111036"/>
                </a:lnTo>
                <a:lnTo>
                  <a:pt x="190892" y="128109"/>
                </a:lnTo>
                <a:lnTo>
                  <a:pt x="174141" y="153785"/>
                </a:lnTo>
                <a:lnTo>
                  <a:pt x="168481" y="161400"/>
                </a:lnTo>
                <a:lnTo>
                  <a:pt x="162804" y="168381"/>
                </a:lnTo>
                <a:lnTo>
                  <a:pt x="157113" y="174940"/>
                </a:lnTo>
                <a:lnTo>
                  <a:pt x="151414" y="181218"/>
                </a:lnTo>
                <a:lnTo>
                  <a:pt x="140003" y="193274"/>
                </a:lnTo>
                <a:lnTo>
                  <a:pt x="117657" y="216088"/>
                </a:lnTo>
                <a:lnTo>
                  <a:pt x="115586" y="219128"/>
                </a:lnTo>
                <a:lnTo>
                  <a:pt x="113284" y="225045"/>
                </a:lnTo>
                <a:lnTo>
                  <a:pt x="111717" y="227003"/>
                </a:lnTo>
                <a:lnTo>
                  <a:pt x="109721" y="228310"/>
                </a:lnTo>
                <a:lnTo>
                  <a:pt x="107437" y="229180"/>
                </a:lnTo>
                <a:lnTo>
                  <a:pt x="106867" y="229760"/>
                </a:lnTo>
                <a:lnTo>
                  <a:pt x="107440" y="230147"/>
                </a:lnTo>
                <a:lnTo>
                  <a:pt x="112796" y="230692"/>
                </a:lnTo>
                <a:lnTo>
                  <a:pt x="115203" y="230768"/>
                </a:lnTo>
                <a:lnTo>
                  <a:pt x="117759" y="229867"/>
                </a:lnTo>
                <a:lnTo>
                  <a:pt x="126861" y="224047"/>
                </a:lnTo>
                <a:lnTo>
                  <a:pt x="136075" y="218976"/>
                </a:lnTo>
                <a:lnTo>
                  <a:pt x="141199" y="217243"/>
                </a:lnTo>
                <a:lnTo>
                  <a:pt x="146520" y="216087"/>
                </a:lnTo>
                <a:lnTo>
                  <a:pt x="151972" y="215317"/>
                </a:lnTo>
                <a:lnTo>
                  <a:pt x="158465" y="213851"/>
                </a:lnTo>
                <a:lnTo>
                  <a:pt x="165651" y="211921"/>
                </a:lnTo>
                <a:lnTo>
                  <a:pt x="173298" y="209682"/>
                </a:lnTo>
                <a:lnTo>
                  <a:pt x="181255" y="208189"/>
                </a:lnTo>
                <a:lnTo>
                  <a:pt x="189417" y="207194"/>
                </a:lnTo>
                <a:lnTo>
                  <a:pt x="197715" y="206531"/>
                </a:lnTo>
                <a:lnTo>
                  <a:pt x="205152" y="207041"/>
                </a:lnTo>
                <a:lnTo>
                  <a:pt x="212015" y="208333"/>
                </a:lnTo>
                <a:lnTo>
                  <a:pt x="218496" y="210147"/>
                </a:lnTo>
                <a:lnTo>
                  <a:pt x="225674" y="211357"/>
                </a:lnTo>
                <a:lnTo>
                  <a:pt x="233316" y="212164"/>
                </a:lnTo>
                <a:lnTo>
                  <a:pt x="241269" y="212701"/>
                </a:lnTo>
                <a:lnTo>
                  <a:pt x="248476" y="214965"/>
                </a:lnTo>
                <a:lnTo>
                  <a:pt x="255185" y="218378"/>
                </a:lnTo>
                <a:lnTo>
                  <a:pt x="261563" y="222559"/>
                </a:lnTo>
                <a:lnTo>
                  <a:pt x="266768" y="227251"/>
                </a:lnTo>
                <a:lnTo>
                  <a:pt x="275090" y="237545"/>
                </a:lnTo>
                <a:lnTo>
                  <a:pt x="281965" y="248470"/>
                </a:lnTo>
                <a:lnTo>
                  <a:pt x="288195" y="260628"/>
                </a:lnTo>
                <a:lnTo>
                  <a:pt x="291189" y="267871"/>
                </a:lnTo>
                <a:lnTo>
                  <a:pt x="294139" y="275557"/>
                </a:lnTo>
                <a:lnTo>
                  <a:pt x="295153" y="283538"/>
                </a:lnTo>
                <a:lnTo>
                  <a:pt x="294876" y="291717"/>
                </a:lnTo>
                <a:lnTo>
                  <a:pt x="293739" y="300026"/>
                </a:lnTo>
                <a:lnTo>
                  <a:pt x="292028" y="308424"/>
                </a:lnTo>
                <a:lnTo>
                  <a:pt x="289935" y="316880"/>
                </a:lnTo>
                <a:lnTo>
                  <a:pt x="287587" y="325374"/>
                </a:lnTo>
                <a:lnTo>
                  <a:pt x="284117" y="333895"/>
                </a:lnTo>
                <a:lnTo>
                  <a:pt x="279899" y="342433"/>
                </a:lnTo>
                <a:lnTo>
                  <a:pt x="275182" y="350982"/>
                </a:lnTo>
                <a:lnTo>
                  <a:pt x="271085" y="359540"/>
                </a:lnTo>
                <a:lnTo>
                  <a:pt x="267400" y="368102"/>
                </a:lnTo>
                <a:lnTo>
                  <a:pt x="263992" y="376667"/>
                </a:lnTo>
                <a:lnTo>
                  <a:pt x="259814" y="384283"/>
                </a:lnTo>
                <a:lnTo>
                  <a:pt x="255124" y="391265"/>
                </a:lnTo>
                <a:lnTo>
                  <a:pt x="250093" y="397824"/>
                </a:lnTo>
                <a:lnTo>
                  <a:pt x="244833" y="404102"/>
                </a:lnTo>
                <a:lnTo>
                  <a:pt x="239422" y="410193"/>
                </a:lnTo>
                <a:lnTo>
                  <a:pt x="228330" y="422040"/>
                </a:lnTo>
                <a:lnTo>
                  <a:pt x="217050" y="433655"/>
                </a:lnTo>
                <a:lnTo>
                  <a:pt x="208226" y="440088"/>
                </a:lnTo>
                <a:lnTo>
                  <a:pt x="200177" y="443899"/>
                </a:lnTo>
                <a:lnTo>
                  <a:pt x="183053" y="452313"/>
                </a:lnTo>
                <a:lnTo>
                  <a:pt x="178829" y="453143"/>
                </a:lnTo>
                <a:lnTo>
                  <a:pt x="176369" y="453364"/>
                </a:lnTo>
                <a:lnTo>
                  <a:pt x="173776" y="452559"/>
                </a:lnTo>
                <a:lnTo>
                  <a:pt x="165313" y="446963"/>
                </a:lnTo>
                <a:lnTo>
                  <a:pt x="164500" y="446386"/>
                </a:lnTo>
                <a:lnTo>
                  <a:pt x="163959" y="445049"/>
                </a:lnTo>
                <a:lnTo>
                  <a:pt x="162877" y="4366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69"/>
          <p:cNvSpPr/>
          <p:nvPr/>
        </p:nvSpPr>
        <p:spPr>
          <a:xfrm>
            <a:off x="6878002" y="4106227"/>
            <a:ext cx="188596" cy="274321"/>
          </a:xfrm>
          <a:custGeom>
            <a:avLst/>
            <a:gdLst/>
            <a:ahLst/>
            <a:cxnLst/>
            <a:rect l="0" t="0" r="0" b="0"/>
            <a:pathLst>
              <a:path w="188596" h="274321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19" y="7381"/>
                </a:lnTo>
                <a:lnTo>
                  <a:pt x="9290" y="7778"/>
                </a:lnTo>
                <a:lnTo>
                  <a:pt x="13019" y="8219"/>
                </a:lnTo>
                <a:lnTo>
                  <a:pt x="15347" y="9290"/>
                </a:lnTo>
                <a:lnTo>
                  <a:pt x="20473" y="13019"/>
                </a:lnTo>
                <a:lnTo>
                  <a:pt x="25926" y="20391"/>
                </a:lnTo>
                <a:lnTo>
                  <a:pt x="28715" y="25024"/>
                </a:lnTo>
                <a:lnTo>
                  <a:pt x="32478" y="29065"/>
                </a:lnTo>
                <a:lnTo>
                  <a:pt x="36892" y="32712"/>
                </a:lnTo>
                <a:lnTo>
                  <a:pt x="41739" y="36096"/>
                </a:lnTo>
                <a:lnTo>
                  <a:pt x="45924" y="40256"/>
                </a:lnTo>
                <a:lnTo>
                  <a:pt x="49666" y="44935"/>
                </a:lnTo>
                <a:lnTo>
                  <a:pt x="53113" y="49960"/>
                </a:lnTo>
                <a:lnTo>
                  <a:pt x="56364" y="55214"/>
                </a:lnTo>
                <a:lnTo>
                  <a:pt x="59483" y="60622"/>
                </a:lnTo>
                <a:lnTo>
                  <a:pt x="62516" y="66132"/>
                </a:lnTo>
                <a:lnTo>
                  <a:pt x="66442" y="71711"/>
                </a:lnTo>
                <a:lnTo>
                  <a:pt x="70965" y="77335"/>
                </a:lnTo>
                <a:lnTo>
                  <a:pt x="75885" y="82989"/>
                </a:lnTo>
                <a:lnTo>
                  <a:pt x="80118" y="88663"/>
                </a:lnTo>
                <a:lnTo>
                  <a:pt x="83892" y="94351"/>
                </a:lnTo>
                <a:lnTo>
                  <a:pt x="87360" y="100049"/>
                </a:lnTo>
                <a:lnTo>
                  <a:pt x="90625" y="105751"/>
                </a:lnTo>
                <a:lnTo>
                  <a:pt x="96793" y="117168"/>
                </a:lnTo>
                <a:lnTo>
                  <a:pt x="99771" y="123832"/>
                </a:lnTo>
                <a:lnTo>
                  <a:pt x="102709" y="131132"/>
                </a:lnTo>
                <a:lnTo>
                  <a:pt x="105620" y="138856"/>
                </a:lnTo>
                <a:lnTo>
                  <a:pt x="109466" y="145911"/>
                </a:lnTo>
                <a:lnTo>
                  <a:pt x="113935" y="152519"/>
                </a:lnTo>
                <a:lnTo>
                  <a:pt x="118819" y="158829"/>
                </a:lnTo>
                <a:lnTo>
                  <a:pt x="123028" y="164941"/>
                </a:lnTo>
                <a:lnTo>
                  <a:pt x="126786" y="170921"/>
                </a:lnTo>
                <a:lnTo>
                  <a:pt x="130244" y="176812"/>
                </a:lnTo>
                <a:lnTo>
                  <a:pt x="133501" y="182645"/>
                </a:lnTo>
                <a:lnTo>
                  <a:pt x="139661" y="194206"/>
                </a:lnTo>
                <a:lnTo>
                  <a:pt x="143591" y="199955"/>
                </a:lnTo>
                <a:lnTo>
                  <a:pt x="148114" y="205694"/>
                </a:lnTo>
                <a:lnTo>
                  <a:pt x="153036" y="211424"/>
                </a:lnTo>
                <a:lnTo>
                  <a:pt x="157269" y="216197"/>
                </a:lnTo>
                <a:lnTo>
                  <a:pt x="164512" y="224040"/>
                </a:lnTo>
                <a:lnTo>
                  <a:pt x="167778" y="228418"/>
                </a:lnTo>
                <a:lnTo>
                  <a:pt x="170906" y="233241"/>
                </a:lnTo>
                <a:lnTo>
                  <a:pt x="173945" y="238361"/>
                </a:lnTo>
                <a:lnTo>
                  <a:pt x="177322" y="246591"/>
                </a:lnTo>
                <a:lnTo>
                  <a:pt x="178222" y="250119"/>
                </a:lnTo>
                <a:lnTo>
                  <a:pt x="181762" y="256579"/>
                </a:lnTo>
                <a:lnTo>
                  <a:pt x="187245" y="263936"/>
                </a:lnTo>
                <a:lnTo>
                  <a:pt x="187995" y="267483"/>
                </a:lnTo>
                <a:lnTo>
                  <a:pt x="188595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70"/>
          <p:cNvSpPr/>
          <p:nvPr/>
        </p:nvSpPr>
        <p:spPr>
          <a:xfrm>
            <a:off x="6843712" y="4115153"/>
            <a:ext cx="274321" cy="265395"/>
          </a:xfrm>
          <a:custGeom>
            <a:avLst/>
            <a:gdLst/>
            <a:ahLst/>
            <a:cxnLst/>
            <a:rect l="0" t="0" r="0" b="0"/>
            <a:pathLst>
              <a:path w="274321" h="265395">
                <a:moveTo>
                  <a:pt x="274320" y="8219"/>
                </a:moveTo>
                <a:lnTo>
                  <a:pt x="274320" y="3668"/>
                </a:lnTo>
                <a:lnTo>
                  <a:pt x="273368" y="2328"/>
                </a:lnTo>
                <a:lnTo>
                  <a:pt x="271780" y="1434"/>
                </a:lnTo>
                <a:lnTo>
                  <a:pt x="266940" y="0"/>
                </a:lnTo>
                <a:lnTo>
                  <a:pt x="266543" y="834"/>
                </a:lnTo>
                <a:lnTo>
                  <a:pt x="266102" y="4302"/>
                </a:lnTo>
                <a:lnTo>
                  <a:pt x="265030" y="6560"/>
                </a:lnTo>
                <a:lnTo>
                  <a:pt x="258973" y="14289"/>
                </a:lnTo>
                <a:lnTo>
                  <a:pt x="253847" y="19807"/>
                </a:lnTo>
                <a:lnTo>
                  <a:pt x="225199" y="48740"/>
                </a:lnTo>
                <a:lnTo>
                  <a:pt x="218713" y="54283"/>
                </a:lnTo>
                <a:lnTo>
                  <a:pt x="211531" y="59883"/>
                </a:lnTo>
                <a:lnTo>
                  <a:pt x="203886" y="65522"/>
                </a:lnTo>
                <a:lnTo>
                  <a:pt x="196884" y="71186"/>
                </a:lnTo>
                <a:lnTo>
                  <a:pt x="190311" y="76867"/>
                </a:lnTo>
                <a:lnTo>
                  <a:pt x="184024" y="82559"/>
                </a:lnTo>
                <a:lnTo>
                  <a:pt x="176975" y="88259"/>
                </a:lnTo>
                <a:lnTo>
                  <a:pt x="169419" y="93964"/>
                </a:lnTo>
                <a:lnTo>
                  <a:pt x="161523" y="99672"/>
                </a:lnTo>
                <a:lnTo>
                  <a:pt x="154355" y="106336"/>
                </a:lnTo>
                <a:lnTo>
                  <a:pt x="147671" y="113635"/>
                </a:lnTo>
                <a:lnTo>
                  <a:pt x="141310" y="121359"/>
                </a:lnTo>
                <a:lnTo>
                  <a:pt x="134212" y="128413"/>
                </a:lnTo>
                <a:lnTo>
                  <a:pt x="126622" y="135021"/>
                </a:lnTo>
                <a:lnTo>
                  <a:pt x="118705" y="141331"/>
                </a:lnTo>
                <a:lnTo>
                  <a:pt x="111522" y="148396"/>
                </a:lnTo>
                <a:lnTo>
                  <a:pt x="104828" y="155963"/>
                </a:lnTo>
                <a:lnTo>
                  <a:pt x="98461" y="163865"/>
                </a:lnTo>
                <a:lnTo>
                  <a:pt x="92311" y="171038"/>
                </a:lnTo>
                <a:lnTo>
                  <a:pt x="86306" y="177725"/>
                </a:lnTo>
                <a:lnTo>
                  <a:pt x="80397" y="184088"/>
                </a:lnTo>
                <a:lnTo>
                  <a:pt x="73600" y="190235"/>
                </a:lnTo>
                <a:lnTo>
                  <a:pt x="66212" y="196238"/>
                </a:lnTo>
                <a:lnTo>
                  <a:pt x="58429" y="202145"/>
                </a:lnTo>
                <a:lnTo>
                  <a:pt x="52288" y="207036"/>
                </a:lnTo>
                <a:lnTo>
                  <a:pt x="47241" y="211249"/>
                </a:lnTo>
                <a:lnTo>
                  <a:pt x="42924" y="215010"/>
                </a:lnTo>
                <a:lnTo>
                  <a:pt x="38141" y="218470"/>
                </a:lnTo>
                <a:lnTo>
                  <a:pt x="33048" y="221728"/>
                </a:lnTo>
                <a:lnTo>
                  <a:pt x="27746" y="224854"/>
                </a:lnTo>
                <a:lnTo>
                  <a:pt x="19317" y="230866"/>
                </a:lnTo>
                <a:lnTo>
                  <a:pt x="12395" y="236713"/>
                </a:lnTo>
                <a:lnTo>
                  <a:pt x="4097" y="244408"/>
                </a:lnTo>
                <a:lnTo>
                  <a:pt x="1821" y="246542"/>
                </a:lnTo>
                <a:lnTo>
                  <a:pt x="1214" y="248064"/>
                </a:lnTo>
                <a:lnTo>
                  <a:pt x="360" y="254756"/>
                </a:lnTo>
                <a:lnTo>
                  <a:pt x="71" y="263011"/>
                </a:lnTo>
                <a:lnTo>
                  <a:pt x="0" y="2653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71"/>
          <p:cNvSpPr/>
          <p:nvPr/>
        </p:nvSpPr>
        <p:spPr>
          <a:xfrm>
            <a:off x="7186612" y="4200528"/>
            <a:ext cx="317183" cy="34288"/>
          </a:xfrm>
          <a:custGeom>
            <a:avLst/>
            <a:gdLst/>
            <a:ahLst/>
            <a:cxnLst/>
            <a:rect l="0" t="0" r="0" b="0"/>
            <a:pathLst>
              <a:path w="317183" h="34288">
                <a:moveTo>
                  <a:pt x="0" y="34287"/>
                </a:moveTo>
                <a:lnTo>
                  <a:pt x="9102" y="29736"/>
                </a:lnTo>
                <a:lnTo>
                  <a:pt x="12736" y="28395"/>
                </a:lnTo>
                <a:lnTo>
                  <a:pt x="16110" y="27502"/>
                </a:lnTo>
                <a:lnTo>
                  <a:pt x="19312" y="26906"/>
                </a:lnTo>
                <a:lnTo>
                  <a:pt x="23353" y="25556"/>
                </a:lnTo>
                <a:lnTo>
                  <a:pt x="27951" y="23704"/>
                </a:lnTo>
                <a:lnTo>
                  <a:pt x="32921" y="21516"/>
                </a:lnTo>
                <a:lnTo>
                  <a:pt x="39093" y="19105"/>
                </a:lnTo>
                <a:lnTo>
                  <a:pt x="53570" y="13887"/>
                </a:lnTo>
                <a:lnTo>
                  <a:pt x="61430" y="12114"/>
                </a:lnTo>
                <a:lnTo>
                  <a:pt x="69528" y="10933"/>
                </a:lnTo>
                <a:lnTo>
                  <a:pt x="77785" y="10145"/>
                </a:lnTo>
                <a:lnTo>
                  <a:pt x="87099" y="8667"/>
                </a:lnTo>
                <a:lnTo>
                  <a:pt x="97119" y="6729"/>
                </a:lnTo>
                <a:lnTo>
                  <a:pt x="107608" y="4485"/>
                </a:lnTo>
                <a:lnTo>
                  <a:pt x="117459" y="2989"/>
                </a:lnTo>
                <a:lnTo>
                  <a:pt x="126884" y="1992"/>
                </a:lnTo>
                <a:lnTo>
                  <a:pt x="136024" y="1327"/>
                </a:lnTo>
                <a:lnTo>
                  <a:pt x="144976" y="883"/>
                </a:lnTo>
                <a:lnTo>
                  <a:pt x="162541" y="391"/>
                </a:lnTo>
                <a:lnTo>
                  <a:pt x="224659" y="12"/>
                </a:lnTo>
                <a:lnTo>
                  <a:pt x="252975" y="0"/>
                </a:lnTo>
                <a:lnTo>
                  <a:pt x="259138" y="951"/>
                </a:lnTo>
                <a:lnTo>
                  <a:pt x="265151" y="2538"/>
                </a:lnTo>
                <a:lnTo>
                  <a:pt x="271065" y="4549"/>
                </a:lnTo>
                <a:lnTo>
                  <a:pt x="275961" y="5889"/>
                </a:lnTo>
                <a:lnTo>
                  <a:pt x="280176" y="6782"/>
                </a:lnTo>
                <a:lnTo>
                  <a:pt x="283939" y="7378"/>
                </a:lnTo>
                <a:lnTo>
                  <a:pt x="287400" y="8727"/>
                </a:lnTo>
                <a:lnTo>
                  <a:pt x="290661" y="10580"/>
                </a:lnTo>
                <a:lnTo>
                  <a:pt x="293786" y="12767"/>
                </a:lnTo>
                <a:lnTo>
                  <a:pt x="296822" y="14225"/>
                </a:lnTo>
                <a:lnTo>
                  <a:pt x="299800" y="15197"/>
                </a:lnTo>
                <a:lnTo>
                  <a:pt x="302737" y="15846"/>
                </a:lnTo>
                <a:lnTo>
                  <a:pt x="304695" y="17230"/>
                </a:lnTo>
                <a:lnTo>
                  <a:pt x="306000" y="19105"/>
                </a:lnTo>
                <a:lnTo>
                  <a:pt x="306870" y="21308"/>
                </a:lnTo>
                <a:lnTo>
                  <a:pt x="308402" y="22777"/>
                </a:lnTo>
                <a:lnTo>
                  <a:pt x="310377" y="23756"/>
                </a:lnTo>
                <a:lnTo>
                  <a:pt x="317182" y="257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72"/>
          <p:cNvSpPr/>
          <p:nvPr/>
        </p:nvSpPr>
        <p:spPr>
          <a:xfrm>
            <a:off x="7349594" y="4101288"/>
            <a:ext cx="51332" cy="270688"/>
          </a:xfrm>
          <a:custGeom>
            <a:avLst/>
            <a:gdLst/>
            <a:ahLst/>
            <a:cxnLst/>
            <a:rect l="0" t="0" r="0" b="0"/>
            <a:pathLst>
              <a:path w="51332" h="270688">
                <a:moveTo>
                  <a:pt x="8468" y="4939"/>
                </a:moveTo>
                <a:lnTo>
                  <a:pt x="8468" y="388"/>
                </a:lnTo>
                <a:lnTo>
                  <a:pt x="7516" y="0"/>
                </a:lnTo>
                <a:lnTo>
                  <a:pt x="5929" y="694"/>
                </a:lnTo>
                <a:lnTo>
                  <a:pt x="1087" y="4100"/>
                </a:lnTo>
                <a:lnTo>
                  <a:pt x="690" y="5333"/>
                </a:lnTo>
                <a:lnTo>
                  <a:pt x="131" y="11617"/>
                </a:lnTo>
                <a:lnTo>
                  <a:pt x="0" y="16797"/>
                </a:lnTo>
                <a:lnTo>
                  <a:pt x="918" y="19512"/>
                </a:lnTo>
                <a:lnTo>
                  <a:pt x="2482" y="22275"/>
                </a:lnTo>
                <a:lnTo>
                  <a:pt x="4478" y="25069"/>
                </a:lnTo>
                <a:lnTo>
                  <a:pt x="5808" y="28836"/>
                </a:lnTo>
                <a:lnTo>
                  <a:pt x="6694" y="33253"/>
                </a:lnTo>
                <a:lnTo>
                  <a:pt x="7286" y="38103"/>
                </a:lnTo>
                <a:lnTo>
                  <a:pt x="7680" y="43241"/>
                </a:lnTo>
                <a:lnTo>
                  <a:pt x="7942" y="48571"/>
                </a:lnTo>
                <a:lnTo>
                  <a:pt x="8118" y="54030"/>
                </a:lnTo>
                <a:lnTo>
                  <a:pt x="9187" y="59573"/>
                </a:lnTo>
                <a:lnTo>
                  <a:pt x="10852" y="65175"/>
                </a:lnTo>
                <a:lnTo>
                  <a:pt x="12915" y="70813"/>
                </a:lnTo>
                <a:lnTo>
                  <a:pt x="14290" y="76478"/>
                </a:lnTo>
                <a:lnTo>
                  <a:pt x="15207" y="82159"/>
                </a:lnTo>
                <a:lnTo>
                  <a:pt x="15818" y="87852"/>
                </a:lnTo>
                <a:lnTo>
                  <a:pt x="17178" y="94504"/>
                </a:lnTo>
                <a:lnTo>
                  <a:pt x="19038" y="101797"/>
                </a:lnTo>
                <a:lnTo>
                  <a:pt x="21229" y="109516"/>
                </a:lnTo>
                <a:lnTo>
                  <a:pt x="22691" y="116567"/>
                </a:lnTo>
                <a:lnTo>
                  <a:pt x="23665" y="123173"/>
                </a:lnTo>
                <a:lnTo>
                  <a:pt x="24314" y="129482"/>
                </a:lnTo>
                <a:lnTo>
                  <a:pt x="25700" y="136545"/>
                </a:lnTo>
                <a:lnTo>
                  <a:pt x="27576" y="144111"/>
                </a:lnTo>
                <a:lnTo>
                  <a:pt x="29779" y="152013"/>
                </a:lnTo>
                <a:lnTo>
                  <a:pt x="31248" y="159186"/>
                </a:lnTo>
                <a:lnTo>
                  <a:pt x="32227" y="165873"/>
                </a:lnTo>
                <a:lnTo>
                  <a:pt x="32880" y="172236"/>
                </a:lnTo>
                <a:lnTo>
                  <a:pt x="34268" y="178383"/>
                </a:lnTo>
                <a:lnTo>
                  <a:pt x="36145" y="184386"/>
                </a:lnTo>
                <a:lnTo>
                  <a:pt x="38350" y="190293"/>
                </a:lnTo>
                <a:lnTo>
                  <a:pt x="39819" y="196136"/>
                </a:lnTo>
                <a:lnTo>
                  <a:pt x="40799" y="201936"/>
                </a:lnTo>
                <a:lnTo>
                  <a:pt x="41452" y="207708"/>
                </a:lnTo>
                <a:lnTo>
                  <a:pt x="41888" y="213461"/>
                </a:lnTo>
                <a:lnTo>
                  <a:pt x="42178" y="219201"/>
                </a:lnTo>
                <a:lnTo>
                  <a:pt x="42371" y="224933"/>
                </a:lnTo>
                <a:lnTo>
                  <a:pt x="43453" y="230659"/>
                </a:lnTo>
                <a:lnTo>
                  <a:pt x="45126" y="236382"/>
                </a:lnTo>
                <a:lnTo>
                  <a:pt x="47194" y="242102"/>
                </a:lnTo>
                <a:lnTo>
                  <a:pt x="48573" y="246867"/>
                </a:lnTo>
                <a:lnTo>
                  <a:pt x="50105" y="254703"/>
                </a:lnTo>
                <a:lnTo>
                  <a:pt x="50786" y="261360"/>
                </a:lnTo>
                <a:lnTo>
                  <a:pt x="51331" y="2706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73"/>
          <p:cNvSpPr/>
          <p:nvPr/>
        </p:nvSpPr>
        <p:spPr>
          <a:xfrm>
            <a:off x="7615241" y="4029106"/>
            <a:ext cx="222698" cy="334297"/>
          </a:xfrm>
          <a:custGeom>
            <a:avLst/>
            <a:gdLst/>
            <a:ahLst/>
            <a:cxnLst/>
            <a:rect l="0" t="0" r="0" b="0"/>
            <a:pathLst>
              <a:path w="222698" h="334297">
                <a:moveTo>
                  <a:pt x="197164" y="8541"/>
                </a:moveTo>
                <a:lnTo>
                  <a:pt x="192612" y="8541"/>
                </a:lnTo>
                <a:lnTo>
                  <a:pt x="191272" y="7589"/>
                </a:lnTo>
                <a:lnTo>
                  <a:pt x="190378" y="6001"/>
                </a:lnTo>
                <a:lnTo>
                  <a:pt x="188945" y="1160"/>
                </a:lnTo>
                <a:lnTo>
                  <a:pt x="187874" y="763"/>
                </a:lnTo>
                <a:lnTo>
                  <a:pt x="181242" y="74"/>
                </a:lnTo>
                <a:lnTo>
                  <a:pt x="175830" y="0"/>
                </a:lnTo>
                <a:lnTo>
                  <a:pt x="172464" y="942"/>
                </a:lnTo>
                <a:lnTo>
                  <a:pt x="168314" y="2523"/>
                </a:lnTo>
                <a:lnTo>
                  <a:pt x="163643" y="4529"/>
                </a:lnTo>
                <a:lnTo>
                  <a:pt x="158624" y="5866"/>
                </a:lnTo>
                <a:lnTo>
                  <a:pt x="153373" y="6758"/>
                </a:lnTo>
                <a:lnTo>
                  <a:pt x="147968" y="7352"/>
                </a:lnTo>
                <a:lnTo>
                  <a:pt x="141507" y="8701"/>
                </a:lnTo>
                <a:lnTo>
                  <a:pt x="134341" y="10553"/>
                </a:lnTo>
                <a:lnTo>
                  <a:pt x="126707" y="12740"/>
                </a:lnTo>
                <a:lnTo>
                  <a:pt x="119713" y="14197"/>
                </a:lnTo>
                <a:lnTo>
                  <a:pt x="113145" y="15170"/>
                </a:lnTo>
                <a:lnTo>
                  <a:pt x="106861" y="15818"/>
                </a:lnTo>
                <a:lnTo>
                  <a:pt x="100767" y="17202"/>
                </a:lnTo>
                <a:lnTo>
                  <a:pt x="94799" y="19077"/>
                </a:lnTo>
                <a:lnTo>
                  <a:pt x="88915" y="21280"/>
                </a:lnTo>
                <a:lnTo>
                  <a:pt x="83088" y="22749"/>
                </a:lnTo>
                <a:lnTo>
                  <a:pt x="77298" y="23728"/>
                </a:lnTo>
                <a:lnTo>
                  <a:pt x="71533" y="24381"/>
                </a:lnTo>
                <a:lnTo>
                  <a:pt x="66738" y="24816"/>
                </a:lnTo>
                <a:lnTo>
                  <a:pt x="62588" y="25106"/>
                </a:lnTo>
                <a:lnTo>
                  <a:pt x="58868" y="25300"/>
                </a:lnTo>
                <a:lnTo>
                  <a:pt x="55437" y="24476"/>
                </a:lnTo>
                <a:lnTo>
                  <a:pt x="49084" y="21021"/>
                </a:lnTo>
                <a:lnTo>
                  <a:pt x="43086" y="18850"/>
                </a:lnTo>
                <a:lnTo>
                  <a:pt x="37244" y="17885"/>
                </a:lnTo>
                <a:lnTo>
                  <a:pt x="31473" y="17457"/>
                </a:lnTo>
                <a:lnTo>
                  <a:pt x="26219" y="17144"/>
                </a:lnTo>
                <a:lnTo>
                  <a:pt x="25863" y="21673"/>
                </a:lnTo>
                <a:lnTo>
                  <a:pt x="25743" y="31737"/>
                </a:lnTo>
                <a:lnTo>
                  <a:pt x="25717" y="50284"/>
                </a:lnTo>
                <a:lnTo>
                  <a:pt x="24763" y="54467"/>
                </a:lnTo>
                <a:lnTo>
                  <a:pt x="21164" y="61655"/>
                </a:lnTo>
                <a:lnTo>
                  <a:pt x="18929" y="70565"/>
                </a:lnTo>
                <a:lnTo>
                  <a:pt x="16983" y="80875"/>
                </a:lnTo>
                <a:lnTo>
                  <a:pt x="15131" y="86291"/>
                </a:lnTo>
                <a:lnTo>
                  <a:pt x="12944" y="91807"/>
                </a:lnTo>
                <a:lnTo>
                  <a:pt x="10533" y="97389"/>
                </a:lnTo>
                <a:lnTo>
                  <a:pt x="5314" y="108672"/>
                </a:lnTo>
                <a:lnTo>
                  <a:pt x="3542" y="114348"/>
                </a:lnTo>
                <a:lnTo>
                  <a:pt x="2360" y="120036"/>
                </a:lnTo>
                <a:lnTo>
                  <a:pt x="1572" y="125734"/>
                </a:lnTo>
                <a:lnTo>
                  <a:pt x="697" y="134604"/>
                </a:lnTo>
                <a:lnTo>
                  <a:pt x="308" y="142674"/>
                </a:lnTo>
                <a:lnTo>
                  <a:pt x="58" y="160837"/>
                </a:lnTo>
                <a:lnTo>
                  <a:pt x="0" y="170799"/>
                </a:lnTo>
                <a:lnTo>
                  <a:pt x="2538" y="171143"/>
                </a:lnTo>
                <a:lnTo>
                  <a:pt x="9322" y="171337"/>
                </a:lnTo>
                <a:lnTo>
                  <a:pt x="11928" y="171364"/>
                </a:lnTo>
                <a:lnTo>
                  <a:pt x="15571" y="170430"/>
                </a:lnTo>
                <a:lnTo>
                  <a:pt x="19904" y="168855"/>
                </a:lnTo>
                <a:lnTo>
                  <a:pt x="24698" y="166852"/>
                </a:lnTo>
                <a:lnTo>
                  <a:pt x="28847" y="164564"/>
                </a:lnTo>
                <a:lnTo>
                  <a:pt x="32565" y="162087"/>
                </a:lnTo>
                <a:lnTo>
                  <a:pt x="35996" y="159482"/>
                </a:lnTo>
                <a:lnTo>
                  <a:pt x="41142" y="156794"/>
                </a:lnTo>
                <a:lnTo>
                  <a:pt x="47429" y="154049"/>
                </a:lnTo>
                <a:lnTo>
                  <a:pt x="54478" y="151266"/>
                </a:lnTo>
                <a:lnTo>
                  <a:pt x="61082" y="148458"/>
                </a:lnTo>
                <a:lnTo>
                  <a:pt x="73501" y="142799"/>
                </a:lnTo>
                <a:lnTo>
                  <a:pt x="80431" y="139956"/>
                </a:lnTo>
                <a:lnTo>
                  <a:pt x="87910" y="137109"/>
                </a:lnTo>
                <a:lnTo>
                  <a:pt x="95753" y="134258"/>
                </a:lnTo>
                <a:lnTo>
                  <a:pt x="102887" y="131405"/>
                </a:lnTo>
                <a:lnTo>
                  <a:pt x="109547" y="128550"/>
                </a:lnTo>
                <a:lnTo>
                  <a:pt x="115893" y="125695"/>
                </a:lnTo>
                <a:lnTo>
                  <a:pt x="122981" y="123791"/>
                </a:lnTo>
                <a:lnTo>
                  <a:pt x="130563" y="122522"/>
                </a:lnTo>
                <a:lnTo>
                  <a:pt x="138476" y="121676"/>
                </a:lnTo>
                <a:lnTo>
                  <a:pt x="145656" y="120159"/>
                </a:lnTo>
                <a:lnTo>
                  <a:pt x="152348" y="118196"/>
                </a:lnTo>
                <a:lnTo>
                  <a:pt x="158714" y="115934"/>
                </a:lnTo>
                <a:lnTo>
                  <a:pt x="164863" y="115379"/>
                </a:lnTo>
                <a:lnTo>
                  <a:pt x="170867" y="115961"/>
                </a:lnTo>
                <a:lnTo>
                  <a:pt x="176776" y="117302"/>
                </a:lnTo>
                <a:lnTo>
                  <a:pt x="181666" y="118196"/>
                </a:lnTo>
                <a:lnTo>
                  <a:pt x="185880" y="118792"/>
                </a:lnTo>
                <a:lnTo>
                  <a:pt x="189641" y="119189"/>
                </a:lnTo>
                <a:lnTo>
                  <a:pt x="194053" y="120406"/>
                </a:lnTo>
                <a:lnTo>
                  <a:pt x="198900" y="122171"/>
                </a:lnTo>
                <a:lnTo>
                  <a:pt x="204036" y="124299"/>
                </a:lnTo>
                <a:lnTo>
                  <a:pt x="208413" y="127623"/>
                </a:lnTo>
                <a:lnTo>
                  <a:pt x="212283" y="131744"/>
                </a:lnTo>
                <a:lnTo>
                  <a:pt x="218171" y="140451"/>
                </a:lnTo>
                <a:lnTo>
                  <a:pt x="220788" y="147495"/>
                </a:lnTo>
                <a:lnTo>
                  <a:pt x="221951" y="156341"/>
                </a:lnTo>
                <a:lnTo>
                  <a:pt x="222261" y="161367"/>
                </a:lnTo>
                <a:lnTo>
                  <a:pt x="222606" y="174571"/>
                </a:lnTo>
                <a:lnTo>
                  <a:pt x="222697" y="182093"/>
                </a:lnTo>
                <a:lnTo>
                  <a:pt x="221806" y="189012"/>
                </a:lnTo>
                <a:lnTo>
                  <a:pt x="220259" y="195530"/>
                </a:lnTo>
                <a:lnTo>
                  <a:pt x="218276" y="201781"/>
                </a:lnTo>
                <a:lnTo>
                  <a:pt x="215048" y="208805"/>
                </a:lnTo>
                <a:lnTo>
                  <a:pt x="210992" y="216345"/>
                </a:lnTo>
                <a:lnTo>
                  <a:pt x="206382" y="224230"/>
                </a:lnTo>
                <a:lnTo>
                  <a:pt x="201405" y="231391"/>
                </a:lnTo>
                <a:lnTo>
                  <a:pt x="196181" y="238070"/>
                </a:lnTo>
                <a:lnTo>
                  <a:pt x="190794" y="244428"/>
                </a:lnTo>
                <a:lnTo>
                  <a:pt x="185297" y="250572"/>
                </a:lnTo>
                <a:lnTo>
                  <a:pt x="174109" y="262478"/>
                </a:lnTo>
                <a:lnTo>
                  <a:pt x="168459" y="269272"/>
                </a:lnTo>
                <a:lnTo>
                  <a:pt x="162787" y="276659"/>
                </a:lnTo>
                <a:lnTo>
                  <a:pt x="157101" y="284442"/>
                </a:lnTo>
                <a:lnTo>
                  <a:pt x="151405" y="290582"/>
                </a:lnTo>
                <a:lnTo>
                  <a:pt x="145703" y="295629"/>
                </a:lnTo>
                <a:lnTo>
                  <a:pt x="139997" y="299946"/>
                </a:lnTo>
                <a:lnTo>
                  <a:pt x="135240" y="304728"/>
                </a:lnTo>
                <a:lnTo>
                  <a:pt x="131117" y="309822"/>
                </a:lnTo>
                <a:lnTo>
                  <a:pt x="127415" y="315122"/>
                </a:lnTo>
                <a:lnTo>
                  <a:pt x="123042" y="319609"/>
                </a:lnTo>
                <a:lnTo>
                  <a:pt x="118221" y="323552"/>
                </a:lnTo>
                <a:lnTo>
                  <a:pt x="113103" y="327133"/>
                </a:lnTo>
                <a:lnTo>
                  <a:pt x="107786" y="329521"/>
                </a:lnTo>
                <a:lnTo>
                  <a:pt x="102336" y="331113"/>
                </a:lnTo>
                <a:lnTo>
                  <a:pt x="89003" y="333668"/>
                </a:lnTo>
                <a:lnTo>
                  <a:pt x="84640" y="334017"/>
                </a:lnTo>
                <a:lnTo>
                  <a:pt x="77149" y="3342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74"/>
          <p:cNvSpPr/>
          <p:nvPr/>
        </p:nvSpPr>
        <p:spPr>
          <a:xfrm>
            <a:off x="7786687" y="3934777"/>
            <a:ext cx="239123" cy="555462"/>
          </a:xfrm>
          <a:custGeom>
            <a:avLst/>
            <a:gdLst/>
            <a:ahLst/>
            <a:cxnLst/>
            <a:rect l="0" t="0" r="0" b="0"/>
            <a:pathLst>
              <a:path w="239123" h="555462">
                <a:moveTo>
                  <a:pt x="0" y="0"/>
                </a:moveTo>
                <a:lnTo>
                  <a:pt x="24702" y="0"/>
                </a:lnTo>
                <a:lnTo>
                  <a:pt x="30755" y="952"/>
                </a:lnTo>
                <a:lnTo>
                  <a:pt x="37649" y="2540"/>
                </a:lnTo>
                <a:lnTo>
                  <a:pt x="45102" y="4551"/>
                </a:lnTo>
                <a:lnTo>
                  <a:pt x="52928" y="5891"/>
                </a:lnTo>
                <a:lnTo>
                  <a:pt x="61002" y="6785"/>
                </a:lnTo>
                <a:lnTo>
                  <a:pt x="69244" y="7381"/>
                </a:lnTo>
                <a:lnTo>
                  <a:pt x="77595" y="9683"/>
                </a:lnTo>
                <a:lnTo>
                  <a:pt x="86020" y="13123"/>
                </a:lnTo>
                <a:lnTo>
                  <a:pt x="94494" y="17321"/>
                </a:lnTo>
                <a:lnTo>
                  <a:pt x="103001" y="21073"/>
                </a:lnTo>
                <a:lnTo>
                  <a:pt x="111530" y="24526"/>
                </a:lnTo>
                <a:lnTo>
                  <a:pt x="120073" y="27781"/>
                </a:lnTo>
                <a:lnTo>
                  <a:pt x="127674" y="31856"/>
                </a:lnTo>
                <a:lnTo>
                  <a:pt x="134647" y="36477"/>
                </a:lnTo>
                <a:lnTo>
                  <a:pt x="141199" y="41463"/>
                </a:lnTo>
                <a:lnTo>
                  <a:pt x="147472" y="47645"/>
                </a:lnTo>
                <a:lnTo>
                  <a:pt x="153560" y="54623"/>
                </a:lnTo>
                <a:lnTo>
                  <a:pt x="159524" y="62133"/>
                </a:lnTo>
                <a:lnTo>
                  <a:pt x="166357" y="69997"/>
                </a:lnTo>
                <a:lnTo>
                  <a:pt x="173769" y="78097"/>
                </a:lnTo>
                <a:lnTo>
                  <a:pt x="181568" y="86355"/>
                </a:lnTo>
                <a:lnTo>
                  <a:pt x="188674" y="94718"/>
                </a:lnTo>
                <a:lnTo>
                  <a:pt x="195314" y="103150"/>
                </a:lnTo>
                <a:lnTo>
                  <a:pt x="201647" y="111629"/>
                </a:lnTo>
                <a:lnTo>
                  <a:pt x="206822" y="121092"/>
                </a:lnTo>
                <a:lnTo>
                  <a:pt x="211224" y="131210"/>
                </a:lnTo>
                <a:lnTo>
                  <a:pt x="215111" y="141766"/>
                </a:lnTo>
                <a:lnTo>
                  <a:pt x="219608" y="152613"/>
                </a:lnTo>
                <a:lnTo>
                  <a:pt x="224510" y="163655"/>
                </a:lnTo>
                <a:lnTo>
                  <a:pt x="229684" y="174826"/>
                </a:lnTo>
                <a:lnTo>
                  <a:pt x="233132" y="186083"/>
                </a:lnTo>
                <a:lnTo>
                  <a:pt x="235432" y="197398"/>
                </a:lnTo>
                <a:lnTo>
                  <a:pt x="236964" y="208751"/>
                </a:lnTo>
                <a:lnTo>
                  <a:pt x="237986" y="221082"/>
                </a:lnTo>
                <a:lnTo>
                  <a:pt x="238668" y="234066"/>
                </a:lnTo>
                <a:lnTo>
                  <a:pt x="239122" y="247484"/>
                </a:lnTo>
                <a:lnTo>
                  <a:pt x="238471" y="260239"/>
                </a:lnTo>
                <a:lnTo>
                  <a:pt x="237086" y="272553"/>
                </a:lnTo>
                <a:lnTo>
                  <a:pt x="235210" y="284572"/>
                </a:lnTo>
                <a:lnTo>
                  <a:pt x="232054" y="297347"/>
                </a:lnTo>
                <a:lnTo>
                  <a:pt x="228045" y="310627"/>
                </a:lnTo>
                <a:lnTo>
                  <a:pt x="223468" y="324242"/>
                </a:lnTo>
                <a:lnTo>
                  <a:pt x="218511" y="337129"/>
                </a:lnTo>
                <a:lnTo>
                  <a:pt x="213302" y="349530"/>
                </a:lnTo>
                <a:lnTo>
                  <a:pt x="202433" y="374422"/>
                </a:lnTo>
                <a:lnTo>
                  <a:pt x="191253" y="401360"/>
                </a:lnTo>
                <a:lnTo>
                  <a:pt x="184652" y="414258"/>
                </a:lnTo>
                <a:lnTo>
                  <a:pt x="177394" y="426667"/>
                </a:lnTo>
                <a:lnTo>
                  <a:pt x="149765" y="469407"/>
                </a:lnTo>
                <a:lnTo>
                  <a:pt x="144610" y="478674"/>
                </a:lnTo>
                <a:lnTo>
                  <a:pt x="140222" y="487708"/>
                </a:lnTo>
                <a:lnTo>
                  <a:pt x="136344" y="496589"/>
                </a:lnTo>
                <a:lnTo>
                  <a:pt x="131853" y="504414"/>
                </a:lnTo>
                <a:lnTo>
                  <a:pt x="126955" y="511536"/>
                </a:lnTo>
                <a:lnTo>
                  <a:pt x="121785" y="518189"/>
                </a:lnTo>
                <a:lnTo>
                  <a:pt x="116432" y="523577"/>
                </a:lnTo>
                <a:lnTo>
                  <a:pt x="110959" y="528121"/>
                </a:lnTo>
                <a:lnTo>
                  <a:pt x="105405" y="532104"/>
                </a:lnTo>
                <a:lnTo>
                  <a:pt x="100750" y="535711"/>
                </a:lnTo>
                <a:lnTo>
                  <a:pt x="96694" y="539068"/>
                </a:lnTo>
                <a:lnTo>
                  <a:pt x="93039" y="542259"/>
                </a:lnTo>
                <a:lnTo>
                  <a:pt x="90601" y="545339"/>
                </a:lnTo>
                <a:lnTo>
                  <a:pt x="86367" y="555461"/>
                </a:lnTo>
                <a:lnTo>
                  <a:pt x="85201" y="555093"/>
                </a:lnTo>
                <a:lnTo>
                  <a:pt x="78401" y="549677"/>
                </a:lnTo>
                <a:lnTo>
                  <a:pt x="77984" y="548379"/>
                </a:lnTo>
                <a:lnTo>
                  <a:pt x="77153" y="5400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75"/>
          <p:cNvSpPr/>
          <p:nvPr/>
        </p:nvSpPr>
        <p:spPr>
          <a:xfrm>
            <a:off x="8172450" y="4097654"/>
            <a:ext cx="248603" cy="51437"/>
          </a:xfrm>
          <a:custGeom>
            <a:avLst/>
            <a:gdLst/>
            <a:ahLst/>
            <a:cxnLst/>
            <a:rect l="0" t="0" r="0" b="0"/>
            <a:pathLst>
              <a:path w="248603" h="51437">
                <a:moveTo>
                  <a:pt x="0" y="51436"/>
                </a:moveTo>
                <a:lnTo>
                  <a:pt x="0" y="46885"/>
                </a:lnTo>
                <a:lnTo>
                  <a:pt x="952" y="45544"/>
                </a:lnTo>
                <a:lnTo>
                  <a:pt x="2539" y="44651"/>
                </a:lnTo>
                <a:lnTo>
                  <a:pt x="6843" y="43657"/>
                </a:lnTo>
                <a:lnTo>
                  <a:pt x="11931" y="43216"/>
                </a:lnTo>
                <a:lnTo>
                  <a:pt x="15574" y="42146"/>
                </a:lnTo>
                <a:lnTo>
                  <a:pt x="19907" y="40480"/>
                </a:lnTo>
                <a:lnTo>
                  <a:pt x="24701" y="38417"/>
                </a:lnTo>
                <a:lnTo>
                  <a:pt x="35108" y="33584"/>
                </a:lnTo>
                <a:lnTo>
                  <a:pt x="40551" y="30962"/>
                </a:lnTo>
                <a:lnTo>
                  <a:pt x="47036" y="29214"/>
                </a:lnTo>
                <a:lnTo>
                  <a:pt x="54217" y="28049"/>
                </a:lnTo>
                <a:lnTo>
                  <a:pt x="61862" y="27272"/>
                </a:lnTo>
                <a:lnTo>
                  <a:pt x="69816" y="25802"/>
                </a:lnTo>
                <a:lnTo>
                  <a:pt x="77977" y="23869"/>
                </a:lnTo>
                <a:lnTo>
                  <a:pt x="86274" y="21628"/>
                </a:lnTo>
                <a:lnTo>
                  <a:pt x="93711" y="19181"/>
                </a:lnTo>
                <a:lnTo>
                  <a:pt x="100574" y="16598"/>
                </a:lnTo>
                <a:lnTo>
                  <a:pt x="107054" y="13923"/>
                </a:lnTo>
                <a:lnTo>
                  <a:pt x="114232" y="12140"/>
                </a:lnTo>
                <a:lnTo>
                  <a:pt x="121874" y="10951"/>
                </a:lnTo>
                <a:lnTo>
                  <a:pt x="129827" y="10158"/>
                </a:lnTo>
                <a:lnTo>
                  <a:pt x="137034" y="9630"/>
                </a:lnTo>
                <a:lnTo>
                  <a:pt x="143743" y="9278"/>
                </a:lnTo>
                <a:lnTo>
                  <a:pt x="150121" y="9043"/>
                </a:lnTo>
                <a:lnTo>
                  <a:pt x="157230" y="7934"/>
                </a:lnTo>
                <a:lnTo>
                  <a:pt x="164827" y="6242"/>
                </a:lnTo>
                <a:lnTo>
                  <a:pt x="172750" y="4161"/>
                </a:lnTo>
                <a:lnTo>
                  <a:pt x="179937" y="2775"/>
                </a:lnTo>
                <a:lnTo>
                  <a:pt x="186632" y="1850"/>
                </a:lnTo>
                <a:lnTo>
                  <a:pt x="193002" y="1233"/>
                </a:lnTo>
                <a:lnTo>
                  <a:pt x="199153" y="822"/>
                </a:lnTo>
                <a:lnTo>
                  <a:pt x="205159" y="549"/>
                </a:lnTo>
                <a:lnTo>
                  <a:pt x="220172" y="163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576"/>
          <p:cNvSpPr/>
          <p:nvPr/>
        </p:nvSpPr>
        <p:spPr>
          <a:xfrm>
            <a:off x="8146836" y="4191952"/>
            <a:ext cx="325652" cy="51436"/>
          </a:xfrm>
          <a:custGeom>
            <a:avLst/>
            <a:gdLst/>
            <a:ahLst/>
            <a:cxnLst/>
            <a:rect l="0" t="0" r="0" b="0"/>
            <a:pathLst>
              <a:path w="325652" h="51436">
                <a:moveTo>
                  <a:pt x="8469" y="51435"/>
                </a:moveTo>
                <a:lnTo>
                  <a:pt x="3917" y="51435"/>
                </a:lnTo>
                <a:lnTo>
                  <a:pt x="2577" y="50483"/>
                </a:lnTo>
                <a:lnTo>
                  <a:pt x="1683" y="48895"/>
                </a:lnTo>
                <a:lnTo>
                  <a:pt x="0" y="43216"/>
                </a:lnTo>
                <a:lnTo>
                  <a:pt x="4478" y="42967"/>
                </a:lnTo>
                <a:lnTo>
                  <a:pt x="6760" y="41980"/>
                </a:lnTo>
                <a:lnTo>
                  <a:pt x="9235" y="40369"/>
                </a:lnTo>
                <a:lnTo>
                  <a:pt x="11837" y="38343"/>
                </a:lnTo>
                <a:lnTo>
                  <a:pt x="15477" y="36992"/>
                </a:lnTo>
                <a:lnTo>
                  <a:pt x="24600" y="35491"/>
                </a:lnTo>
                <a:lnTo>
                  <a:pt x="30654" y="34138"/>
                </a:lnTo>
                <a:lnTo>
                  <a:pt x="37546" y="32284"/>
                </a:lnTo>
                <a:lnTo>
                  <a:pt x="44999" y="30095"/>
                </a:lnTo>
                <a:lnTo>
                  <a:pt x="51872" y="28636"/>
                </a:lnTo>
                <a:lnTo>
                  <a:pt x="58359" y="27663"/>
                </a:lnTo>
                <a:lnTo>
                  <a:pt x="64589" y="27015"/>
                </a:lnTo>
                <a:lnTo>
                  <a:pt x="71600" y="26582"/>
                </a:lnTo>
                <a:lnTo>
                  <a:pt x="87010" y="26102"/>
                </a:lnTo>
                <a:lnTo>
                  <a:pt x="111750" y="25832"/>
                </a:lnTo>
                <a:lnTo>
                  <a:pt x="120185" y="24841"/>
                </a:lnTo>
                <a:lnTo>
                  <a:pt x="128667" y="23228"/>
                </a:lnTo>
                <a:lnTo>
                  <a:pt x="137179" y="21200"/>
                </a:lnTo>
                <a:lnTo>
                  <a:pt x="145710" y="19849"/>
                </a:lnTo>
                <a:lnTo>
                  <a:pt x="154255" y="18947"/>
                </a:lnTo>
                <a:lnTo>
                  <a:pt x="162809" y="18347"/>
                </a:lnTo>
                <a:lnTo>
                  <a:pt x="171370" y="17946"/>
                </a:lnTo>
                <a:lnTo>
                  <a:pt x="188501" y="17501"/>
                </a:lnTo>
                <a:lnTo>
                  <a:pt x="209660" y="17251"/>
                </a:lnTo>
                <a:lnTo>
                  <a:pt x="216892" y="16263"/>
                </a:lnTo>
                <a:lnTo>
                  <a:pt x="224570" y="14652"/>
                </a:lnTo>
                <a:lnTo>
                  <a:pt x="232547" y="12625"/>
                </a:lnTo>
                <a:lnTo>
                  <a:pt x="239769" y="11275"/>
                </a:lnTo>
                <a:lnTo>
                  <a:pt x="246488" y="10374"/>
                </a:lnTo>
                <a:lnTo>
                  <a:pt x="252874" y="9773"/>
                </a:lnTo>
                <a:lnTo>
                  <a:pt x="259988" y="9373"/>
                </a:lnTo>
                <a:lnTo>
                  <a:pt x="275513" y="8929"/>
                </a:lnTo>
                <a:lnTo>
                  <a:pt x="282701" y="7857"/>
                </a:lnTo>
                <a:lnTo>
                  <a:pt x="289397" y="6191"/>
                </a:lnTo>
                <a:lnTo>
                  <a:pt x="295767" y="4127"/>
                </a:lnTo>
                <a:lnTo>
                  <a:pt x="301918" y="2752"/>
                </a:lnTo>
                <a:lnTo>
                  <a:pt x="307924" y="1835"/>
                </a:lnTo>
                <a:lnTo>
                  <a:pt x="32565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577"/>
          <p:cNvSpPr/>
          <p:nvPr/>
        </p:nvSpPr>
        <p:spPr>
          <a:xfrm>
            <a:off x="8515397" y="3994901"/>
            <a:ext cx="230546" cy="290835"/>
          </a:xfrm>
          <a:custGeom>
            <a:avLst/>
            <a:gdLst/>
            <a:ahLst/>
            <a:cxnLst/>
            <a:rect l="0" t="0" r="0" b="0"/>
            <a:pathLst>
              <a:path w="230546" h="290835">
                <a:moveTo>
                  <a:pt x="145685" y="25601"/>
                </a:moveTo>
                <a:lnTo>
                  <a:pt x="145685" y="21050"/>
                </a:lnTo>
                <a:lnTo>
                  <a:pt x="144733" y="18757"/>
                </a:lnTo>
                <a:lnTo>
                  <a:pt x="138305" y="10001"/>
                </a:lnTo>
                <a:lnTo>
                  <a:pt x="137642" y="6603"/>
                </a:lnTo>
                <a:lnTo>
                  <a:pt x="137217" y="1211"/>
                </a:lnTo>
                <a:lnTo>
                  <a:pt x="136230" y="769"/>
                </a:lnTo>
                <a:lnTo>
                  <a:pt x="130290" y="146"/>
                </a:lnTo>
                <a:lnTo>
                  <a:pt x="125191" y="0"/>
                </a:lnTo>
                <a:lnTo>
                  <a:pt x="122497" y="914"/>
                </a:lnTo>
                <a:lnTo>
                  <a:pt x="116964" y="4469"/>
                </a:lnTo>
                <a:lnTo>
                  <a:pt x="111330" y="9224"/>
                </a:lnTo>
                <a:lnTo>
                  <a:pt x="104699" y="14512"/>
                </a:lnTo>
                <a:lnTo>
                  <a:pt x="100263" y="17256"/>
                </a:lnTo>
                <a:lnTo>
                  <a:pt x="95402" y="20038"/>
                </a:lnTo>
                <a:lnTo>
                  <a:pt x="91208" y="22845"/>
                </a:lnTo>
                <a:lnTo>
                  <a:pt x="84009" y="28504"/>
                </a:lnTo>
                <a:lnTo>
                  <a:pt x="79802" y="32298"/>
                </a:lnTo>
                <a:lnTo>
                  <a:pt x="70049" y="41595"/>
                </a:lnTo>
                <a:lnTo>
                  <a:pt x="53848" y="57539"/>
                </a:lnTo>
                <a:lnTo>
                  <a:pt x="49217" y="63086"/>
                </a:lnTo>
                <a:lnTo>
                  <a:pt x="45179" y="68688"/>
                </a:lnTo>
                <a:lnTo>
                  <a:pt x="27301" y="95919"/>
                </a:lnTo>
                <a:lnTo>
                  <a:pt x="22947" y="103912"/>
                </a:lnTo>
                <a:lnTo>
                  <a:pt x="19092" y="112099"/>
                </a:lnTo>
                <a:lnTo>
                  <a:pt x="15571" y="120414"/>
                </a:lnTo>
                <a:lnTo>
                  <a:pt x="9116" y="134732"/>
                </a:lnTo>
                <a:lnTo>
                  <a:pt x="6061" y="141218"/>
                </a:lnTo>
                <a:lnTo>
                  <a:pt x="4025" y="148399"/>
                </a:lnTo>
                <a:lnTo>
                  <a:pt x="2668" y="156044"/>
                </a:lnTo>
                <a:lnTo>
                  <a:pt x="1763" y="163998"/>
                </a:lnTo>
                <a:lnTo>
                  <a:pt x="1159" y="171206"/>
                </a:lnTo>
                <a:lnTo>
                  <a:pt x="757" y="177916"/>
                </a:lnTo>
                <a:lnTo>
                  <a:pt x="311" y="190452"/>
                </a:lnTo>
                <a:lnTo>
                  <a:pt x="24" y="214021"/>
                </a:lnTo>
                <a:lnTo>
                  <a:pt x="0" y="219795"/>
                </a:lnTo>
                <a:lnTo>
                  <a:pt x="936" y="225549"/>
                </a:lnTo>
                <a:lnTo>
                  <a:pt x="2514" y="231289"/>
                </a:lnTo>
                <a:lnTo>
                  <a:pt x="4517" y="237022"/>
                </a:lnTo>
                <a:lnTo>
                  <a:pt x="6806" y="242748"/>
                </a:lnTo>
                <a:lnTo>
                  <a:pt x="9284" y="248471"/>
                </a:lnTo>
                <a:lnTo>
                  <a:pt x="11888" y="254191"/>
                </a:lnTo>
                <a:lnTo>
                  <a:pt x="17323" y="263087"/>
                </a:lnTo>
                <a:lnTo>
                  <a:pt x="20105" y="266792"/>
                </a:lnTo>
                <a:lnTo>
                  <a:pt x="23865" y="270215"/>
                </a:lnTo>
                <a:lnTo>
                  <a:pt x="28277" y="273450"/>
                </a:lnTo>
                <a:lnTo>
                  <a:pt x="33123" y="276559"/>
                </a:lnTo>
                <a:lnTo>
                  <a:pt x="38259" y="279584"/>
                </a:lnTo>
                <a:lnTo>
                  <a:pt x="43587" y="282553"/>
                </a:lnTo>
                <a:lnTo>
                  <a:pt x="49045" y="285485"/>
                </a:lnTo>
                <a:lnTo>
                  <a:pt x="54589" y="287439"/>
                </a:lnTo>
                <a:lnTo>
                  <a:pt x="60189" y="288742"/>
                </a:lnTo>
                <a:lnTo>
                  <a:pt x="65828" y="289611"/>
                </a:lnTo>
                <a:lnTo>
                  <a:pt x="70540" y="290190"/>
                </a:lnTo>
                <a:lnTo>
                  <a:pt x="74633" y="290576"/>
                </a:lnTo>
                <a:lnTo>
                  <a:pt x="78314" y="290834"/>
                </a:lnTo>
                <a:lnTo>
                  <a:pt x="82675" y="290053"/>
                </a:lnTo>
                <a:lnTo>
                  <a:pt x="87485" y="288580"/>
                </a:lnTo>
                <a:lnTo>
                  <a:pt x="92598" y="286645"/>
                </a:lnTo>
                <a:lnTo>
                  <a:pt x="98864" y="285355"/>
                </a:lnTo>
                <a:lnTo>
                  <a:pt x="105898" y="284496"/>
                </a:lnTo>
                <a:lnTo>
                  <a:pt x="113445" y="283923"/>
                </a:lnTo>
                <a:lnTo>
                  <a:pt x="119430" y="281636"/>
                </a:lnTo>
                <a:lnTo>
                  <a:pt x="124371" y="278206"/>
                </a:lnTo>
                <a:lnTo>
                  <a:pt x="128618" y="274014"/>
                </a:lnTo>
                <a:lnTo>
                  <a:pt x="133354" y="270267"/>
                </a:lnTo>
                <a:lnTo>
                  <a:pt x="138418" y="266817"/>
                </a:lnTo>
                <a:lnTo>
                  <a:pt x="143698" y="263564"/>
                </a:lnTo>
                <a:lnTo>
                  <a:pt x="149122" y="259491"/>
                </a:lnTo>
                <a:lnTo>
                  <a:pt x="154645" y="254870"/>
                </a:lnTo>
                <a:lnTo>
                  <a:pt x="160230" y="249884"/>
                </a:lnTo>
                <a:lnTo>
                  <a:pt x="164908" y="243703"/>
                </a:lnTo>
                <a:lnTo>
                  <a:pt x="168977" y="236725"/>
                </a:lnTo>
                <a:lnTo>
                  <a:pt x="172644" y="229215"/>
                </a:lnTo>
                <a:lnTo>
                  <a:pt x="176993" y="222304"/>
                </a:lnTo>
                <a:lnTo>
                  <a:pt x="181797" y="215791"/>
                </a:lnTo>
                <a:lnTo>
                  <a:pt x="186905" y="209545"/>
                </a:lnTo>
                <a:lnTo>
                  <a:pt x="191262" y="202523"/>
                </a:lnTo>
                <a:lnTo>
                  <a:pt x="195120" y="194984"/>
                </a:lnTo>
                <a:lnTo>
                  <a:pt x="201946" y="179940"/>
                </a:lnTo>
                <a:lnTo>
                  <a:pt x="208155" y="166903"/>
                </a:lnTo>
                <a:lnTo>
                  <a:pt x="212097" y="159808"/>
                </a:lnTo>
                <a:lnTo>
                  <a:pt x="216630" y="152220"/>
                </a:lnTo>
                <a:lnTo>
                  <a:pt x="221557" y="144304"/>
                </a:lnTo>
                <a:lnTo>
                  <a:pt x="224842" y="136169"/>
                </a:lnTo>
                <a:lnTo>
                  <a:pt x="227031" y="127888"/>
                </a:lnTo>
                <a:lnTo>
                  <a:pt x="228490" y="119510"/>
                </a:lnTo>
                <a:lnTo>
                  <a:pt x="229463" y="112020"/>
                </a:lnTo>
                <a:lnTo>
                  <a:pt x="230112" y="105121"/>
                </a:lnTo>
                <a:lnTo>
                  <a:pt x="230545" y="98617"/>
                </a:lnTo>
                <a:lnTo>
                  <a:pt x="229881" y="92376"/>
                </a:lnTo>
                <a:lnTo>
                  <a:pt x="228485" y="86310"/>
                </a:lnTo>
                <a:lnTo>
                  <a:pt x="226603" y="80361"/>
                </a:lnTo>
                <a:lnTo>
                  <a:pt x="224395" y="74490"/>
                </a:lnTo>
                <a:lnTo>
                  <a:pt x="221971" y="68671"/>
                </a:lnTo>
                <a:lnTo>
                  <a:pt x="219403" y="62887"/>
                </a:lnTo>
                <a:lnTo>
                  <a:pt x="215786" y="57126"/>
                </a:lnTo>
                <a:lnTo>
                  <a:pt x="211469" y="51380"/>
                </a:lnTo>
                <a:lnTo>
                  <a:pt x="206686" y="45645"/>
                </a:lnTo>
                <a:lnTo>
                  <a:pt x="201593" y="40868"/>
                </a:lnTo>
                <a:lnTo>
                  <a:pt x="196291" y="36732"/>
                </a:lnTo>
                <a:lnTo>
                  <a:pt x="190853" y="33022"/>
                </a:lnTo>
                <a:lnTo>
                  <a:pt x="185321" y="29595"/>
                </a:lnTo>
                <a:lnTo>
                  <a:pt x="179729" y="26359"/>
                </a:lnTo>
                <a:lnTo>
                  <a:pt x="174096" y="23249"/>
                </a:lnTo>
                <a:lnTo>
                  <a:pt x="167483" y="21175"/>
                </a:lnTo>
                <a:lnTo>
                  <a:pt x="160217" y="19793"/>
                </a:lnTo>
                <a:lnTo>
                  <a:pt x="152515" y="18872"/>
                </a:lnTo>
                <a:lnTo>
                  <a:pt x="144524" y="18257"/>
                </a:lnTo>
                <a:lnTo>
                  <a:pt x="136338" y="17848"/>
                </a:lnTo>
                <a:lnTo>
                  <a:pt x="118671" y="17393"/>
                </a:lnTo>
                <a:lnTo>
                  <a:pt x="42815" y="170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78"/>
          <p:cNvSpPr/>
          <p:nvPr/>
        </p:nvSpPr>
        <p:spPr>
          <a:xfrm>
            <a:off x="165734" y="4221402"/>
            <a:ext cx="316625" cy="253444"/>
          </a:xfrm>
          <a:custGeom>
            <a:avLst/>
            <a:gdLst/>
            <a:ahLst/>
            <a:cxnLst/>
            <a:rect l="0" t="0" r="0" b="0"/>
            <a:pathLst>
              <a:path w="316625" h="253444">
                <a:moveTo>
                  <a:pt x="0" y="81993"/>
                </a:moveTo>
                <a:lnTo>
                  <a:pt x="0" y="69222"/>
                </a:lnTo>
                <a:lnTo>
                  <a:pt x="953" y="66811"/>
                </a:lnTo>
                <a:lnTo>
                  <a:pt x="4551" y="61593"/>
                </a:lnTo>
                <a:lnTo>
                  <a:pt x="9325" y="56098"/>
                </a:lnTo>
                <a:lnTo>
                  <a:pt x="14622" y="50482"/>
                </a:lnTo>
                <a:lnTo>
                  <a:pt x="28619" y="36262"/>
                </a:lnTo>
                <a:lnTo>
                  <a:pt x="36850" y="30553"/>
                </a:lnTo>
                <a:lnTo>
                  <a:pt x="41712" y="27697"/>
                </a:lnTo>
                <a:lnTo>
                  <a:pt x="46858" y="24841"/>
                </a:lnTo>
                <a:lnTo>
                  <a:pt x="57656" y="19127"/>
                </a:lnTo>
                <a:lnTo>
                  <a:pt x="74445" y="10555"/>
                </a:lnTo>
                <a:lnTo>
                  <a:pt x="81063" y="8650"/>
                </a:lnTo>
                <a:lnTo>
                  <a:pt x="88332" y="7380"/>
                </a:lnTo>
                <a:lnTo>
                  <a:pt x="96036" y="6533"/>
                </a:lnTo>
                <a:lnTo>
                  <a:pt x="103076" y="5969"/>
                </a:lnTo>
                <a:lnTo>
                  <a:pt x="109675" y="5593"/>
                </a:lnTo>
                <a:lnTo>
                  <a:pt x="115980" y="5342"/>
                </a:lnTo>
                <a:lnTo>
                  <a:pt x="123040" y="4222"/>
                </a:lnTo>
                <a:lnTo>
                  <a:pt x="130604" y="2523"/>
                </a:lnTo>
                <a:lnTo>
                  <a:pt x="138505" y="438"/>
                </a:lnTo>
                <a:lnTo>
                  <a:pt x="146629" y="0"/>
                </a:lnTo>
                <a:lnTo>
                  <a:pt x="154903" y="661"/>
                </a:lnTo>
                <a:lnTo>
                  <a:pt x="163276" y="2054"/>
                </a:lnTo>
                <a:lnTo>
                  <a:pt x="171716" y="2983"/>
                </a:lnTo>
                <a:lnTo>
                  <a:pt x="180200" y="3602"/>
                </a:lnTo>
                <a:lnTo>
                  <a:pt x="188713" y="4015"/>
                </a:lnTo>
                <a:lnTo>
                  <a:pt x="196294" y="5243"/>
                </a:lnTo>
                <a:lnTo>
                  <a:pt x="203253" y="7013"/>
                </a:lnTo>
                <a:lnTo>
                  <a:pt x="209797" y="9147"/>
                </a:lnTo>
                <a:lnTo>
                  <a:pt x="219608" y="14057"/>
                </a:lnTo>
                <a:lnTo>
                  <a:pt x="227144" y="19414"/>
                </a:lnTo>
                <a:lnTo>
                  <a:pt x="233668" y="24970"/>
                </a:lnTo>
                <a:lnTo>
                  <a:pt x="239743" y="30614"/>
                </a:lnTo>
                <a:lnTo>
                  <a:pt x="242696" y="33453"/>
                </a:lnTo>
                <a:lnTo>
                  <a:pt x="244665" y="37250"/>
                </a:lnTo>
                <a:lnTo>
                  <a:pt x="245978" y="41687"/>
                </a:lnTo>
                <a:lnTo>
                  <a:pt x="246853" y="46550"/>
                </a:lnTo>
                <a:lnTo>
                  <a:pt x="246484" y="50744"/>
                </a:lnTo>
                <a:lnTo>
                  <a:pt x="245285" y="54493"/>
                </a:lnTo>
                <a:lnTo>
                  <a:pt x="243533" y="57944"/>
                </a:lnTo>
                <a:lnTo>
                  <a:pt x="236507" y="64320"/>
                </a:lnTo>
                <a:lnTo>
                  <a:pt x="227035" y="71280"/>
                </a:lnTo>
                <a:lnTo>
                  <a:pt x="221842" y="75804"/>
                </a:lnTo>
                <a:lnTo>
                  <a:pt x="216474" y="80724"/>
                </a:lnTo>
                <a:lnTo>
                  <a:pt x="210039" y="84957"/>
                </a:lnTo>
                <a:lnTo>
                  <a:pt x="202891" y="88731"/>
                </a:lnTo>
                <a:lnTo>
                  <a:pt x="195268" y="92200"/>
                </a:lnTo>
                <a:lnTo>
                  <a:pt x="187329" y="95465"/>
                </a:lnTo>
                <a:lnTo>
                  <a:pt x="179179" y="98594"/>
                </a:lnTo>
                <a:lnTo>
                  <a:pt x="170888" y="101633"/>
                </a:lnTo>
                <a:lnTo>
                  <a:pt x="163455" y="104611"/>
                </a:lnTo>
                <a:lnTo>
                  <a:pt x="156595" y="107549"/>
                </a:lnTo>
                <a:lnTo>
                  <a:pt x="143893" y="113353"/>
                </a:lnTo>
                <a:lnTo>
                  <a:pt x="131898" y="119109"/>
                </a:lnTo>
                <a:lnTo>
                  <a:pt x="125079" y="121977"/>
                </a:lnTo>
                <a:lnTo>
                  <a:pt x="117676" y="124841"/>
                </a:lnTo>
                <a:lnTo>
                  <a:pt x="109884" y="127703"/>
                </a:lnTo>
                <a:lnTo>
                  <a:pt x="103736" y="129611"/>
                </a:lnTo>
                <a:lnTo>
                  <a:pt x="94365" y="131731"/>
                </a:lnTo>
                <a:lnTo>
                  <a:pt x="87025" y="132674"/>
                </a:lnTo>
                <a:lnTo>
                  <a:pt x="77731" y="133384"/>
                </a:lnTo>
                <a:lnTo>
                  <a:pt x="81875" y="133415"/>
                </a:lnTo>
                <a:lnTo>
                  <a:pt x="84111" y="132466"/>
                </a:lnTo>
                <a:lnTo>
                  <a:pt x="89135" y="128873"/>
                </a:lnTo>
                <a:lnTo>
                  <a:pt x="93714" y="127534"/>
                </a:lnTo>
                <a:lnTo>
                  <a:pt x="99623" y="126641"/>
                </a:lnTo>
                <a:lnTo>
                  <a:pt x="106421" y="126045"/>
                </a:lnTo>
                <a:lnTo>
                  <a:pt x="113810" y="125648"/>
                </a:lnTo>
                <a:lnTo>
                  <a:pt x="129640" y="125208"/>
                </a:lnTo>
                <a:lnTo>
                  <a:pt x="213149" y="124864"/>
                </a:lnTo>
                <a:lnTo>
                  <a:pt x="222109" y="125814"/>
                </a:lnTo>
                <a:lnTo>
                  <a:pt x="230941" y="127399"/>
                </a:lnTo>
                <a:lnTo>
                  <a:pt x="239685" y="129409"/>
                </a:lnTo>
                <a:lnTo>
                  <a:pt x="248373" y="131701"/>
                </a:lnTo>
                <a:lnTo>
                  <a:pt x="257022" y="134182"/>
                </a:lnTo>
                <a:lnTo>
                  <a:pt x="265646" y="136788"/>
                </a:lnTo>
                <a:lnTo>
                  <a:pt x="273300" y="139477"/>
                </a:lnTo>
                <a:lnTo>
                  <a:pt x="280308" y="142223"/>
                </a:lnTo>
                <a:lnTo>
                  <a:pt x="286884" y="145007"/>
                </a:lnTo>
                <a:lnTo>
                  <a:pt x="296732" y="150639"/>
                </a:lnTo>
                <a:lnTo>
                  <a:pt x="304284" y="156317"/>
                </a:lnTo>
                <a:lnTo>
                  <a:pt x="310815" y="162016"/>
                </a:lnTo>
                <a:lnTo>
                  <a:pt x="312938" y="164869"/>
                </a:lnTo>
                <a:lnTo>
                  <a:pt x="315296" y="170579"/>
                </a:lnTo>
                <a:lnTo>
                  <a:pt x="315925" y="174388"/>
                </a:lnTo>
                <a:lnTo>
                  <a:pt x="316344" y="178832"/>
                </a:lnTo>
                <a:lnTo>
                  <a:pt x="316624" y="183700"/>
                </a:lnTo>
                <a:lnTo>
                  <a:pt x="315858" y="187897"/>
                </a:lnTo>
                <a:lnTo>
                  <a:pt x="312466" y="195102"/>
                </a:lnTo>
                <a:lnTo>
                  <a:pt x="305244" y="201478"/>
                </a:lnTo>
                <a:lnTo>
                  <a:pt x="296637" y="207487"/>
                </a:lnTo>
                <a:lnTo>
                  <a:pt x="289636" y="213333"/>
                </a:lnTo>
                <a:lnTo>
                  <a:pt x="280810" y="219106"/>
                </a:lnTo>
                <a:lnTo>
                  <a:pt x="275789" y="221979"/>
                </a:lnTo>
                <a:lnTo>
                  <a:pt x="265131" y="227712"/>
                </a:lnTo>
                <a:lnTo>
                  <a:pt x="259621" y="230573"/>
                </a:lnTo>
                <a:lnTo>
                  <a:pt x="250960" y="236293"/>
                </a:lnTo>
                <a:lnTo>
                  <a:pt x="247317" y="239152"/>
                </a:lnTo>
                <a:lnTo>
                  <a:pt x="242983" y="241058"/>
                </a:lnTo>
                <a:lnTo>
                  <a:pt x="238189" y="242329"/>
                </a:lnTo>
                <a:lnTo>
                  <a:pt x="233088" y="243176"/>
                </a:lnTo>
                <a:lnTo>
                  <a:pt x="227782" y="243740"/>
                </a:lnTo>
                <a:lnTo>
                  <a:pt x="222340" y="244117"/>
                </a:lnTo>
                <a:lnTo>
                  <a:pt x="216807" y="244368"/>
                </a:lnTo>
                <a:lnTo>
                  <a:pt x="212165" y="245488"/>
                </a:lnTo>
                <a:lnTo>
                  <a:pt x="201082" y="250662"/>
                </a:lnTo>
                <a:lnTo>
                  <a:pt x="191344" y="252894"/>
                </a:lnTo>
                <a:lnTo>
                  <a:pt x="188595" y="2534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79"/>
          <p:cNvSpPr/>
          <p:nvPr/>
        </p:nvSpPr>
        <p:spPr>
          <a:xfrm>
            <a:off x="542924" y="4251960"/>
            <a:ext cx="231459" cy="201772"/>
          </a:xfrm>
          <a:custGeom>
            <a:avLst/>
            <a:gdLst/>
            <a:ahLst/>
            <a:cxnLst/>
            <a:rect l="0" t="0" r="0" b="0"/>
            <a:pathLst>
              <a:path w="231459" h="201772">
                <a:moveTo>
                  <a:pt x="0" y="0"/>
                </a:moveTo>
                <a:lnTo>
                  <a:pt x="16439" y="0"/>
                </a:lnTo>
                <a:lnTo>
                  <a:pt x="22897" y="5891"/>
                </a:lnTo>
                <a:lnTo>
                  <a:pt x="24464" y="7380"/>
                </a:lnTo>
                <a:lnTo>
                  <a:pt x="27701" y="13123"/>
                </a:lnTo>
                <a:lnTo>
                  <a:pt x="29897" y="17321"/>
                </a:lnTo>
                <a:lnTo>
                  <a:pt x="32314" y="21072"/>
                </a:lnTo>
                <a:lnTo>
                  <a:pt x="34878" y="24525"/>
                </a:lnTo>
                <a:lnTo>
                  <a:pt x="37540" y="27780"/>
                </a:lnTo>
                <a:lnTo>
                  <a:pt x="43037" y="33937"/>
                </a:lnTo>
                <a:lnTo>
                  <a:pt x="45837" y="36912"/>
                </a:lnTo>
                <a:lnTo>
                  <a:pt x="58878" y="50201"/>
                </a:lnTo>
                <a:lnTo>
                  <a:pt x="63065" y="55375"/>
                </a:lnTo>
                <a:lnTo>
                  <a:pt x="66808" y="60729"/>
                </a:lnTo>
                <a:lnTo>
                  <a:pt x="70257" y="66203"/>
                </a:lnTo>
                <a:lnTo>
                  <a:pt x="74460" y="71758"/>
                </a:lnTo>
                <a:lnTo>
                  <a:pt x="79168" y="77366"/>
                </a:lnTo>
                <a:lnTo>
                  <a:pt x="84211" y="83010"/>
                </a:lnTo>
                <a:lnTo>
                  <a:pt x="89478" y="87725"/>
                </a:lnTo>
                <a:lnTo>
                  <a:pt x="94895" y="91820"/>
                </a:lnTo>
                <a:lnTo>
                  <a:pt x="100411" y="95504"/>
                </a:lnTo>
                <a:lnTo>
                  <a:pt x="105993" y="99864"/>
                </a:lnTo>
                <a:lnTo>
                  <a:pt x="111620" y="104676"/>
                </a:lnTo>
                <a:lnTo>
                  <a:pt x="117276" y="109789"/>
                </a:lnTo>
                <a:lnTo>
                  <a:pt x="128640" y="120550"/>
                </a:lnTo>
                <a:lnTo>
                  <a:pt x="164045" y="155500"/>
                </a:lnTo>
                <a:lnTo>
                  <a:pt x="168419" y="158912"/>
                </a:lnTo>
                <a:lnTo>
                  <a:pt x="173239" y="162138"/>
                </a:lnTo>
                <a:lnTo>
                  <a:pt x="178358" y="165242"/>
                </a:lnTo>
                <a:lnTo>
                  <a:pt x="183675" y="168263"/>
                </a:lnTo>
                <a:lnTo>
                  <a:pt x="194664" y="174162"/>
                </a:lnTo>
                <a:lnTo>
                  <a:pt x="199308" y="177068"/>
                </a:lnTo>
                <a:lnTo>
                  <a:pt x="203358" y="179957"/>
                </a:lnTo>
                <a:lnTo>
                  <a:pt x="207009" y="182837"/>
                </a:lnTo>
                <a:lnTo>
                  <a:pt x="209444" y="185709"/>
                </a:lnTo>
                <a:lnTo>
                  <a:pt x="211067" y="188576"/>
                </a:lnTo>
                <a:lnTo>
                  <a:pt x="212149" y="191439"/>
                </a:lnTo>
                <a:lnTo>
                  <a:pt x="213823" y="193349"/>
                </a:lnTo>
                <a:lnTo>
                  <a:pt x="215891" y="194622"/>
                </a:lnTo>
                <a:lnTo>
                  <a:pt x="218223" y="195470"/>
                </a:lnTo>
                <a:lnTo>
                  <a:pt x="219777" y="196988"/>
                </a:lnTo>
                <a:lnTo>
                  <a:pt x="220813" y="198953"/>
                </a:lnTo>
                <a:lnTo>
                  <a:pt x="221504" y="201215"/>
                </a:lnTo>
                <a:lnTo>
                  <a:pt x="222917" y="201771"/>
                </a:lnTo>
                <a:lnTo>
                  <a:pt x="224811" y="201189"/>
                </a:lnTo>
                <a:lnTo>
                  <a:pt x="231458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580"/>
          <p:cNvSpPr/>
          <p:nvPr/>
        </p:nvSpPr>
        <p:spPr>
          <a:xfrm>
            <a:off x="542924" y="4277677"/>
            <a:ext cx="222886" cy="188596"/>
          </a:xfrm>
          <a:custGeom>
            <a:avLst/>
            <a:gdLst/>
            <a:ahLst/>
            <a:cxnLst/>
            <a:rect l="0" t="0" r="0" b="0"/>
            <a:pathLst>
              <a:path w="222886" h="188596">
                <a:moveTo>
                  <a:pt x="222885" y="0"/>
                </a:moveTo>
                <a:lnTo>
                  <a:pt x="214666" y="0"/>
                </a:lnTo>
                <a:lnTo>
                  <a:pt x="209867" y="4551"/>
                </a:lnTo>
                <a:lnTo>
                  <a:pt x="206586" y="6844"/>
                </a:lnTo>
                <a:lnTo>
                  <a:pt x="202494" y="9325"/>
                </a:lnTo>
                <a:lnTo>
                  <a:pt x="197861" y="11932"/>
                </a:lnTo>
                <a:lnTo>
                  <a:pt x="192868" y="15575"/>
                </a:lnTo>
                <a:lnTo>
                  <a:pt x="187634" y="19908"/>
                </a:lnTo>
                <a:lnTo>
                  <a:pt x="182239" y="24702"/>
                </a:lnTo>
                <a:lnTo>
                  <a:pt x="171165" y="35109"/>
                </a:lnTo>
                <a:lnTo>
                  <a:pt x="165545" y="40551"/>
                </a:lnTo>
                <a:lnTo>
                  <a:pt x="158941" y="46084"/>
                </a:lnTo>
                <a:lnTo>
                  <a:pt x="151681" y="51678"/>
                </a:lnTo>
                <a:lnTo>
                  <a:pt x="143983" y="57312"/>
                </a:lnTo>
                <a:lnTo>
                  <a:pt x="136947" y="62973"/>
                </a:lnTo>
                <a:lnTo>
                  <a:pt x="130350" y="68652"/>
                </a:lnTo>
                <a:lnTo>
                  <a:pt x="124048" y="74343"/>
                </a:lnTo>
                <a:lnTo>
                  <a:pt x="116989" y="80042"/>
                </a:lnTo>
                <a:lnTo>
                  <a:pt x="109425" y="85746"/>
                </a:lnTo>
                <a:lnTo>
                  <a:pt x="101525" y="91454"/>
                </a:lnTo>
                <a:lnTo>
                  <a:pt x="94354" y="97165"/>
                </a:lnTo>
                <a:lnTo>
                  <a:pt x="87668" y="102876"/>
                </a:lnTo>
                <a:lnTo>
                  <a:pt x="81305" y="108589"/>
                </a:lnTo>
                <a:lnTo>
                  <a:pt x="69156" y="120017"/>
                </a:lnTo>
                <a:lnTo>
                  <a:pt x="63249" y="125731"/>
                </a:lnTo>
                <a:lnTo>
                  <a:pt x="57406" y="130494"/>
                </a:lnTo>
                <a:lnTo>
                  <a:pt x="51606" y="134621"/>
                </a:lnTo>
                <a:lnTo>
                  <a:pt x="45834" y="138325"/>
                </a:lnTo>
                <a:lnTo>
                  <a:pt x="40081" y="141747"/>
                </a:lnTo>
                <a:lnTo>
                  <a:pt x="34341" y="144980"/>
                </a:lnTo>
                <a:lnTo>
                  <a:pt x="28609" y="148089"/>
                </a:lnTo>
                <a:lnTo>
                  <a:pt x="23835" y="151113"/>
                </a:lnTo>
                <a:lnTo>
                  <a:pt x="19700" y="154082"/>
                </a:lnTo>
                <a:lnTo>
                  <a:pt x="15991" y="157014"/>
                </a:lnTo>
                <a:lnTo>
                  <a:pt x="9330" y="162812"/>
                </a:lnTo>
                <a:lnTo>
                  <a:pt x="6220" y="165691"/>
                </a:lnTo>
                <a:lnTo>
                  <a:pt x="4147" y="168564"/>
                </a:lnTo>
                <a:lnTo>
                  <a:pt x="1843" y="174295"/>
                </a:lnTo>
                <a:lnTo>
                  <a:pt x="819" y="180017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581"/>
          <p:cNvSpPr/>
          <p:nvPr/>
        </p:nvSpPr>
        <p:spPr>
          <a:xfrm>
            <a:off x="834389" y="4337685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8572"/>
                </a:moveTo>
                <a:lnTo>
                  <a:pt x="4551" y="8572"/>
                </a:lnTo>
                <a:lnTo>
                  <a:pt x="5892" y="7619"/>
                </a:lnTo>
                <a:lnTo>
                  <a:pt x="6786" y="6032"/>
                </a:lnTo>
                <a:lnTo>
                  <a:pt x="7381" y="4021"/>
                </a:lnTo>
                <a:lnTo>
                  <a:pt x="9683" y="2681"/>
                </a:lnTo>
                <a:lnTo>
                  <a:pt x="13123" y="1787"/>
                </a:lnTo>
                <a:lnTo>
                  <a:pt x="17321" y="1191"/>
                </a:lnTo>
                <a:lnTo>
                  <a:pt x="22025" y="794"/>
                </a:lnTo>
                <a:lnTo>
                  <a:pt x="27066" y="529"/>
                </a:lnTo>
                <a:lnTo>
                  <a:pt x="37747" y="235"/>
                </a:lnTo>
                <a:lnTo>
                  <a:pt x="115691" y="1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582"/>
          <p:cNvSpPr/>
          <p:nvPr/>
        </p:nvSpPr>
        <p:spPr>
          <a:xfrm>
            <a:off x="1048823" y="4209097"/>
            <a:ext cx="247964" cy="240031"/>
          </a:xfrm>
          <a:custGeom>
            <a:avLst/>
            <a:gdLst/>
            <a:ahLst/>
            <a:cxnLst/>
            <a:rect l="0" t="0" r="0" b="0"/>
            <a:pathLst>
              <a:path w="247964" h="240031">
                <a:moveTo>
                  <a:pt x="137039" y="8573"/>
                </a:moveTo>
                <a:lnTo>
                  <a:pt x="132100" y="8573"/>
                </a:lnTo>
                <a:lnTo>
                  <a:pt x="136790" y="8573"/>
                </a:lnTo>
                <a:lnTo>
                  <a:pt x="136965" y="4022"/>
                </a:lnTo>
                <a:lnTo>
                  <a:pt x="135085" y="2681"/>
                </a:lnTo>
                <a:lnTo>
                  <a:pt x="127915" y="1192"/>
                </a:lnTo>
                <a:lnTo>
                  <a:pt x="123337" y="795"/>
                </a:lnTo>
                <a:lnTo>
                  <a:pt x="118379" y="530"/>
                </a:lnTo>
                <a:lnTo>
                  <a:pt x="107791" y="235"/>
                </a:lnTo>
                <a:lnTo>
                  <a:pt x="39879" y="2"/>
                </a:lnTo>
                <a:lnTo>
                  <a:pt x="15859" y="0"/>
                </a:lnTo>
                <a:lnTo>
                  <a:pt x="13390" y="953"/>
                </a:lnTo>
                <a:lnTo>
                  <a:pt x="11744" y="2540"/>
                </a:lnTo>
                <a:lnTo>
                  <a:pt x="10646" y="4551"/>
                </a:lnTo>
                <a:lnTo>
                  <a:pt x="8962" y="5892"/>
                </a:lnTo>
                <a:lnTo>
                  <a:pt x="6887" y="6785"/>
                </a:lnTo>
                <a:lnTo>
                  <a:pt x="1263" y="8219"/>
                </a:lnTo>
                <a:lnTo>
                  <a:pt x="802" y="9290"/>
                </a:lnTo>
                <a:lnTo>
                  <a:pt x="152" y="15347"/>
                </a:lnTo>
                <a:lnTo>
                  <a:pt x="0" y="20473"/>
                </a:lnTo>
                <a:lnTo>
                  <a:pt x="912" y="22221"/>
                </a:lnTo>
                <a:lnTo>
                  <a:pt x="2473" y="23387"/>
                </a:lnTo>
                <a:lnTo>
                  <a:pt x="4466" y="24164"/>
                </a:lnTo>
                <a:lnTo>
                  <a:pt x="4842" y="26587"/>
                </a:lnTo>
                <a:lnTo>
                  <a:pt x="4140" y="30107"/>
                </a:lnTo>
                <a:lnTo>
                  <a:pt x="2720" y="34359"/>
                </a:lnTo>
                <a:lnTo>
                  <a:pt x="2725" y="38146"/>
                </a:lnTo>
                <a:lnTo>
                  <a:pt x="3681" y="41623"/>
                </a:lnTo>
                <a:lnTo>
                  <a:pt x="6331" y="48027"/>
                </a:lnTo>
                <a:lnTo>
                  <a:pt x="7509" y="54048"/>
                </a:lnTo>
                <a:lnTo>
                  <a:pt x="7823" y="57939"/>
                </a:lnTo>
                <a:lnTo>
                  <a:pt x="8033" y="62439"/>
                </a:lnTo>
                <a:lnTo>
                  <a:pt x="8327" y="75333"/>
                </a:lnTo>
                <a:lnTo>
                  <a:pt x="8449" y="113915"/>
                </a:lnTo>
                <a:lnTo>
                  <a:pt x="7497" y="116901"/>
                </a:lnTo>
                <a:lnTo>
                  <a:pt x="3900" y="122759"/>
                </a:lnTo>
                <a:lnTo>
                  <a:pt x="1666" y="128537"/>
                </a:lnTo>
                <a:lnTo>
                  <a:pt x="232" y="135457"/>
                </a:lnTo>
                <a:lnTo>
                  <a:pt x="1067" y="136977"/>
                </a:lnTo>
                <a:lnTo>
                  <a:pt x="7291" y="144391"/>
                </a:lnTo>
                <a:lnTo>
                  <a:pt x="8108" y="145336"/>
                </a:lnTo>
                <a:lnTo>
                  <a:pt x="12901" y="145615"/>
                </a:lnTo>
                <a:lnTo>
                  <a:pt x="57219" y="145729"/>
                </a:lnTo>
                <a:lnTo>
                  <a:pt x="62871" y="144778"/>
                </a:lnTo>
                <a:lnTo>
                  <a:pt x="68543" y="143191"/>
                </a:lnTo>
                <a:lnTo>
                  <a:pt x="74230" y="141181"/>
                </a:lnTo>
                <a:lnTo>
                  <a:pt x="80879" y="139841"/>
                </a:lnTo>
                <a:lnTo>
                  <a:pt x="88169" y="138947"/>
                </a:lnTo>
                <a:lnTo>
                  <a:pt x="95886" y="138351"/>
                </a:lnTo>
                <a:lnTo>
                  <a:pt x="103889" y="137954"/>
                </a:lnTo>
                <a:lnTo>
                  <a:pt x="120400" y="137513"/>
                </a:lnTo>
                <a:lnTo>
                  <a:pt x="163992" y="137191"/>
                </a:lnTo>
                <a:lnTo>
                  <a:pt x="188840" y="137169"/>
                </a:lnTo>
                <a:lnTo>
                  <a:pt x="196338" y="138119"/>
                </a:lnTo>
                <a:lnTo>
                  <a:pt x="203242" y="139704"/>
                </a:lnTo>
                <a:lnTo>
                  <a:pt x="209749" y="141714"/>
                </a:lnTo>
                <a:lnTo>
                  <a:pt x="215040" y="143054"/>
                </a:lnTo>
                <a:lnTo>
                  <a:pt x="219520" y="143946"/>
                </a:lnTo>
                <a:lnTo>
                  <a:pt x="223459" y="144542"/>
                </a:lnTo>
                <a:lnTo>
                  <a:pt x="230375" y="147743"/>
                </a:lnTo>
                <a:lnTo>
                  <a:pt x="233553" y="149930"/>
                </a:lnTo>
                <a:lnTo>
                  <a:pt x="239624" y="152361"/>
                </a:lnTo>
                <a:lnTo>
                  <a:pt x="242577" y="153009"/>
                </a:lnTo>
                <a:lnTo>
                  <a:pt x="244545" y="154394"/>
                </a:lnTo>
                <a:lnTo>
                  <a:pt x="245857" y="156269"/>
                </a:lnTo>
                <a:lnTo>
                  <a:pt x="247315" y="160893"/>
                </a:lnTo>
                <a:lnTo>
                  <a:pt x="247963" y="166123"/>
                </a:lnTo>
                <a:lnTo>
                  <a:pt x="246231" y="168851"/>
                </a:lnTo>
                <a:lnTo>
                  <a:pt x="239226" y="174423"/>
                </a:lnTo>
                <a:lnTo>
                  <a:pt x="232303" y="180074"/>
                </a:lnTo>
                <a:lnTo>
                  <a:pt x="225099" y="186713"/>
                </a:lnTo>
                <a:lnTo>
                  <a:pt x="215547" y="196013"/>
                </a:lnTo>
                <a:lnTo>
                  <a:pt x="209380" y="200208"/>
                </a:lnTo>
                <a:lnTo>
                  <a:pt x="202411" y="203958"/>
                </a:lnTo>
                <a:lnTo>
                  <a:pt x="194908" y="207409"/>
                </a:lnTo>
                <a:lnTo>
                  <a:pt x="188001" y="209710"/>
                </a:lnTo>
                <a:lnTo>
                  <a:pt x="181491" y="211244"/>
                </a:lnTo>
                <a:lnTo>
                  <a:pt x="175246" y="212267"/>
                </a:lnTo>
                <a:lnTo>
                  <a:pt x="169178" y="213902"/>
                </a:lnTo>
                <a:lnTo>
                  <a:pt x="163227" y="215944"/>
                </a:lnTo>
                <a:lnTo>
                  <a:pt x="157356" y="218258"/>
                </a:lnTo>
                <a:lnTo>
                  <a:pt x="151536" y="220752"/>
                </a:lnTo>
                <a:lnTo>
                  <a:pt x="139989" y="226065"/>
                </a:lnTo>
                <a:lnTo>
                  <a:pt x="135196" y="227863"/>
                </a:lnTo>
                <a:lnTo>
                  <a:pt x="131048" y="229061"/>
                </a:lnTo>
                <a:lnTo>
                  <a:pt x="127330" y="229860"/>
                </a:lnTo>
                <a:lnTo>
                  <a:pt x="122946" y="231345"/>
                </a:lnTo>
                <a:lnTo>
                  <a:pt x="118119" y="233287"/>
                </a:lnTo>
                <a:lnTo>
                  <a:pt x="112996" y="235535"/>
                </a:lnTo>
                <a:lnTo>
                  <a:pt x="108628" y="237033"/>
                </a:lnTo>
                <a:lnTo>
                  <a:pt x="101234" y="238698"/>
                </a:lnTo>
                <a:lnTo>
                  <a:pt x="94176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83"/>
          <p:cNvSpPr/>
          <p:nvPr/>
        </p:nvSpPr>
        <p:spPr>
          <a:xfrm>
            <a:off x="1451609" y="4286250"/>
            <a:ext cx="188596" cy="25718"/>
          </a:xfrm>
          <a:custGeom>
            <a:avLst/>
            <a:gdLst/>
            <a:ahLst/>
            <a:cxnLst/>
            <a:rect l="0" t="0" r="0" b="0"/>
            <a:pathLst>
              <a:path w="188596" h="25718">
                <a:moveTo>
                  <a:pt x="0" y="25717"/>
                </a:moveTo>
                <a:lnTo>
                  <a:pt x="0" y="18336"/>
                </a:lnTo>
                <a:lnTo>
                  <a:pt x="953" y="17939"/>
                </a:lnTo>
                <a:lnTo>
                  <a:pt x="4551" y="17498"/>
                </a:lnTo>
                <a:lnTo>
                  <a:pt x="7797" y="16428"/>
                </a:lnTo>
                <a:lnTo>
                  <a:pt x="11866" y="14761"/>
                </a:lnTo>
                <a:lnTo>
                  <a:pt x="16483" y="12698"/>
                </a:lnTo>
                <a:lnTo>
                  <a:pt x="20514" y="11323"/>
                </a:lnTo>
                <a:lnTo>
                  <a:pt x="24154" y="10406"/>
                </a:lnTo>
                <a:lnTo>
                  <a:pt x="27532" y="9795"/>
                </a:lnTo>
                <a:lnTo>
                  <a:pt x="30738" y="9387"/>
                </a:lnTo>
                <a:lnTo>
                  <a:pt x="33827" y="9116"/>
                </a:lnTo>
                <a:lnTo>
                  <a:pt x="36839" y="8934"/>
                </a:lnTo>
                <a:lnTo>
                  <a:pt x="42726" y="8733"/>
                </a:lnTo>
                <a:lnTo>
                  <a:pt x="45629" y="8679"/>
                </a:lnTo>
                <a:lnTo>
                  <a:pt x="48517" y="7691"/>
                </a:lnTo>
                <a:lnTo>
                  <a:pt x="51395" y="6080"/>
                </a:lnTo>
                <a:lnTo>
                  <a:pt x="54266" y="4053"/>
                </a:lnTo>
                <a:lnTo>
                  <a:pt x="58085" y="2702"/>
                </a:lnTo>
                <a:lnTo>
                  <a:pt x="62536" y="1801"/>
                </a:lnTo>
                <a:lnTo>
                  <a:pt x="67408" y="1201"/>
                </a:lnTo>
                <a:lnTo>
                  <a:pt x="72561" y="800"/>
                </a:lnTo>
                <a:lnTo>
                  <a:pt x="77902" y="534"/>
                </a:lnTo>
                <a:lnTo>
                  <a:pt x="88916" y="237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84"/>
          <p:cNvSpPr/>
          <p:nvPr/>
        </p:nvSpPr>
        <p:spPr>
          <a:xfrm>
            <a:off x="1503044" y="4354829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0"/>
                </a:moveTo>
                <a:lnTo>
                  <a:pt x="0" y="8542"/>
                </a:lnTo>
                <a:lnTo>
                  <a:pt x="231458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585"/>
          <p:cNvSpPr/>
          <p:nvPr/>
        </p:nvSpPr>
        <p:spPr>
          <a:xfrm>
            <a:off x="1772762" y="4170205"/>
            <a:ext cx="286142" cy="244235"/>
          </a:xfrm>
          <a:custGeom>
            <a:avLst/>
            <a:gdLst/>
            <a:ahLst/>
            <a:cxnLst/>
            <a:rect l="0" t="0" r="0" b="0"/>
            <a:pathLst>
              <a:path w="286142" h="244235">
                <a:moveTo>
                  <a:pt x="98900" y="30320"/>
                </a:moveTo>
                <a:lnTo>
                  <a:pt x="98900" y="22100"/>
                </a:lnTo>
                <a:lnTo>
                  <a:pt x="105685" y="15008"/>
                </a:lnTo>
                <a:lnTo>
                  <a:pt x="107119" y="13537"/>
                </a:lnTo>
                <a:lnTo>
                  <a:pt x="98721" y="13196"/>
                </a:lnTo>
                <a:lnTo>
                  <a:pt x="94693" y="13184"/>
                </a:lnTo>
                <a:lnTo>
                  <a:pt x="87188" y="15719"/>
                </a:lnTo>
                <a:lnTo>
                  <a:pt x="78454" y="20021"/>
                </a:lnTo>
                <a:lnTo>
                  <a:pt x="71398" y="25107"/>
                </a:lnTo>
                <a:lnTo>
                  <a:pt x="68183" y="28750"/>
                </a:lnTo>
                <a:lnTo>
                  <a:pt x="65087" y="33083"/>
                </a:lnTo>
                <a:lnTo>
                  <a:pt x="62070" y="37877"/>
                </a:lnTo>
                <a:lnTo>
                  <a:pt x="58154" y="42025"/>
                </a:lnTo>
                <a:lnTo>
                  <a:pt x="53639" y="45743"/>
                </a:lnTo>
                <a:lnTo>
                  <a:pt x="48723" y="49175"/>
                </a:lnTo>
                <a:lnTo>
                  <a:pt x="44494" y="53367"/>
                </a:lnTo>
                <a:lnTo>
                  <a:pt x="40722" y="58067"/>
                </a:lnTo>
                <a:lnTo>
                  <a:pt x="37255" y="63105"/>
                </a:lnTo>
                <a:lnTo>
                  <a:pt x="33990" y="68370"/>
                </a:lnTo>
                <a:lnTo>
                  <a:pt x="30862" y="73784"/>
                </a:lnTo>
                <a:lnTo>
                  <a:pt x="24846" y="84879"/>
                </a:lnTo>
                <a:lnTo>
                  <a:pt x="18997" y="96161"/>
                </a:lnTo>
                <a:lnTo>
                  <a:pt x="16104" y="100884"/>
                </a:lnTo>
                <a:lnTo>
                  <a:pt x="13222" y="104985"/>
                </a:lnTo>
                <a:lnTo>
                  <a:pt x="10349" y="108671"/>
                </a:lnTo>
                <a:lnTo>
                  <a:pt x="8434" y="113034"/>
                </a:lnTo>
                <a:lnTo>
                  <a:pt x="7157" y="117847"/>
                </a:lnTo>
                <a:lnTo>
                  <a:pt x="6305" y="122962"/>
                </a:lnTo>
                <a:lnTo>
                  <a:pt x="4785" y="128276"/>
                </a:lnTo>
                <a:lnTo>
                  <a:pt x="2819" y="133724"/>
                </a:lnTo>
                <a:lnTo>
                  <a:pt x="556" y="139261"/>
                </a:lnTo>
                <a:lnTo>
                  <a:pt x="0" y="144857"/>
                </a:lnTo>
                <a:lnTo>
                  <a:pt x="582" y="150493"/>
                </a:lnTo>
                <a:lnTo>
                  <a:pt x="1922" y="156156"/>
                </a:lnTo>
                <a:lnTo>
                  <a:pt x="2815" y="161835"/>
                </a:lnTo>
                <a:lnTo>
                  <a:pt x="3411" y="167527"/>
                </a:lnTo>
                <a:lnTo>
                  <a:pt x="3808" y="173226"/>
                </a:lnTo>
                <a:lnTo>
                  <a:pt x="5025" y="177978"/>
                </a:lnTo>
                <a:lnTo>
                  <a:pt x="6790" y="182099"/>
                </a:lnTo>
                <a:lnTo>
                  <a:pt x="8918" y="185798"/>
                </a:lnTo>
                <a:lnTo>
                  <a:pt x="10337" y="190169"/>
                </a:lnTo>
                <a:lnTo>
                  <a:pt x="11283" y="194989"/>
                </a:lnTo>
                <a:lnTo>
                  <a:pt x="11914" y="200106"/>
                </a:lnTo>
                <a:lnTo>
                  <a:pt x="14239" y="204471"/>
                </a:lnTo>
                <a:lnTo>
                  <a:pt x="21903" y="211860"/>
                </a:lnTo>
                <a:lnTo>
                  <a:pt x="29119" y="218319"/>
                </a:lnTo>
                <a:lnTo>
                  <a:pt x="36454" y="224365"/>
                </a:lnTo>
                <a:lnTo>
                  <a:pt x="41077" y="227311"/>
                </a:lnTo>
                <a:lnTo>
                  <a:pt x="46064" y="230227"/>
                </a:lnTo>
                <a:lnTo>
                  <a:pt x="54145" y="233468"/>
                </a:lnTo>
                <a:lnTo>
                  <a:pt x="61864" y="235860"/>
                </a:lnTo>
                <a:lnTo>
                  <a:pt x="66589" y="237832"/>
                </a:lnTo>
                <a:lnTo>
                  <a:pt x="71644" y="240098"/>
                </a:lnTo>
                <a:lnTo>
                  <a:pt x="77872" y="241609"/>
                </a:lnTo>
                <a:lnTo>
                  <a:pt x="84881" y="242617"/>
                </a:lnTo>
                <a:lnTo>
                  <a:pt x="92412" y="243289"/>
                </a:lnTo>
                <a:lnTo>
                  <a:pt x="99337" y="243737"/>
                </a:lnTo>
                <a:lnTo>
                  <a:pt x="112112" y="244234"/>
                </a:lnTo>
                <a:lnTo>
                  <a:pt x="119138" y="243415"/>
                </a:lnTo>
                <a:lnTo>
                  <a:pt x="126680" y="241915"/>
                </a:lnTo>
                <a:lnTo>
                  <a:pt x="134565" y="239963"/>
                </a:lnTo>
                <a:lnTo>
                  <a:pt x="141726" y="237710"/>
                </a:lnTo>
                <a:lnTo>
                  <a:pt x="148406" y="235255"/>
                </a:lnTo>
                <a:lnTo>
                  <a:pt x="154764" y="232665"/>
                </a:lnTo>
                <a:lnTo>
                  <a:pt x="160908" y="230939"/>
                </a:lnTo>
                <a:lnTo>
                  <a:pt x="166908" y="229789"/>
                </a:lnTo>
                <a:lnTo>
                  <a:pt x="172814" y="229022"/>
                </a:lnTo>
                <a:lnTo>
                  <a:pt x="179608" y="227558"/>
                </a:lnTo>
                <a:lnTo>
                  <a:pt x="186996" y="225629"/>
                </a:lnTo>
                <a:lnTo>
                  <a:pt x="194778" y="223391"/>
                </a:lnTo>
                <a:lnTo>
                  <a:pt x="201871" y="219994"/>
                </a:lnTo>
                <a:lnTo>
                  <a:pt x="208505" y="215824"/>
                </a:lnTo>
                <a:lnTo>
                  <a:pt x="214832" y="211139"/>
                </a:lnTo>
                <a:lnTo>
                  <a:pt x="220956" y="207063"/>
                </a:lnTo>
                <a:lnTo>
                  <a:pt x="226943" y="203394"/>
                </a:lnTo>
                <a:lnTo>
                  <a:pt x="232839" y="199995"/>
                </a:lnTo>
                <a:lnTo>
                  <a:pt x="238676" y="195824"/>
                </a:lnTo>
                <a:lnTo>
                  <a:pt x="244471" y="191138"/>
                </a:lnTo>
                <a:lnTo>
                  <a:pt x="250240" y="186110"/>
                </a:lnTo>
                <a:lnTo>
                  <a:pt x="259190" y="177982"/>
                </a:lnTo>
                <a:lnTo>
                  <a:pt x="262910" y="174481"/>
                </a:lnTo>
                <a:lnTo>
                  <a:pt x="266342" y="170242"/>
                </a:lnTo>
                <a:lnTo>
                  <a:pt x="269583" y="165512"/>
                </a:lnTo>
                <a:lnTo>
                  <a:pt x="272696" y="160452"/>
                </a:lnTo>
                <a:lnTo>
                  <a:pt x="274772" y="155175"/>
                </a:lnTo>
                <a:lnTo>
                  <a:pt x="276155" y="149751"/>
                </a:lnTo>
                <a:lnTo>
                  <a:pt x="277078" y="144231"/>
                </a:lnTo>
                <a:lnTo>
                  <a:pt x="278645" y="138645"/>
                </a:lnTo>
                <a:lnTo>
                  <a:pt x="280643" y="133017"/>
                </a:lnTo>
                <a:lnTo>
                  <a:pt x="282927" y="127360"/>
                </a:lnTo>
                <a:lnTo>
                  <a:pt x="284450" y="122635"/>
                </a:lnTo>
                <a:lnTo>
                  <a:pt x="285465" y="118533"/>
                </a:lnTo>
                <a:lnTo>
                  <a:pt x="286141" y="114846"/>
                </a:lnTo>
                <a:lnTo>
                  <a:pt x="285640" y="110483"/>
                </a:lnTo>
                <a:lnTo>
                  <a:pt x="284353" y="105670"/>
                </a:lnTo>
                <a:lnTo>
                  <a:pt x="282543" y="100555"/>
                </a:lnTo>
                <a:lnTo>
                  <a:pt x="281336" y="96193"/>
                </a:lnTo>
                <a:lnTo>
                  <a:pt x="279995" y="88807"/>
                </a:lnTo>
                <a:lnTo>
                  <a:pt x="277733" y="84551"/>
                </a:lnTo>
                <a:lnTo>
                  <a:pt x="274319" y="79809"/>
                </a:lnTo>
                <a:lnTo>
                  <a:pt x="270139" y="74743"/>
                </a:lnTo>
                <a:lnTo>
                  <a:pt x="266399" y="70412"/>
                </a:lnTo>
                <a:lnTo>
                  <a:pt x="259704" y="63061"/>
                </a:lnTo>
                <a:lnTo>
                  <a:pt x="246029" y="49017"/>
                </a:lnTo>
                <a:lnTo>
                  <a:pt x="240801" y="44690"/>
                </a:lnTo>
                <a:lnTo>
                  <a:pt x="235411" y="40852"/>
                </a:lnTo>
                <a:lnTo>
                  <a:pt x="229912" y="37341"/>
                </a:lnTo>
                <a:lnTo>
                  <a:pt x="223389" y="34048"/>
                </a:lnTo>
                <a:lnTo>
                  <a:pt x="216183" y="30900"/>
                </a:lnTo>
                <a:lnTo>
                  <a:pt x="208521" y="27849"/>
                </a:lnTo>
                <a:lnTo>
                  <a:pt x="202461" y="24863"/>
                </a:lnTo>
                <a:lnTo>
                  <a:pt x="197468" y="21919"/>
                </a:lnTo>
                <a:lnTo>
                  <a:pt x="193187" y="19004"/>
                </a:lnTo>
                <a:lnTo>
                  <a:pt x="187475" y="16109"/>
                </a:lnTo>
                <a:lnTo>
                  <a:pt x="180810" y="13226"/>
                </a:lnTo>
                <a:lnTo>
                  <a:pt x="173509" y="10351"/>
                </a:lnTo>
                <a:lnTo>
                  <a:pt x="167689" y="8435"/>
                </a:lnTo>
                <a:lnTo>
                  <a:pt x="162857" y="7157"/>
                </a:lnTo>
                <a:lnTo>
                  <a:pt x="158683" y="6306"/>
                </a:lnTo>
                <a:lnTo>
                  <a:pt x="151505" y="2819"/>
                </a:lnTo>
                <a:lnTo>
                  <a:pt x="148258" y="556"/>
                </a:lnTo>
                <a:lnTo>
                  <a:pt x="144188" y="0"/>
                </a:lnTo>
                <a:lnTo>
                  <a:pt x="139569" y="581"/>
                </a:lnTo>
                <a:lnTo>
                  <a:pt x="134585" y="1922"/>
                </a:lnTo>
                <a:lnTo>
                  <a:pt x="126508" y="3411"/>
                </a:lnTo>
                <a:lnTo>
                  <a:pt x="116045" y="4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586"/>
          <p:cNvSpPr/>
          <p:nvPr/>
        </p:nvSpPr>
        <p:spPr>
          <a:xfrm>
            <a:off x="2772127" y="4054833"/>
            <a:ext cx="341881" cy="265708"/>
          </a:xfrm>
          <a:custGeom>
            <a:avLst/>
            <a:gdLst/>
            <a:ahLst/>
            <a:cxnLst/>
            <a:rect l="0" t="0" r="0" b="0"/>
            <a:pathLst>
              <a:path w="341881" h="265708">
                <a:moveTo>
                  <a:pt x="8220" y="51394"/>
                </a:moveTo>
                <a:lnTo>
                  <a:pt x="8220" y="44013"/>
                </a:lnTo>
                <a:lnTo>
                  <a:pt x="7267" y="43616"/>
                </a:lnTo>
                <a:lnTo>
                  <a:pt x="3669" y="43175"/>
                </a:lnTo>
                <a:lnTo>
                  <a:pt x="2328" y="42104"/>
                </a:lnTo>
                <a:lnTo>
                  <a:pt x="1435" y="40439"/>
                </a:lnTo>
                <a:lnTo>
                  <a:pt x="0" y="35471"/>
                </a:lnTo>
                <a:lnTo>
                  <a:pt x="2344" y="32252"/>
                </a:lnTo>
                <a:lnTo>
                  <a:pt x="4303" y="30061"/>
                </a:lnTo>
                <a:lnTo>
                  <a:pt x="5609" y="27647"/>
                </a:lnTo>
                <a:lnTo>
                  <a:pt x="7059" y="22425"/>
                </a:lnTo>
                <a:lnTo>
                  <a:pt x="8399" y="20651"/>
                </a:lnTo>
                <a:lnTo>
                  <a:pt x="10244" y="19469"/>
                </a:lnTo>
                <a:lnTo>
                  <a:pt x="12427" y="18681"/>
                </a:lnTo>
                <a:lnTo>
                  <a:pt x="17392" y="15265"/>
                </a:lnTo>
                <a:lnTo>
                  <a:pt x="23726" y="10571"/>
                </a:lnTo>
                <a:lnTo>
                  <a:pt x="32892" y="5311"/>
                </a:lnTo>
                <a:lnTo>
                  <a:pt x="43315" y="2337"/>
                </a:lnTo>
                <a:lnTo>
                  <a:pt x="48762" y="1545"/>
                </a:lnTo>
                <a:lnTo>
                  <a:pt x="55251" y="1016"/>
                </a:lnTo>
                <a:lnTo>
                  <a:pt x="62434" y="664"/>
                </a:lnTo>
                <a:lnTo>
                  <a:pt x="78035" y="272"/>
                </a:lnTo>
                <a:lnTo>
                  <a:pt x="119825" y="0"/>
                </a:lnTo>
                <a:lnTo>
                  <a:pt x="127391" y="939"/>
                </a:lnTo>
                <a:lnTo>
                  <a:pt x="134340" y="2517"/>
                </a:lnTo>
                <a:lnTo>
                  <a:pt x="140877" y="4522"/>
                </a:lnTo>
                <a:lnTo>
                  <a:pt x="148093" y="5859"/>
                </a:lnTo>
                <a:lnTo>
                  <a:pt x="155761" y="6750"/>
                </a:lnTo>
                <a:lnTo>
                  <a:pt x="163731" y="7344"/>
                </a:lnTo>
                <a:lnTo>
                  <a:pt x="169996" y="8692"/>
                </a:lnTo>
                <a:lnTo>
                  <a:pt x="179498" y="12731"/>
                </a:lnTo>
                <a:lnTo>
                  <a:pt x="186896" y="17700"/>
                </a:lnTo>
                <a:lnTo>
                  <a:pt x="190203" y="20359"/>
                </a:lnTo>
                <a:lnTo>
                  <a:pt x="196416" y="28393"/>
                </a:lnTo>
                <a:lnTo>
                  <a:pt x="199406" y="33203"/>
                </a:lnTo>
                <a:lnTo>
                  <a:pt x="202729" y="41087"/>
                </a:lnTo>
                <a:lnTo>
                  <a:pt x="203615" y="44522"/>
                </a:lnTo>
                <a:lnTo>
                  <a:pt x="203253" y="47765"/>
                </a:lnTo>
                <a:lnTo>
                  <a:pt x="202060" y="50880"/>
                </a:lnTo>
                <a:lnTo>
                  <a:pt x="198193" y="57833"/>
                </a:lnTo>
                <a:lnTo>
                  <a:pt x="193300" y="67273"/>
                </a:lnTo>
                <a:lnTo>
                  <a:pt x="187951" y="75279"/>
                </a:lnTo>
                <a:lnTo>
                  <a:pt x="185190" y="78748"/>
                </a:lnTo>
                <a:lnTo>
                  <a:pt x="177043" y="85141"/>
                </a:lnTo>
                <a:lnTo>
                  <a:pt x="167073" y="91158"/>
                </a:lnTo>
                <a:lnTo>
                  <a:pt x="156291" y="97007"/>
                </a:lnTo>
                <a:lnTo>
                  <a:pt x="139511" y="105655"/>
                </a:lnTo>
                <a:lnTo>
                  <a:pt x="132895" y="108523"/>
                </a:lnTo>
                <a:lnTo>
                  <a:pt x="125627" y="111388"/>
                </a:lnTo>
                <a:lnTo>
                  <a:pt x="117924" y="114250"/>
                </a:lnTo>
                <a:lnTo>
                  <a:pt x="110883" y="117110"/>
                </a:lnTo>
                <a:lnTo>
                  <a:pt x="104285" y="119970"/>
                </a:lnTo>
                <a:lnTo>
                  <a:pt x="91873" y="125687"/>
                </a:lnTo>
                <a:lnTo>
                  <a:pt x="80007" y="131403"/>
                </a:lnTo>
                <a:lnTo>
                  <a:pt x="74175" y="133309"/>
                </a:lnTo>
                <a:lnTo>
                  <a:pt x="68383" y="134579"/>
                </a:lnTo>
                <a:lnTo>
                  <a:pt x="57819" y="135990"/>
                </a:lnTo>
                <a:lnTo>
                  <a:pt x="47469" y="136785"/>
                </a:lnTo>
                <a:lnTo>
                  <a:pt x="43163" y="137075"/>
                </a:lnTo>
                <a:lnTo>
                  <a:pt x="47254" y="137106"/>
                </a:lnTo>
                <a:lnTo>
                  <a:pt x="49483" y="136158"/>
                </a:lnTo>
                <a:lnTo>
                  <a:pt x="54499" y="132564"/>
                </a:lnTo>
                <a:lnTo>
                  <a:pt x="64983" y="130332"/>
                </a:lnTo>
                <a:lnTo>
                  <a:pt x="71780" y="129737"/>
                </a:lnTo>
                <a:lnTo>
                  <a:pt x="78216" y="129340"/>
                </a:lnTo>
                <a:lnTo>
                  <a:pt x="90447" y="128900"/>
                </a:lnTo>
                <a:lnTo>
                  <a:pt x="149185" y="128578"/>
                </a:lnTo>
                <a:lnTo>
                  <a:pt x="160299" y="129520"/>
                </a:lnTo>
                <a:lnTo>
                  <a:pt x="171518" y="131101"/>
                </a:lnTo>
                <a:lnTo>
                  <a:pt x="182808" y="133107"/>
                </a:lnTo>
                <a:lnTo>
                  <a:pt x="194145" y="135397"/>
                </a:lnTo>
                <a:lnTo>
                  <a:pt x="216901" y="140481"/>
                </a:lnTo>
                <a:lnTo>
                  <a:pt x="251132" y="148699"/>
                </a:lnTo>
                <a:lnTo>
                  <a:pt x="261601" y="151506"/>
                </a:lnTo>
                <a:lnTo>
                  <a:pt x="280854" y="157166"/>
                </a:lnTo>
                <a:lnTo>
                  <a:pt x="289036" y="160961"/>
                </a:lnTo>
                <a:lnTo>
                  <a:pt x="296396" y="165396"/>
                </a:lnTo>
                <a:lnTo>
                  <a:pt x="303207" y="170258"/>
                </a:lnTo>
                <a:lnTo>
                  <a:pt x="309653" y="174452"/>
                </a:lnTo>
                <a:lnTo>
                  <a:pt x="315856" y="178200"/>
                </a:lnTo>
                <a:lnTo>
                  <a:pt x="321895" y="181652"/>
                </a:lnTo>
                <a:lnTo>
                  <a:pt x="331146" y="188027"/>
                </a:lnTo>
                <a:lnTo>
                  <a:pt x="334947" y="191060"/>
                </a:lnTo>
                <a:lnTo>
                  <a:pt x="337480" y="194035"/>
                </a:lnTo>
                <a:lnTo>
                  <a:pt x="339170" y="196970"/>
                </a:lnTo>
                <a:lnTo>
                  <a:pt x="340296" y="199880"/>
                </a:lnTo>
                <a:lnTo>
                  <a:pt x="341046" y="203725"/>
                </a:lnTo>
                <a:lnTo>
                  <a:pt x="341547" y="208193"/>
                </a:lnTo>
                <a:lnTo>
                  <a:pt x="341880" y="213077"/>
                </a:lnTo>
                <a:lnTo>
                  <a:pt x="341150" y="217285"/>
                </a:lnTo>
                <a:lnTo>
                  <a:pt x="337799" y="224501"/>
                </a:lnTo>
                <a:lnTo>
                  <a:pt x="330595" y="230883"/>
                </a:lnTo>
                <a:lnTo>
                  <a:pt x="326006" y="233918"/>
                </a:lnTo>
                <a:lnTo>
                  <a:pt x="315829" y="237291"/>
                </a:lnTo>
                <a:lnTo>
                  <a:pt x="310447" y="238191"/>
                </a:lnTo>
                <a:lnTo>
                  <a:pt x="304002" y="239743"/>
                </a:lnTo>
                <a:lnTo>
                  <a:pt x="296848" y="241730"/>
                </a:lnTo>
                <a:lnTo>
                  <a:pt x="289221" y="244007"/>
                </a:lnTo>
                <a:lnTo>
                  <a:pt x="281279" y="245525"/>
                </a:lnTo>
                <a:lnTo>
                  <a:pt x="273127" y="246538"/>
                </a:lnTo>
                <a:lnTo>
                  <a:pt x="264835" y="247212"/>
                </a:lnTo>
                <a:lnTo>
                  <a:pt x="255496" y="248614"/>
                </a:lnTo>
                <a:lnTo>
                  <a:pt x="245461" y="250502"/>
                </a:lnTo>
                <a:lnTo>
                  <a:pt x="234961" y="252712"/>
                </a:lnTo>
                <a:lnTo>
                  <a:pt x="225103" y="254186"/>
                </a:lnTo>
                <a:lnTo>
                  <a:pt x="215673" y="255169"/>
                </a:lnTo>
                <a:lnTo>
                  <a:pt x="206530" y="255824"/>
                </a:lnTo>
                <a:lnTo>
                  <a:pt x="198529" y="257213"/>
                </a:lnTo>
                <a:lnTo>
                  <a:pt x="191290" y="259092"/>
                </a:lnTo>
                <a:lnTo>
                  <a:pt x="184559" y="261297"/>
                </a:lnTo>
                <a:lnTo>
                  <a:pt x="177214" y="262767"/>
                </a:lnTo>
                <a:lnTo>
                  <a:pt x="169461" y="263747"/>
                </a:lnTo>
                <a:lnTo>
                  <a:pt x="161434" y="264400"/>
                </a:lnTo>
                <a:lnTo>
                  <a:pt x="154177" y="264836"/>
                </a:lnTo>
                <a:lnTo>
                  <a:pt x="132028" y="265592"/>
                </a:lnTo>
                <a:lnTo>
                  <a:pt x="119662" y="2657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587"/>
          <p:cNvSpPr/>
          <p:nvPr/>
        </p:nvSpPr>
        <p:spPr>
          <a:xfrm>
            <a:off x="3157537" y="4140517"/>
            <a:ext cx="214314" cy="188596"/>
          </a:xfrm>
          <a:custGeom>
            <a:avLst/>
            <a:gdLst/>
            <a:ahLst/>
            <a:cxnLst/>
            <a:rect l="0" t="0" r="0" b="0"/>
            <a:pathLst>
              <a:path w="214314" h="188596">
                <a:moveTo>
                  <a:pt x="0" y="0"/>
                </a:moveTo>
                <a:lnTo>
                  <a:pt x="7381" y="0"/>
                </a:lnTo>
                <a:lnTo>
                  <a:pt x="12770" y="4551"/>
                </a:lnTo>
                <a:lnTo>
                  <a:pt x="14229" y="6844"/>
                </a:lnTo>
                <a:lnTo>
                  <a:pt x="15849" y="11932"/>
                </a:lnTo>
                <a:lnTo>
                  <a:pt x="18186" y="14622"/>
                </a:lnTo>
                <a:lnTo>
                  <a:pt x="21649" y="17368"/>
                </a:lnTo>
                <a:lnTo>
                  <a:pt x="25863" y="20151"/>
                </a:lnTo>
                <a:lnTo>
                  <a:pt x="29624" y="22959"/>
                </a:lnTo>
                <a:lnTo>
                  <a:pt x="33084" y="25784"/>
                </a:lnTo>
                <a:lnTo>
                  <a:pt x="36344" y="28619"/>
                </a:lnTo>
                <a:lnTo>
                  <a:pt x="39469" y="33367"/>
                </a:lnTo>
                <a:lnTo>
                  <a:pt x="42505" y="39390"/>
                </a:lnTo>
                <a:lnTo>
                  <a:pt x="45482" y="46263"/>
                </a:lnTo>
                <a:lnTo>
                  <a:pt x="49371" y="51797"/>
                </a:lnTo>
                <a:lnTo>
                  <a:pt x="53869" y="56439"/>
                </a:lnTo>
                <a:lnTo>
                  <a:pt x="58773" y="60486"/>
                </a:lnTo>
                <a:lnTo>
                  <a:pt x="63947" y="66041"/>
                </a:lnTo>
                <a:lnTo>
                  <a:pt x="69301" y="72602"/>
                </a:lnTo>
                <a:lnTo>
                  <a:pt x="74776" y="79834"/>
                </a:lnTo>
                <a:lnTo>
                  <a:pt x="80331" y="86561"/>
                </a:lnTo>
                <a:lnTo>
                  <a:pt x="85939" y="92950"/>
                </a:lnTo>
                <a:lnTo>
                  <a:pt x="91583" y="99114"/>
                </a:lnTo>
                <a:lnTo>
                  <a:pt x="102934" y="111043"/>
                </a:lnTo>
                <a:lnTo>
                  <a:pt x="108627" y="116891"/>
                </a:lnTo>
                <a:lnTo>
                  <a:pt x="114328" y="121742"/>
                </a:lnTo>
                <a:lnTo>
                  <a:pt x="120034" y="125929"/>
                </a:lnTo>
                <a:lnTo>
                  <a:pt x="125742" y="129673"/>
                </a:lnTo>
                <a:lnTo>
                  <a:pt x="131453" y="133121"/>
                </a:lnTo>
                <a:lnTo>
                  <a:pt x="137165" y="136372"/>
                </a:lnTo>
                <a:lnTo>
                  <a:pt x="142879" y="139492"/>
                </a:lnTo>
                <a:lnTo>
                  <a:pt x="147640" y="143478"/>
                </a:lnTo>
                <a:lnTo>
                  <a:pt x="151767" y="148039"/>
                </a:lnTo>
                <a:lnTo>
                  <a:pt x="155470" y="152985"/>
                </a:lnTo>
                <a:lnTo>
                  <a:pt x="159845" y="156283"/>
                </a:lnTo>
                <a:lnTo>
                  <a:pt x="164665" y="158481"/>
                </a:lnTo>
                <a:lnTo>
                  <a:pt x="169784" y="159947"/>
                </a:lnTo>
                <a:lnTo>
                  <a:pt x="174149" y="161876"/>
                </a:lnTo>
                <a:lnTo>
                  <a:pt x="178012" y="164115"/>
                </a:lnTo>
                <a:lnTo>
                  <a:pt x="181540" y="166560"/>
                </a:lnTo>
                <a:lnTo>
                  <a:pt x="187999" y="171817"/>
                </a:lnTo>
                <a:lnTo>
                  <a:pt x="194045" y="177328"/>
                </a:lnTo>
                <a:lnTo>
                  <a:pt x="204012" y="186923"/>
                </a:lnTo>
                <a:lnTo>
                  <a:pt x="205540" y="187481"/>
                </a:lnTo>
                <a:lnTo>
                  <a:pt x="211290" y="188265"/>
                </a:lnTo>
                <a:lnTo>
                  <a:pt x="214313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588"/>
          <p:cNvSpPr/>
          <p:nvPr/>
        </p:nvSpPr>
        <p:spPr>
          <a:xfrm>
            <a:off x="3140392" y="4140517"/>
            <a:ext cx="248604" cy="145734"/>
          </a:xfrm>
          <a:custGeom>
            <a:avLst/>
            <a:gdLst/>
            <a:ahLst/>
            <a:cxnLst/>
            <a:rect l="0" t="0" r="0" b="0"/>
            <a:pathLst>
              <a:path w="248604" h="145734">
                <a:moveTo>
                  <a:pt x="248603" y="0"/>
                </a:moveTo>
                <a:lnTo>
                  <a:pt x="235832" y="0"/>
                </a:lnTo>
                <a:lnTo>
                  <a:pt x="233421" y="953"/>
                </a:lnTo>
                <a:lnTo>
                  <a:pt x="228203" y="4551"/>
                </a:lnTo>
                <a:lnTo>
                  <a:pt x="225478" y="6844"/>
                </a:lnTo>
                <a:lnTo>
                  <a:pt x="222708" y="9325"/>
                </a:lnTo>
                <a:lnTo>
                  <a:pt x="219910" y="11932"/>
                </a:lnTo>
                <a:lnTo>
                  <a:pt x="216139" y="14622"/>
                </a:lnTo>
                <a:lnTo>
                  <a:pt x="211720" y="17368"/>
                </a:lnTo>
                <a:lnTo>
                  <a:pt x="206869" y="20151"/>
                </a:lnTo>
                <a:lnTo>
                  <a:pt x="200778" y="23912"/>
                </a:lnTo>
                <a:lnTo>
                  <a:pt x="186390" y="33170"/>
                </a:lnTo>
                <a:lnTo>
                  <a:pt x="179505" y="37353"/>
                </a:lnTo>
                <a:lnTo>
                  <a:pt x="173010" y="41095"/>
                </a:lnTo>
                <a:lnTo>
                  <a:pt x="166775" y="44542"/>
                </a:lnTo>
                <a:lnTo>
                  <a:pt x="160713" y="48744"/>
                </a:lnTo>
                <a:lnTo>
                  <a:pt x="154767" y="53451"/>
                </a:lnTo>
                <a:lnTo>
                  <a:pt x="148898" y="58494"/>
                </a:lnTo>
                <a:lnTo>
                  <a:pt x="143080" y="62808"/>
                </a:lnTo>
                <a:lnTo>
                  <a:pt x="137297" y="66638"/>
                </a:lnTo>
                <a:lnTo>
                  <a:pt x="131536" y="70143"/>
                </a:lnTo>
                <a:lnTo>
                  <a:pt x="125791" y="74384"/>
                </a:lnTo>
                <a:lnTo>
                  <a:pt x="120056" y="79117"/>
                </a:lnTo>
                <a:lnTo>
                  <a:pt x="114327" y="84177"/>
                </a:lnTo>
                <a:lnTo>
                  <a:pt x="107650" y="88503"/>
                </a:lnTo>
                <a:lnTo>
                  <a:pt x="100342" y="92340"/>
                </a:lnTo>
                <a:lnTo>
                  <a:pt x="85554" y="99142"/>
                </a:lnTo>
                <a:lnTo>
                  <a:pt x="72632" y="105341"/>
                </a:lnTo>
                <a:lnTo>
                  <a:pt x="67471" y="109280"/>
                </a:lnTo>
                <a:lnTo>
                  <a:pt x="63078" y="113811"/>
                </a:lnTo>
                <a:lnTo>
                  <a:pt x="59197" y="118736"/>
                </a:lnTo>
                <a:lnTo>
                  <a:pt x="54705" y="122973"/>
                </a:lnTo>
                <a:lnTo>
                  <a:pt x="49805" y="126749"/>
                </a:lnTo>
                <a:lnTo>
                  <a:pt x="44633" y="130219"/>
                </a:lnTo>
                <a:lnTo>
                  <a:pt x="40233" y="132533"/>
                </a:lnTo>
                <a:lnTo>
                  <a:pt x="32804" y="135104"/>
                </a:lnTo>
                <a:lnTo>
                  <a:pt x="26327" y="138786"/>
                </a:lnTo>
                <a:lnTo>
                  <a:pt x="18959" y="144360"/>
                </a:lnTo>
                <a:lnTo>
                  <a:pt x="15411" y="145123"/>
                </a:lnTo>
                <a:lnTo>
                  <a:pt x="8059" y="145552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589"/>
          <p:cNvSpPr/>
          <p:nvPr/>
        </p:nvSpPr>
        <p:spPr>
          <a:xfrm>
            <a:off x="3526154" y="4089082"/>
            <a:ext cx="42864" cy="214314"/>
          </a:xfrm>
          <a:custGeom>
            <a:avLst/>
            <a:gdLst/>
            <a:ahLst/>
            <a:cxnLst/>
            <a:rect l="0" t="0" r="0" b="0"/>
            <a:pathLst>
              <a:path w="42864" h="214314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9683"/>
                </a:lnTo>
                <a:lnTo>
                  <a:pt x="6786" y="13123"/>
                </a:lnTo>
                <a:lnTo>
                  <a:pt x="7382" y="17321"/>
                </a:lnTo>
                <a:lnTo>
                  <a:pt x="7779" y="21072"/>
                </a:lnTo>
                <a:lnTo>
                  <a:pt x="8043" y="24526"/>
                </a:lnTo>
                <a:lnTo>
                  <a:pt x="8220" y="27781"/>
                </a:lnTo>
                <a:lnTo>
                  <a:pt x="8416" y="36477"/>
                </a:lnTo>
                <a:lnTo>
                  <a:pt x="8570" y="83259"/>
                </a:lnTo>
                <a:lnTo>
                  <a:pt x="9523" y="88843"/>
                </a:lnTo>
                <a:lnTo>
                  <a:pt x="11112" y="94471"/>
                </a:lnTo>
                <a:lnTo>
                  <a:pt x="13123" y="100128"/>
                </a:lnTo>
                <a:lnTo>
                  <a:pt x="14464" y="105805"/>
                </a:lnTo>
                <a:lnTo>
                  <a:pt x="15358" y="111494"/>
                </a:lnTo>
                <a:lnTo>
                  <a:pt x="15954" y="117192"/>
                </a:lnTo>
                <a:lnTo>
                  <a:pt x="16351" y="122895"/>
                </a:lnTo>
                <a:lnTo>
                  <a:pt x="16616" y="128603"/>
                </a:lnTo>
                <a:lnTo>
                  <a:pt x="16910" y="140024"/>
                </a:lnTo>
                <a:lnTo>
                  <a:pt x="17041" y="151451"/>
                </a:lnTo>
                <a:lnTo>
                  <a:pt x="18028" y="157165"/>
                </a:lnTo>
                <a:lnTo>
                  <a:pt x="19639" y="162879"/>
                </a:lnTo>
                <a:lnTo>
                  <a:pt x="21666" y="168594"/>
                </a:lnTo>
                <a:lnTo>
                  <a:pt x="23969" y="173356"/>
                </a:lnTo>
                <a:lnTo>
                  <a:pt x="26457" y="177483"/>
                </a:lnTo>
                <a:lnTo>
                  <a:pt x="29068" y="181187"/>
                </a:lnTo>
                <a:lnTo>
                  <a:pt x="30809" y="184609"/>
                </a:lnTo>
                <a:lnTo>
                  <a:pt x="31969" y="187842"/>
                </a:lnTo>
                <a:lnTo>
                  <a:pt x="32743" y="190951"/>
                </a:lnTo>
                <a:lnTo>
                  <a:pt x="34212" y="193976"/>
                </a:lnTo>
                <a:lnTo>
                  <a:pt x="36143" y="196945"/>
                </a:lnTo>
                <a:lnTo>
                  <a:pt x="38383" y="199877"/>
                </a:lnTo>
                <a:lnTo>
                  <a:pt x="39876" y="202783"/>
                </a:lnTo>
                <a:lnTo>
                  <a:pt x="40872" y="205674"/>
                </a:lnTo>
                <a:lnTo>
                  <a:pt x="42863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590"/>
          <p:cNvSpPr/>
          <p:nvPr/>
        </p:nvSpPr>
        <p:spPr>
          <a:xfrm>
            <a:off x="3474720" y="4200887"/>
            <a:ext cx="188595" cy="25356"/>
          </a:xfrm>
          <a:custGeom>
            <a:avLst/>
            <a:gdLst/>
            <a:ahLst/>
            <a:cxnLst/>
            <a:rect l="0" t="0" r="0" b="0"/>
            <a:pathLst>
              <a:path w="188595" h="25356">
                <a:moveTo>
                  <a:pt x="0" y="25355"/>
                </a:moveTo>
                <a:lnTo>
                  <a:pt x="0" y="17136"/>
                </a:lnTo>
                <a:lnTo>
                  <a:pt x="952" y="16066"/>
                </a:lnTo>
                <a:lnTo>
                  <a:pt x="4550" y="12336"/>
                </a:lnTo>
                <a:lnTo>
                  <a:pt x="6843" y="10961"/>
                </a:lnTo>
                <a:lnTo>
                  <a:pt x="9324" y="10044"/>
                </a:lnTo>
                <a:lnTo>
                  <a:pt x="11931" y="9433"/>
                </a:lnTo>
                <a:lnTo>
                  <a:pt x="17368" y="8754"/>
                </a:lnTo>
                <a:lnTo>
                  <a:pt x="20150" y="8572"/>
                </a:lnTo>
                <a:lnTo>
                  <a:pt x="22959" y="7499"/>
                </a:lnTo>
                <a:lnTo>
                  <a:pt x="25783" y="5831"/>
                </a:lnTo>
                <a:lnTo>
                  <a:pt x="28619" y="3767"/>
                </a:lnTo>
                <a:lnTo>
                  <a:pt x="32414" y="2390"/>
                </a:lnTo>
                <a:lnTo>
                  <a:pt x="36849" y="1473"/>
                </a:lnTo>
                <a:lnTo>
                  <a:pt x="41711" y="861"/>
                </a:lnTo>
                <a:lnTo>
                  <a:pt x="47809" y="453"/>
                </a:lnTo>
                <a:lnTo>
                  <a:pt x="54733" y="182"/>
                </a:lnTo>
                <a:lnTo>
                  <a:pt x="62206" y="0"/>
                </a:lnTo>
                <a:lnTo>
                  <a:pt x="70046" y="832"/>
                </a:lnTo>
                <a:lnTo>
                  <a:pt x="78129" y="2339"/>
                </a:lnTo>
                <a:lnTo>
                  <a:pt x="86376" y="4296"/>
                </a:lnTo>
                <a:lnTo>
                  <a:pt x="93779" y="5601"/>
                </a:lnTo>
                <a:lnTo>
                  <a:pt x="100619" y="6471"/>
                </a:lnTo>
                <a:lnTo>
                  <a:pt x="107084" y="7051"/>
                </a:lnTo>
                <a:lnTo>
                  <a:pt x="114252" y="7437"/>
                </a:lnTo>
                <a:lnTo>
                  <a:pt x="129836" y="7866"/>
                </a:lnTo>
                <a:lnTo>
                  <a:pt x="173093" y="8190"/>
                </a:lnTo>
                <a:lnTo>
                  <a:pt x="188594" y="82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591"/>
          <p:cNvSpPr/>
          <p:nvPr/>
        </p:nvSpPr>
        <p:spPr>
          <a:xfrm>
            <a:off x="3714867" y="4021728"/>
            <a:ext cx="255238" cy="247377"/>
          </a:xfrm>
          <a:custGeom>
            <a:avLst/>
            <a:gdLst/>
            <a:ahLst/>
            <a:cxnLst/>
            <a:rect l="0" t="0" r="0" b="0"/>
            <a:pathLst>
              <a:path w="255238" h="247377">
                <a:moveTo>
                  <a:pt x="222767" y="50209"/>
                </a:moveTo>
                <a:lnTo>
                  <a:pt x="222767" y="41990"/>
                </a:lnTo>
                <a:lnTo>
                  <a:pt x="218217" y="37190"/>
                </a:lnTo>
                <a:lnTo>
                  <a:pt x="214971" y="35815"/>
                </a:lnTo>
                <a:lnTo>
                  <a:pt x="210902" y="34898"/>
                </a:lnTo>
                <a:lnTo>
                  <a:pt x="206285" y="34287"/>
                </a:lnTo>
                <a:lnTo>
                  <a:pt x="200349" y="32927"/>
                </a:lnTo>
                <a:lnTo>
                  <a:pt x="193534" y="31068"/>
                </a:lnTo>
                <a:lnTo>
                  <a:pt x="186134" y="28875"/>
                </a:lnTo>
                <a:lnTo>
                  <a:pt x="179295" y="26462"/>
                </a:lnTo>
                <a:lnTo>
                  <a:pt x="172831" y="23900"/>
                </a:lnTo>
                <a:lnTo>
                  <a:pt x="166617" y="21240"/>
                </a:lnTo>
                <a:lnTo>
                  <a:pt x="159616" y="19466"/>
                </a:lnTo>
                <a:lnTo>
                  <a:pt x="152091" y="18284"/>
                </a:lnTo>
                <a:lnTo>
                  <a:pt x="144217" y="17496"/>
                </a:lnTo>
                <a:lnTo>
                  <a:pt x="137063" y="16018"/>
                </a:lnTo>
                <a:lnTo>
                  <a:pt x="130389" y="14080"/>
                </a:lnTo>
                <a:lnTo>
                  <a:pt x="124034" y="11835"/>
                </a:lnTo>
                <a:lnTo>
                  <a:pt x="117893" y="10339"/>
                </a:lnTo>
                <a:lnTo>
                  <a:pt x="111894" y="9342"/>
                </a:lnTo>
                <a:lnTo>
                  <a:pt x="105989" y="8677"/>
                </a:lnTo>
                <a:lnTo>
                  <a:pt x="101100" y="8233"/>
                </a:lnTo>
                <a:lnTo>
                  <a:pt x="93128" y="7741"/>
                </a:lnTo>
                <a:lnTo>
                  <a:pt x="89669" y="6657"/>
                </a:lnTo>
                <a:lnTo>
                  <a:pt x="83286" y="2913"/>
                </a:lnTo>
                <a:lnTo>
                  <a:pt x="77273" y="614"/>
                </a:lnTo>
                <a:lnTo>
                  <a:pt x="74336" y="0"/>
                </a:lnTo>
                <a:lnTo>
                  <a:pt x="72378" y="544"/>
                </a:lnTo>
                <a:lnTo>
                  <a:pt x="71073" y="1859"/>
                </a:lnTo>
                <a:lnTo>
                  <a:pt x="70203" y="3688"/>
                </a:lnTo>
                <a:lnTo>
                  <a:pt x="68670" y="4908"/>
                </a:lnTo>
                <a:lnTo>
                  <a:pt x="66696" y="5721"/>
                </a:lnTo>
                <a:lnTo>
                  <a:pt x="64427" y="6263"/>
                </a:lnTo>
                <a:lnTo>
                  <a:pt x="62915" y="7577"/>
                </a:lnTo>
                <a:lnTo>
                  <a:pt x="61907" y="9405"/>
                </a:lnTo>
                <a:lnTo>
                  <a:pt x="60289" y="14632"/>
                </a:lnTo>
                <a:lnTo>
                  <a:pt x="60008" y="20089"/>
                </a:lnTo>
                <a:lnTo>
                  <a:pt x="59901" y="43418"/>
                </a:lnTo>
                <a:lnTo>
                  <a:pt x="58944" y="46634"/>
                </a:lnTo>
                <a:lnTo>
                  <a:pt x="55343" y="52748"/>
                </a:lnTo>
                <a:lnTo>
                  <a:pt x="54001" y="56664"/>
                </a:lnTo>
                <a:lnTo>
                  <a:pt x="53106" y="61180"/>
                </a:lnTo>
                <a:lnTo>
                  <a:pt x="52510" y="66096"/>
                </a:lnTo>
                <a:lnTo>
                  <a:pt x="51160" y="70325"/>
                </a:lnTo>
                <a:lnTo>
                  <a:pt x="47120" y="77565"/>
                </a:lnTo>
                <a:lnTo>
                  <a:pt x="45661" y="81781"/>
                </a:lnTo>
                <a:lnTo>
                  <a:pt x="44689" y="86497"/>
                </a:lnTo>
                <a:lnTo>
                  <a:pt x="44041" y="91546"/>
                </a:lnTo>
                <a:lnTo>
                  <a:pt x="41704" y="95864"/>
                </a:lnTo>
                <a:lnTo>
                  <a:pt x="34028" y="103203"/>
                </a:lnTo>
                <a:lnTo>
                  <a:pt x="31218" y="106493"/>
                </a:lnTo>
                <a:lnTo>
                  <a:pt x="29346" y="109639"/>
                </a:lnTo>
                <a:lnTo>
                  <a:pt x="28097" y="112689"/>
                </a:lnTo>
                <a:lnTo>
                  <a:pt x="24170" y="118618"/>
                </a:lnTo>
                <a:lnTo>
                  <a:pt x="19250" y="124428"/>
                </a:lnTo>
                <a:lnTo>
                  <a:pt x="13887" y="130186"/>
                </a:lnTo>
                <a:lnTo>
                  <a:pt x="12077" y="133054"/>
                </a:lnTo>
                <a:lnTo>
                  <a:pt x="10064" y="138782"/>
                </a:lnTo>
                <a:lnTo>
                  <a:pt x="8575" y="140690"/>
                </a:lnTo>
                <a:lnTo>
                  <a:pt x="6631" y="141962"/>
                </a:lnTo>
                <a:lnTo>
                  <a:pt x="4381" y="142810"/>
                </a:lnTo>
                <a:lnTo>
                  <a:pt x="2882" y="144328"/>
                </a:lnTo>
                <a:lnTo>
                  <a:pt x="1882" y="146293"/>
                </a:lnTo>
                <a:lnTo>
                  <a:pt x="0" y="152682"/>
                </a:lnTo>
                <a:lnTo>
                  <a:pt x="6749" y="153001"/>
                </a:lnTo>
                <a:lnTo>
                  <a:pt x="20037" y="153069"/>
                </a:lnTo>
                <a:lnTo>
                  <a:pt x="22844" y="152120"/>
                </a:lnTo>
                <a:lnTo>
                  <a:pt x="28502" y="148525"/>
                </a:lnTo>
                <a:lnTo>
                  <a:pt x="32297" y="147186"/>
                </a:lnTo>
                <a:lnTo>
                  <a:pt x="36733" y="146293"/>
                </a:lnTo>
                <a:lnTo>
                  <a:pt x="41594" y="145697"/>
                </a:lnTo>
                <a:lnTo>
                  <a:pt x="47692" y="144348"/>
                </a:lnTo>
                <a:lnTo>
                  <a:pt x="54616" y="142496"/>
                </a:lnTo>
                <a:lnTo>
                  <a:pt x="62089" y="140309"/>
                </a:lnTo>
                <a:lnTo>
                  <a:pt x="68976" y="138850"/>
                </a:lnTo>
                <a:lnTo>
                  <a:pt x="75472" y="137878"/>
                </a:lnTo>
                <a:lnTo>
                  <a:pt x="81709" y="137230"/>
                </a:lnTo>
                <a:lnTo>
                  <a:pt x="89675" y="136798"/>
                </a:lnTo>
                <a:lnTo>
                  <a:pt x="108688" y="136318"/>
                </a:lnTo>
                <a:lnTo>
                  <a:pt x="169219" y="135949"/>
                </a:lnTo>
                <a:lnTo>
                  <a:pt x="175638" y="135944"/>
                </a:lnTo>
                <a:lnTo>
                  <a:pt x="182776" y="136893"/>
                </a:lnTo>
                <a:lnTo>
                  <a:pt x="190391" y="138478"/>
                </a:lnTo>
                <a:lnTo>
                  <a:pt x="198326" y="140488"/>
                </a:lnTo>
                <a:lnTo>
                  <a:pt x="204568" y="141827"/>
                </a:lnTo>
                <a:lnTo>
                  <a:pt x="209682" y="142720"/>
                </a:lnTo>
                <a:lnTo>
                  <a:pt x="214044" y="143316"/>
                </a:lnTo>
                <a:lnTo>
                  <a:pt x="218857" y="144665"/>
                </a:lnTo>
                <a:lnTo>
                  <a:pt x="223970" y="146517"/>
                </a:lnTo>
                <a:lnTo>
                  <a:pt x="229284" y="148705"/>
                </a:lnTo>
                <a:lnTo>
                  <a:pt x="233780" y="151115"/>
                </a:lnTo>
                <a:lnTo>
                  <a:pt x="241314" y="156334"/>
                </a:lnTo>
                <a:lnTo>
                  <a:pt x="247838" y="161828"/>
                </a:lnTo>
                <a:lnTo>
                  <a:pt x="250911" y="164627"/>
                </a:lnTo>
                <a:lnTo>
                  <a:pt x="252960" y="167445"/>
                </a:lnTo>
                <a:lnTo>
                  <a:pt x="255237" y="173117"/>
                </a:lnTo>
                <a:lnTo>
                  <a:pt x="254891" y="175963"/>
                </a:lnTo>
                <a:lnTo>
                  <a:pt x="253708" y="178812"/>
                </a:lnTo>
                <a:lnTo>
                  <a:pt x="249854" y="185471"/>
                </a:lnTo>
                <a:lnTo>
                  <a:pt x="244966" y="194780"/>
                </a:lnTo>
                <a:lnTo>
                  <a:pt x="242329" y="198977"/>
                </a:lnTo>
                <a:lnTo>
                  <a:pt x="236859" y="206181"/>
                </a:lnTo>
                <a:lnTo>
                  <a:pt x="233114" y="209435"/>
                </a:lnTo>
                <a:lnTo>
                  <a:pt x="228713" y="212558"/>
                </a:lnTo>
                <a:lnTo>
                  <a:pt x="223873" y="215591"/>
                </a:lnTo>
                <a:lnTo>
                  <a:pt x="218742" y="218566"/>
                </a:lnTo>
                <a:lnTo>
                  <a:pt x="207961" y="224412"/>
                </a:lnTo>
                <a:lnTo>
                  <a:pt x="202419" y="226352"/>
                </a:lnTo>
                <a:lnTo>
                  <a:pt x="196819" y="227645"/>
                </a:lnTo>
                <a:lnTo>
                  <a:pt x="191181" y="228507"/>
                </a:lnTo>
                <a:lnTo>
                  <a:pt x="186470" y="230034"/>
                </a:lnTo>
                <a:lnTo>
                  <a:pt x="178695" y="234272"/>
                </a:lnTo>
                <a:lnTo>
                  <a:pt x="173384" y="235783"/>
                </a:lnTo>
                <a:lnTo>
                  <a:pt x="166985" y="236789"/>
                </a:lnTo>
                <a:lnTo>
                  <a:pt x="159862" y="237461"/>
                </a:lnTo>
                <a:lnTo>
                  <a:pt x="153208" y="237909"/>
                </a:lnTo>
                <a:lnTo>
                  <a:pt x="146867" y="238207"/>
                </a:lnTo>
                <a:lnTo>
                  <a:pt x="140735" y="238406"/>
                </a:lnTo>
                <a:lnTo>
                  <a:pt x="135694" y="239491"/>
                </a:lnTo>
                <a:lnTo>
                  <a:pt x="131381" y="241167"/>
                </a:lnTo>
                <a:lnTo>
                  <a:pt x="127553" y="243237"/>
                </a:lnTo>
                <a:lnTo>
                  <a:pt x="123096" y="244617"/>
                </a:lnTo>
                <a:lnTo>
                  <a:pt x="118220" y="245537"/>
                </a:lnTo>
                <a:lnTo>
                  <a:pt x="113064" y="246150"/>
                </a:lnTo>
                <a:lnTo>
                  <a:pt x="108674" y="246559"/>
                </a:lnTo>
                <a:lnTo>
                  <a:pt x="101257" y="247013"/>
                </a:lnTo>
                <a:lnTo>
                  <a:pt x="94625" y="247305"/>
                </a:lnTo>
                <a:lnTo>
                  <a:pt x="85608" y="2473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592"/>
          <p:cNvSpPr/>
          <p:nvPr/>
        </p:nvSpPr>
        <p:spPr>
          <a:xfrm>
            <a:off x="4049077" y="4097654"/>
            <a:ext cx="171451" cy="34292"/>
          </a:xfrm>
          <a:custGeom>
            <a:avLst/>
            <a:gdLst/>
            <a:ahLst/>
            <a:cxnLst/>
            <a:rect l="0" t="0" r="0" b="0"/>
            <a:pathLst>
              <a:path w="171451" h="34292">
                <a:moveTo>
                  <a:pt x="0" y="34291"/>
                </a:moveTo>
                <a:lnTo>
                  <a:pt x="4551" y="34291"/>
                </a:lnTo>
                <a:lnTo>
                  <a:pt x="5892" y="33338"/>
                </a:lnTo>
                <a:lnTo>
                  <a:pt x="6785" y="31750"/>
                </a:lnTo>
                <a:lnTo>
                  <a:pt x="7381" y="29740"/>
                </a:lnTo>
                <a:lnTo>
                  <a:pt x="9683" y="28399"/>
                </a:lnTo>
                <a:lnTo>
                  <a:pt x="13123" y="27506"/>
                </a:lnTo>
                <a:lnTo>
                  <a:pt x="17321" y="26910"/>
                </a:lnTo>
                <a:lnTo>
                  <a:pt x="22025" y="25560"/>
                </a:lnTo>
                <a:lnTo>
                  <a:pt x="27066" y="23708"/>
                </a:lnTo>
                <a:lnTo>
                  <a:pt x="32332" y="21520"/>
                </a:lnTo>
                <a:lnTo>
                  <a:pt x="36794" y="20062"/>
                </a:lnTo>
                <a:lnTo>
                  <a:pt x="40722" y="19090"/>
                </a:lnTo>
                <a:lnTo>
                  <a:pt x="44293" y="18442"/>
                </a:lnTo>
                <a:lnTo>
                  <a:pt x="48579" y="18010"/>
                </a:lnTo>
                <a:lnTo>
                  <a:pt x="53341" y="17722"/>
                </a:lnTo>
                <a:lnTo>
                  <a:pt x="58421" y="17530"/>
                </a:lnTo>
                <a:lnTo>
                  <a:pt x="63712" y="16449"/>
                </a:lnTo>
                <a:lnTo>
                  <a:pt x="69144" y="14776"/>
                </a:lnTo>
                <a:lnTo>
                  <a:pt x="74671" y="12709"/>
                </a:lnTo>
                <a:lnTo>
                  <a:pt x="80261" y="11330"/>
                </a:lnTo>
                <a:lnTo>
                  <a:pt x="85893" y="10411"/>
                </a:lnTo>
                <a:lnTo>
                  <a:pt x="91552" y="9798"/>
                </a:lnTo>
                <a:lnTo>
                  <a:pt x="97229" y="9390"/>
                </a:lnTo>
                <a:lnTo>
                  <a:pt x="102920" y="9118"/>
                </a:lnTo>
                <a:lnTo>
                  <a:pt x="117490" y="8734"/>
                </a:lnTo>
                <a:lnTo>
                  <a:pt x="121189" y="8681"/>
                </a:lnTo>
                <a:lnTo>
                  <a:pt x="124608" y="7692"/>
                </a:lnTo>
                <a:lnTo>
                  <a:pt x="127839" y="6081"/>
                </a:lnTo>
                <a:lnTo>
                  <a:pt x="130946" y="4054"/>
                </a:lnTo>
                <a:lnTo>
                  <a:pt x="134923" y="2703"/>
                </a:lnTo>
                <a:lnTo>
                  <a:pt x="139478" y="1802"/>
                </a:lnTo>
                <a:lnTo>
                  <a:pt x="144421" y="1202"/>
                </a:lnTo>
                <a:lnTo>
                  <a:pt x="148668" y="802"/>
                </a:lnTo>
                <a:lnTo>
                  <a:pt x="152452" y="534"/>
                </a:lnTo>
                <a:lnTo>
                  <a:pt x="155927" y="357"/>
                </a:lnTo>
                <a:lnTo>
                  <a:pt x="162329" y="159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593"/>
          <p:cNvSpPr/>
          <p:nvPr/>
        </p:nvSpPr>
        <p:spPr>
          <a:xfrm>
            <a:off x="4083720" y="4166235"/>
            <a:ext cx="196815" cy="34183"/>
          </a:xfrm>
          <a:custGeom>
            <a:avLst/>
            <a:gdLst/>
            <a:ahLst/>
            <a:cxnLst/>
            <a:rect l="0" t="0" r="0" b="0"/>
            <a:pathLst>
              <a:path w="196815" h="34183">
                <a:moveTo>
                  <a:pt x="8220" y="0"/>
                </a:moveTo>
                <a:lnTo>
                  <a:pt x="838" y="0"/>
                </a:lnTo>
                <a:lnTo>
                  <a:pt x="441" y="952"/>
                </a:lnTo>
                <a:lnTo>
                  <a:pt x="176" y="2540"/>
                </a:lnTo>
                <a:lnTo>
                  <a:pt x="0" y="4550"/>
                </a:lnTo>
                <a:lnTo>
                  <a:pt x="835" y="5891"/>
                </a:lnTo>
                <a:lnTo>
                  <a:pt x="2344" y="6785"/>
                </a:lnTo>
                <a:lnTo>
                  <a:pt x="6561" y="7778"/>
                </a:lnTo>
                <a:lnTo>
                  <a:pt x="11609" y="8219"/>
                </a:lnTo>
                <a:lnTo>
                  <a:pt x="14289" y="9289"/>
                </a:lnTo>
                <a:lnTo>
                  <a:pt x="17029" y="10955"/>
                </a:lnTo>
                <a:lnTo>
                  <a:pt x="19807" y="13018"/>
                </a:lnTo>
                <a:lnTo>
                  <a:pt x="23564" y="14394"/>
                </a:lnTo>
                <a:lnTo>
                  <a:pt x="27975" y="15311"/>
                </a:lnTo>
                <a:lnTo>
                  <a:pt x="32819" y="15922"/>
                </a:lnTo>
                <a:lnTo>
                  <a:pt x="37954" y="17282"/>
                </a:lnTo>
                <a:lnTo>
                  <a:pt x="43283" y="19141"/>
                </a:lnTo>
                <a:lnTo>
                  <a:pt x="48740" y="21333"/>
                </a:lnTo>
                <a:lnTo>
                  <a:pt x="55236" y="22794"/>
                </a:lnTo>
                <a:lnTo>
                  <a:pt x="62424" y="23769"/>
                </a:lnTo>
                <a:lnTo>
                  <a:pt x="70073" y="24418"/>
                </a:lnTo>
                <a:lnTo>
                  <a:pt x="77078" y="24851"/>
                </a:lnTo>
                <a:lnTo>
                  <a:pt x="89941" y="25332"/>
                </a:lnTo>
                <a:lnTo>
                  <a:pt x="96990" y="26413"/>
                </a:lnTo>
                <a:lnTo>
                  <a:pt x="104547" y="28086"/>
                </a:lnTo>
                <a:lnTo>
                  <a:pt x="112443" y="30154"/>
                </a:lnTo>
                <a:lnTo>
                  <a:pt x="120564" y="31532"/>
                </a:lnTo>
                <a:lnTo>
                  <a:pt x="128836" y="32452"/>
                </a:lnTo>
                <a:lnTo>
                  <a:pt x="137208" y="33064"/>
                </a:lnTo>
                <a:lnTo>
                  <a:pt x="144695" y="33473"/>
                </a:lnTo>
                <a:lnTo>
                  <a:pt x="158093" y="33926"/>
                </a:lnTo>
                <a:lnTo>
                  <a:pt x="176345" y="34182"/>
                </a:lnTo>
                <a:lnTo>
                  <a:pt x="181263" y="33266"/>
                </a:lnTo>
                <a:lnTo>
                  <a:pt x="185494" y="31702"/>
                </a:lnTo>
                <a:lnTo>
                  <a:pt x="196814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594"/>
          <p:cNvSpPr/>
          <p:nvPr/>
        </p:nvSpPr>
        <p:spPr>
          <a:xfrm>
            <a:off x="4315339" y="4037647"/>
            <a:ext cx="235540" cy="227468"/>
          </a:xfrm>
          <a:custGeom>
            <a:avLst/>
            <a:gdLst/>
            <a:ahLst/>
            <a:cxnLst/>
            <a:rect l="0" t="0" r="0" b="0"/>
            <a:pathLst>
              <a:path w="235540" h="227468">
                <a:moveTo>
                  <a:pt x="119501" y="8573"/>
                </a:moveTo>
                <a:lnTo>
                  <a:pt x="124052" y="8573"/>
                </a:lnTo>
                <a:lnTo>
                  <a:pt x="125392" y="7620"/>
                </a:lnTo>
                <a:lnTo>
                  <a:pt x="126286" y="6032"/>
                </a:lnTo>
                <a:lnTo>
                  <a:pt x="128064" y="31"/>
                </a:lnTo>
                <a:lnTo>
                  <a:pt x="116140" y="3"/>
                </a:lnTo>
                <a:lnTo>
                  <a:pt x="113450" y="954"/>
                </a:lnTo>
                <a:lnTo>
                  <a:pt x="107922" y="4552"/>
                </a:lnTo>
                <a:lnTo>
                  <a:pt x="104161" y="6845"/>
                </a:lnTo>
                <a:lnTo>
                  <a:pt x="99749" y="9326"/>
                </a:lnTo>
                <a:lnTo>
                  <a:pt x="89767" y="14622"/>
                </a:lnTo>
                <a:lnTo>
                  <a:pt x="78981" y="20151"/>
                </a:lnTo>
                <a:lnTo>
                  <a:pt x="74390" y="22959"/>
                </a:lnTo>
                <a:lnTo>
                  <a:pt x="70377" y="25784"/>
                </a:lnTo>
                <a:lnTo>
                  <a:pt x="66749" y="28619"/>
                </a:lnTo>
                <a:lnTo>
                  <a:pt x="62425" y="32415"/>
                </a:lnTo>
                <a:lnTo>
                  <a:pt x="57638" y="36850"/>
                </a:lnTo>
                <a:lnTo>
                  <a:pt x="41798" y="52194"/>
                </a:lnTo>
                <a:lnTo>
                  <a:pt x="36267" y="57656"/>
                </a:lnTo>
                <a:lnTo>
                  <a:pt x="31626" y="63202"/>
                </a:lnTo>
                <a:lnTo>
                  <a:pt x="27580" y="68805"/>
                </a:lnTo>
                <a:lnTo>
                  <a:pt x="23930" y="74445"/>
                </a:lnTo>
                <a:lnTo>
                  <a:pt x="20545" y="80110"/>
                </a:lnTo>
                <a:lnTo>
                  <a:pt x="17335" y="85792"/>
                </a:lnTo>
                <a:lnTo>
                  <a:pt x="11229" y="97185"/>
                </a:lnTo>
                <a:lnTo>
                  <a:pt x="5340" y="108598"/>
                </a:lnTo>
                <a:lnTo>
                  <a:pt x="3388" y="114309"/>
                </a:lnTo>
                <a:lnTo>
                  <a:pt x="2087" y="120021"/>
                </a:lnTo>
                <a:lnTo>
                  <a:pt x="1220" y="125734"/>
                </a:lnTo>
                <a:lnTo>
                  <a:pt x="642" y="130495"/>
                </a:lnTo>
                <a:lnTo>
                  <a:pt x="256" y="134622"/>
                </a:lnTo>
                <a:lnTo>
                  <a:pt x="0" y="138326"/>
                </a:lnTo>
                <a:lnTo>
                  <a:pt x="781" y="142700"/>
                </a:lnTo>
                <a:lnTo>
                  <a:pt x="2254" y="147521"/>
                </a:lnTo>
                <a:lnTo>
                  <a:pt x="4189" y="152640"/>
                </a:lnTo>
                <a:lnTo>
                  <a:pt x="5479" y="157957"/>
                </a:lnTo>
                <a:lnTo>
                  <a:pt x="6338" y="163408"/>
                </a:lnTo>
                <a:lnTo>
                  <a:pt x="6911" y="168946"/>
                </a:lnTo>
                <a:lnTo>
                  <a:pt x="9198" y="173590"/>
                </a:lnTo>
                <a:lnTo>
                  <a:pt x="12628" y="177639"/>
                </a:lnTo>
                <a:lnTo>
                  <a:pt x="16820" y="181291"/>
                </a:lnTo>
                <a:lnTo>
                  <a:pt x="20567" y="185631"/>
                </a:lnTo>
                <a:lnTo>
                  <a:pt x="24017" y="190429"/>
                </a:lnTo>
                <a:lnTo>
                  <a:pt x="27270" y="195533"/>
                </a:lnTo>
                <a:lnTo>
                  <a:pt x="31344" y="199888"/>
                </a:lnTo>
                <a:lnTo>
                  <a:pt x="35964" y="203744"/>
                </a:lnTo>
                <a:lnTo>
                  <a:pt x="40949" y="207267"/>
                </a:lnTo>
                <a:lnTo>
                  <a:pt x="47131" y="210568"/>
                </a:lnTo>
                <a:lnTo>
                  <a:pt x="54109" y="213721"/>
                </a:lnTo>
                <a:lnTo>
                  <a:pt x="61619" y="216776"/>
                </a:lnTo>
                <a:lnTo>
                  <a:pt x="68530" y="218812"/>
                </a:lnTo>
                <a:lnTo>
                  <a:pt x="75043" y="220170"/>
                </a:lnTo>
                <a:lnTo>
                  <a:pt x="81289" y="221075"/>
                </a:lnTo>
                <a:lnTo>
                  <a:pt x="88311" y="222631"/>
                </a:lnTo>
                <a:lnTo>
                  <a:pt x="95850" y="224621"/>
                </a:lnTo>
                <a:lnTo>
                  <a:pt x="103734" y="226900"/>
                </a:lnTo>
                <a:lnTo>
                  <a:pt x="110895" y="227467"/>
                </a:lnTo>
                <a:lnTo>
                  <a:pt x="117573" y="226892"/>
                </a:lnTo>
                <a:lnTo>
                  <a:pt x="123931" y="225556"/>
                </a:lnTo>
                <a:lnTo>
                  <a:pt x="130074" y="224666"/>
                </a:lnTo>
                <a:lnTo>
                  <a:pt x="136074" y="224072"/>
                </a:lnTo>
                <a:lnTo>
                  <a:pt x="141980" y="223677"/>
                </a:lnTo>
                <a:lnTo>
                  <a:pt x="147821" y="222460"/>
                </a:lnTo>
                <a:lnTo>
                  <a:pt x="153621" y="220697"/>
                </a:lnTo>
                <a:lnTo>
                  <a:pt x="159393" y="218569"/>
                </a:lnTo>
                <a:lnTo>
                  <a:pt x="165146" y="215245"/>
                </a:lnTo>
                <a:lnTo>
                  <a:pt x="170885" y="211124"/>
                </a:lnTo>
                <a:lnTo>
                  <a:pt x="176617" y="206472"/>
                </a:lnTo>
                <a:lnTo>
                  <a:pt x="182343" y="202418"/>
                </a:lnTo>
                <a:lnTo>
                  <a:pt x="188066" y="198763"/>
                </a:lnTo>
                <a:lnTo>
                  <a:pt x="193786" y="195374"/>
                </a:lnTo>
                <a:lnTo>
                  <a:pt x="198551" y="191209"/>
                </a:lnTo>
                <a:lnTo>
                  <a:pt x="202681" y="186528"/>
                </a:lnTo>
                <a:lnTo>
                  <a:pt x="206386" y="181502"/>
                </a:lnTo>
                <a:lnTo>
                  <a:pt x="209809" y="176246"/>
                </a:lnTo>
                <a:lnTo>
                  <a:pt x="213044" y="170837"/>
                </a:lnTo>
                <a:lnTo>
                  <a:pt x="216153" y="165327"/>
                </a:lnTo>
                <a:lnTo>
                  <a:pt x="219178" y="160701"/>
                </a:lnTo>
                <a:lnTo>
                  <a:pt x="222147" y="156664"/>
                </a:lnTo>
                <a:lnTo>
                  <a:pt x="225079" y="153020"/>
                </a:lnTo>
                <a:lnTo>
                  <a:pt x="227034" y="147733"/>
                </a:lnTo>
                <a:lnTo>
                  <a:pt x="228337" y="141351"/>
                </a:lnTo>
                <a:lnTo>
                  <a:pt x="229206" y="134239"/>
                </a:lnTo>
                <a:lnTo>
                  <a:pt x="230737" y="127593"/>
                </a:lnTo>
                <a:lnTo>
                  <a:pt x="232711" y="121257"/>
                </a:lnTo>
                <a:lnTo>
                  <a:pt x="234979" y="115128"/>
                </a:lnTo>
                <a:lnTo>
                  <a:pt x="235539" y="109137"/>
                </a:lnTo>
                <a:lnTo>
                  <a:pt x="234959" y="103238"/>
                </a:lnTo>
                <a:lnTo>
                  <a:pt x="233621" y="97400"/>
                </a:lnTo>
                <a:lnTo>
                  <a:pt x="231776" y="91604"/>
                </a:lnTo>
                <a:lnTo>
                  <a:pt x="229593" y="85834"/>
                </a:lnTo>
                <a:lnTo>
                  <a:pt x="227186" y="80083"/>
                </a:lnTo>
                <a:lnTo>
                  <a:pt x="224628" y="74343"/>
                </a:lnTo>
                <a:lnTo>
                  <a:pt x="219246" y="62887"/>
                </a:lnTo>
                <a:lnTo>
                  <a:pt x="210862" y="45727"/>
                </a:lnTo>
                <a:lnTo>
                  <a:pt x="206126" y="40962"/>
                </a:lnTo>
                <a:lnTo>
                  <a:pt x="200110" y="36833"/>
                </a:lnTo>
                <a:lnTo>
                  <a:pt x="193243" y="33128"/>
                </a:lnTo>
                <a:lnTo>
                  <a:pt x="186760" y="28753"/>
                </a:lnTo>
                <a:lnTo>
                  <a:pt x="180533" y="23931"/>
                </a:lnTo>
                <a:lnTo>
                  <a:pt x="174476" y="18811"/>
                </a:lnTo>
                <a:lnTo>
                  <a:pt x="168533" y="14446"/>
                </a:lnTo>
                <a:lnTo>
                  <a:pt x="162667" y="10583"/>
                </a:lnTo>
                <a:lnTo>
                  <a:pt x="156850" y="7056"/>
                </a:lnTo>
                <a:lnTo>
                  <a:pt x="151068" y="4703"/>
                </a:lnTo>
                <a:lnTo>
                  <a:pt x="145308" y="3136"/>
                </a:lnTo>
                <a:lnTo>
                  <a:pt x="12807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595"/>
          <p:cNvSpPr/>
          <p:nvPr/>
        </p:nvSpPr>
        <p:spPr>
          <a:xfrm>
            <a:off x="1022984" y="4500562"/>
            <a:ext cx="60009" cy="205741"/>
          </a:xfrm>
          <a:custGeom>
            <a:avLst/>
            <a:gdLst/>
            <a:ahLst/>
            <a:cxnLst/>
            <a:rect l="0" t="0" r="0" b="0"/>
            <a:pathLst>
              <a:path w="60009" h="20574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7381" y="20151"/>
                </a:lnTo>
                <a:lnTo>
                  <a:pt x="8731" y="22959"/>
                </a:lnTo>
                <a:lnTo>
                  <a:pt x="10583" y="25784"/>
                </a:lnTo>
                <a:lnTo>
                  <a:pt x="12771" y="28620"/>
                </a:lnTo>
                <a:lnTo>
                  <a:pt x="14229" y="32414"/>
                </a:lnTo>
                <a:lnTo>
                  <a:pt x="15201" y="36850"/>
                </a:lnTo>
                <a:lnTo>
                  <a:pt x="15849" y="41711"/>
                </a:lnTo>
                <a:lnTo>
                  <a:pt x="16281" y="46857"/>
                </a:lnTo>
                <a:lnTo>
                  <a:pt x="16569" y="52193"/>
                </a:lnTo>
                <a:lnTo>
                  <a:pt x="16761" y="57656"/>
                </a:lnTo>
                <a:lnTo>
                  <a:pt x="17842" y="63202"/>
                </a:lnTo>
                <a:lnTo>
                  <a:pt x="19515" y="68805"/>
                </a:lnTo>
                <a:lnTo>
                  <a:pt x="21582" y="74445"/>
                </a:lnTo>
                <a:lnTo>
                  <a:pt x="22961" y="80110"/>
                </a:lnTo>
                <a:lnTo>
                  <a:pt x="23880" y="85792"/>
                </a:lnTo>
                <a:lnTo>
                  <a:pt x="24493" y="91484"/>
                </a:lnTo>
                <a:lnTo>
                  <a:pt x="25854" y="97185"/>
                </a:lnTo>
                <a:lnTo>
                  <a:pt x="27713" y="102890"/>
                </a:lnTo>
                <a:lnTo>
                  <a:pt x="29906" y="108598"/>
                </a:lnTo>
                <a:lnTo>
                  <a:pt x="31367" y="114309"/>
                </a:lnTo>
                <a:lnTo>
                  <a:pt x="32342" y="120021"/>
                </a:lnTo>
                <a:lnTo>
                  <a:pt x="32991" y="125734"/>
                </a:lnTo>
                <a:lnTo>
                  <a:pt x="33424" y="131448"/>
                </a:lnTo>
                <a:lnTo>
                  <a:pt x="33713" y="137162"/>
                </a:lnTo>
                <a:lnTo>
                  <a:pt x="33905" y="142876"/>
                </a:lnTo>
                <a:lnTo>
                  <a:pt x="34986" y="147639"/>
                </a:lnTo>
                <a:lnTo>
                  <a:pt x="36659" y="151766"/>
                </a:lnTo>
                <a:lnTo>
                  <a:pt x="38727" y="155470"/>
                </a:lnTo>
                <a:lnTo>
                  <a:pt x="43565" y="164666"/>
                </a:lnTo>
                <a:lnTo>
                  <a:pt x="46188" y="169785"/>
                </a:lnTo>
                <a:lnTo>
                  <a:pt x="47937" y="174150"/>
                </a:lnTo>
                <a:lnTo>
                  <a:pt x="49103" y="178012"/>
                </a:lnTo>
                <a:lnTo>
                  <a:pt x="49881" y="181540"/>
                </a:lnTo>
                <a:lnTo>
                  <a:pt x="51352" y="184844"/>
                </a:lnTo>
                <a:lnTo>
                  <a:pt x="53284" y="188000"/>
                </a:lnTo>
                <a:lnTo>
                  <a:pt x="55526" y="191055"/>
                </a:lnTo>
                <a:lnTo>
                  <a:pt x="57020" y="194046"/>
                </a:lnTo>
                <a:lnTo>
                  <a:pt x="58680" y="199908"/>
                </a:lnTo>
                <a:lnTo>
                  <a:pt x="60008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596"/>
          <p:cNvSpPr/>
          <p:nvPr/>
        </p:nvSpPr>
        <p:spPr>
          <a:xfrm>
            <a:off x="971549" y="4569152"/>
            <a:ext cx="154306" cy="8564"/>
          </a:xfrm>
          <a:custGeom>
            <a:avLst/>
            <a:gdLst/>
            <a:ahLst/>
            <a:cxnLst/>
            <a:rect l="0" t="0" r="0" b="0"/>
            <a:pathLst>
              <a:path w="154306" h="8564">
                <a:moveTo>
                  <a:pt x="0" y="8563"/>
                </a:moveTo>
                <a:lnTo>
                  <a:pt x="0" y="4012"/>
                </a:lnTo>
                <a:lnTo>
                  <a:pt x="953" y="2671"/>
                </a:lnTo>
                <a:lnTo>
                  <a:pt x="2540" y="1777"/>
                </a:lnTo>
                <a:lnTo>
                  <a:pt x="7381" y="343"/>
                </a:lnTo>
                <a:lnTo>
                  <a:pt x="10583" y="147"/>
                </a:lnTo>
                <a:lnTo>
                  <a:pt x="16134" y="60"/>
                </a:lnTo>
                <a:lnTo>
                  <a:pt x="36074" y="0"/>
                </a:lnTo>
                <a:lnTo>
                  <a:pt x="40242" y="949"/>
                </a:lnTo>
                <a:lnTo>
                  <a:pt x="44926" y="2534"/>
                </a:lnTo>
                <a:lnTo>
                  <a:pt x="49953" y="4544"/>
                </a:lnTo>
                <a:lnTo>
                  <a:pt x="55210" y="5883"/>
                </a:lnTo>
                <a:lnTo>
                  <a:pt x="60619" y="6776"/>
                </a:lnTo>
                <a:lnTo>
                  <a:pt x="66130" y="7372"/>
                </a:lnTo>
                <a:lnTo>
                  <a:pt x="71710" y="7769"/>
                </a:lnTo>
                <a:lnTo>
                  <a:pt x="77334" y="8034"/>
                </a:lnTo>
                <a:lnTo>
                  <a:pt x="91812" y="8406"/>
                </a:lnTo>
                <a:lnTo>
                  <a:pt x="154305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597"/>
          <p:cNvSpPr/>
          <p:nvPr/>
        </p:nvSpPr>
        <p:spPr>
          <a:xfrm>
            <a:off x="1177290" y="4500562"/>
            <a:ext cx="253122" cy="197159"/>
          </a:xfrm>
          <a:custGeom>
            <a:avLst/>
            <a:gdLst/>
            <a:ahLst/>
            <a:cxnLst/>
            <a:rect l="0" t="0" r="0" b="0"/>
            <a:pathLst>
              <a:path w="253122" h="197159">
                <a:moveTo>
                  <a:pt x="111442" y="0"/>
                </a:moveTo>
                <a:lnTo>
                  <a:pt x="133221" y="0"/>
                </a:lnTo>
                <a:lnTo>
                  <a:pt x="27389" y="0"/>
                </a:lnTo>
                <a:lnTo>
                  <a:pt x="26832" y="953"/>
                </a:lnTo>
                <a:lnTo>
                  <a:pt x="26212" y="4551"/>
                </a:lnTo>
                <a:lnTo>
                  <a:pt x="25095" y="5892"/>
                </a:lnTo>
                <a:lnTo>
                  <a:pt x="23397" y="6785"/>
                </a:lnTo>
                <a:lnTo>
                  <a:pt x="18379" y="8219"/>
                </a:lnTo>
                <a:lnTo>
                  <a:pt x="17968" y="9290"/>
                </a:lnTo>
                <a:lnTo>
                  <a:pt x="17389" y="15347"/>
                </a:lnTo>
                <a:lnTo>
                  <a:pt x="17253" y="20473"/>
                </a:lnTo>
                <a:lnTo>
                  <a:pt x="17154" y="37189"/>
                </a:lnTo>
                <a:lnTo>
                  <a:pt x="16198" y="40032"/>
                </a:lnTo>
                <a:lnTo>
                  <a:pt x="12596" y="45732"/>
                </a:lnTo>
                <a:lnTo>
                  <a:pt x="10361" y="51440"/>
                </a:lnTo>
                <a:lnTo>
                  <a:pt x="9367" y="57152"/>
                </a:lnTo>
                <a:lnTo>
                  <a:pt x="8925" y="62866"/>
                </a:lnTo>
                <a:lnTo>
                  <a:pt x="7855" y="65723"/>
                </a:lnTo>
                <a:lnTo>
                  <a:pt x="4126" y="71438"/>
                </a:lnTo>
                <a:lnTo>
                  <a:pt x="1833" y="77153"/>
                </a:lnTo>
                <a:lnTo>
                  <a:pt x="815" y="82868"/>
                </a:lnTo>
                <a:lnTo>
                  <a:pt x="362" y="88583"/>
                </a:lnTo>
                <a:lnTo>
                  <a:pt x="71" y="94121"/>
                </a:lnTo>
                <a:lnTo>
                  <a:pt x="0" y="110134"/>
                </a:lnTo>
                <a:lnTo>
                  <a:pt x="953" y="110570"/>
                </a:lnTo>
                <a:lnTo>
                  <a:pt x="6843" y="111184"/>
                </a:lnTo>
                <a:lnTo>
                  <a:pt x="15600" y="111409"/>
                </a:lnTo>
                <a:lnTo>
                  <a:pt x="154351" y="111442"/>
                </a:lnTo>
                <a:lnTo>
                  <a:pt x="161955" y="112395"/>
                </a:lnTo>
                <a:lnTo>
                  <a:pt x="168930" y="113983"/>
                </a:lnTo>
                <a:lnTo>
                  <a:pt x="182712" y="118286"/>
                </a:lnTo>
                <a:lnTo>
                  <a:pt x="198362" y="123374"/>
                </a:lnTo>
                <a:lnTo>
                  <a:pt x="204631" y="125112"/>
                </a:lnTo>
                <a:lnTo>
                  <a:pt x="209763" y="126271"/>
                </a:lnTo>
                <a:lnTo>
                  <a:pt x="214137" y="127043"/>
                </a:lnTo>
                <a:lnTo>
                  <a:pt x="218958" y="128510"/>
                </a:lnTo>
                <a:lnTo>
                  <a:pt x="224077" y="130441"/>
                </a:lnTo>
                <a:lnTo>
                  <a:pt x="229394" y="132681"/>
                </a:lnTo>
                <a:lnTo>
                  <a:pt x="233892" y="135126"/>
                </a:lnTo>
                <a:lnTo>
                  <a:pt x="241429" y="140384"/>
                </a:lnTo>
                <a:lnTo>
                  <a:pt x="248138" y="145628"/>
                </a:lnTo>
                <a:lnTo>
                  <a:pt x="252523" y="149814"/>
                </a:lnTo>
                <a:lnTo>
                  <a:pt x="253121" y="152264"/>
                </a:lnTo>
                <a:lnTo>
                  <a:pt x="252567" y="154849"/>
                </a:lnTo>
                <a:lnTo>
                  <a:pt x="250364" y="160262"/>
                </a:lnTo>
                <a:lnTo>
                  <a:pt x="249385" y="165843"/>
                </a:lnTo>
                <a:lnTo>
                  <a:pt x="247219" y="168665"/>
                </a:lnTo>
                <a:lnTo>
                  <a:pt x="239733" y="174339"/>
                </a:lnTo>
                <a:lnTo>
                  <a:pt x="235069" y="177186"/>
                </a:lnTo>
                <a:lnTo>
                  <a:pt x="230055" y="180037"/>
                </a:lnTo>
                <a:lnTo>
                  <a:pt x="224807" y="182890"/>
                </a:lnTo>
                <a:lnTo>
                  <a:pt x="218451" y="184792"/>
                </a:lnTo>
                <a:lnTo>
                  <a:pt x="211357" y="186060"/>
                </a:lnTo>
                <a:lnTo>
                  <a:pt x="203769" y="186904"/>
                </a:lnTo>
                <a:lnTo>
                  <a:pt x="196806" y="188421"/>
                </a:lnTo>
                <a:lnTo>
                  <a:pt x="190259" y="190384"/>
                </a:lnTo>
                <a:lnTo>
                  <a:pt x="183989" y="192645"/>
                </a:lnTo>
                <a:lnTo>
                  <a:pt x="177904" y="194153"/>
                </a:lnTo>
                <a:lnTo>
                  <a:pt x="171943" y="195158"/>
                </a:lnTo>
                <a:lnTo>
                  <a:pt x="166063" y="195828"/>
                </a:lnTo>
                <a:lnTo>
                  <a:pt x="160239" y="196274"/>
                </a:lnTo>
                <a:lnTo>
                  <a:pt x="154451" y="196572"/>
                </a:lnTo>
                <a:lnTo>
                  <a:pt x="142939" y="196903"/>
                </a:lnTo>
                <a:lnTo>
                  <a:pt x="101708" y="197158"/>
                </a:lnTo>
                <a:lnTo>
                  <a:pt x="98285" y="196209"/>
                </a:lnTo>
                <a:lnTo>
                  <a:pt x="91942" y="192614"/>
                </a:lnTo>
                <a:lnTo>
                  <a:pt x="85724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598"/>
          <p:cNvSpPr/>
          <p:nvPr/>
        </p:nvSpPr>
        <p:spPr>
          <a:xfrm>
            <a:off x="1803113" y="4500562"/>
            <a:ext cx="51405" cy="214314"/>
          </a:xfrm>
          <a:custGeom>
            <a:avLst/>
            <a:gdLst/>
            <a:ahLst/>
            <a:cxnLst/>
            <a:rect l="0" t="0" r="0" b="0"/>
            <a:pathLst>
              <a:path w="51405" h="214314">
                <a:moveTo>
                  <a:pt x="8541" y="0"/>
                </a:moveTo>
                <a:lnTo>
                  <a:pt x="1160" y="0"/>
                </a:lnTo>
                <a:lnTo>
                  <a:pt x="763" y="953"/>
                </a:lnTo>
                <a:lnTo>
                  <a:pt x="74" y="7381"/>
                </a:lnTo>
                <a:lnTo>
                  <a:pt x="0" y="17321"/>
                </a:lnTo>
                <a:lnTo>
                  <a:pt x="942" y="21072"/>
                </a:lnTo>
                <a:lnTo>
                  <a:pt x="2523" y="24526"/>
                </a:lnTo>
                <a:lnTo>
                  <a:pt x="4529" y="27780"/>
                </a:lnTo>
                <a:lnTo>
                  <a:pt x="5866" y="31855"/>
                </a:lnTo>
                <a:lnTo>
                  <a:pt x="6758" y="36477"/>
                </a:lnTo>
                <a:lnTo>
                  <a:pt x="7352" y="41463"/>
                </a:lnTo>
                <a:lnTo>
                  <a:pt x="7749" y="46692"/>
                </a:lnTo>
                <a:lnTo>
                  <a:pt x="8013" y="52083"/>
                </a:lnTo>
                <a:lnTo>
                  <a:pt x="8189" y="57582"/>
                </a:lnTo>
                <a:lnTo>
                  <a:pt x="9259" y="63153"/>
                </a:lnTo>
                <a:lnTo>
                  <a:pt x="10925" y="68772"/>
                </a:lnTo>
                <a:lnTo>
                  <a:pt x="12988" y="74423"/>
                </a:lnTo>
                <a:lnTo>
                  <a:pt x="14363" y="80096"/>
                </a:lnTo>
                <a:lnTo>
                  <a:pt x="15280" y="85782"/>
                </a:lnTo>
                <a:lnTo>
                  <a:pt x="15891" y="91478"/>
                </a:lnTo>
                <a:lnTo>
                  <a:pt x="17252" y="97181"/>
                </a:lnTo>
                <a:lnTo>
                  <a:pt x="19111" y="102887"/>
                </a:lnTo>
                <a:lnTo>
                  <a:pt x="21303" y="108596"/>
                </a:lnTo>
                <a:lnTo>
                  <a:pt x="22764" y="114308"/>
                </a:lnTo>
                <a:lnTo>
                  <a:pt x="23738" y="120020"/>
                </a:lnTo>
                <a:lnTo>
                  <a:pt x="24388" y="125733"/>
                </a:lnTo>
                <a:lnTo>
                  <a:pt x="25773" y="130495"/>
                </a:lnTo>
                <a:lnTo>
                  <a:pt x="27649" y="134622"/>
                </a:lnTo>
                <a:lnTo>
                  <a:pt x="29852" y="138325"/>
                </a:lnTo>
                <a:lnTo>
                  <a:pt x="31321" y="142699"/>
                </a:lnTo>
                <a:lnTo>
                  <a:pt x="32300" y="147520"/>
                </a:lnTo>
                <a:lnTo>
                  <a:pt x="32953" y="152640"/>
                </a:lnTo>
                <a:lnTo>
                  <a:pt x="33389" y="157957"/>
                </a:lnTo>
                <a:lnTo>
                  <a:pt x="33679" y="163407"/>
                </a:lnTo>
                <a:lnTo>
                  <a:pt x="33872" y="168946"/>
                </a:lnTo>
                <a:lnTo>
                  <a:pt x="34954" y="173591"/>
                </a:lnTo>
                <a:lnTo>
                  <a:pt x="36627" y="177640"/>
                </a:lnTo>
                <a:lnTo>
                  <a:pt x="38695" y="181291"/>
                </a:lnTo>
                <a:lnTo>
                  <a:pt x="40074" y="184678"/>
                </a:lnTo>
                <a:lnTo>
                  <a:pt x="41606" y="190982"/>
                </a:lnTo>
                <a:lnTo>
                  <a:pt x="42967" y="193996"/>
                </a:lnTo>
                <a:lnTo>
                  <a:pt x="44827" y="196958"/>
                </a:lnTo>
                <a:lnTo>
                  <a:pt x="47019" y="199886"/>
                </a:lnTo>
                <a:lnTo>
                  <a:pt x="48481" y="202790"/>
                </a:lnTo>
                <a:lnTo>
                  <a:pt x="49455" y="205679"/>
                </a:lnTo>
                <a:lnTo>
                  <a:pt x="51404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599"/>
          <p:cNvSpPr/>
          <p:nvPr/>
        </p:nvSpPr>
        <p:spPr>
          <a:xfrm>
            <a:off x="1751647" y="4586287"/>
            <a:ext cx="162879" cy="25718"/>
          </a:xfrm>
          <a:custGeom>
            <a:avLst/>
            <a:gdLst/>
            <a:ahLst/>
            <a:cxnLst/>
            <a:rect l="0" t="0" r="0" b="0"/>
            <a:pathLst>
              <a:path w="162879" h="25718">
                <a:moveTo>
                  <a:pt x="0" y="0"/>
                </a:moveTo>
                <a:lnTo>
                  <a:pt x="11932" y="0"/>
                </a:lnTo>
                <a:lnTo>
                  <a:pt x="15574" y="953"/>
                </a:lnTo>
                <a:lnTo>
                  <a:pt x="19908" y="2540"/>
                </a:lnTo>
                <a:lnTo>
                  <a:pt x="24702" y="4551"/>
                </a:lnTo>
                <a:lnTo>
                  <a:pt x="29803" y="5892"/>
                </a:lnTo>
                <a:lnTo>
                  <a:pt x="35109" y="6785"/>
                </a:lnTo>
                <a:lnTo>
                  <a:pt x="40551" y="7381"/>
                </a:lnTo>
                <a:lnTo>
                  <a:pt x="46084" y="8730"/>
                </a:lnTo>
                <a:lnTo>
                  <a:pt x="51678" y="10583"/>
                </a:lnTo>
                <a:lnTo>
                  <a:pt x="57311" y="12771"/>
                </a:lnTo>
                <a:lnTo>
                  <a:pt x="62973" y="14229"/>
                </a:lnTo>
                <a:lnTo>
                  <a:pt x="68652" y="15201"/>
                </a:lnTo>
                <a:lnTo>
                  <a:pt x="74343" y="15849"/>
                </a:lnTo>
                <a:lnTo>
                  <a:pt x="80995" y="17233"/>
                </a:lnTo>
                <a:lnTo>
                  <a:pt x="88286" y="19109"/>
                </a:lnTo>
                <a:lnTo>
                  <a:pt x="96005" y="21312"/>
                </a:lnTo>
                <a:lnTo>
                  <a:pt x="103056" y="22781"/>
                </a:lnTo>
                <a:lnTo>
                  <a:pt x="109661" y="23760"/>
                </a:lnTo>
                <a:lnTo>
                  <a:pt x="115970" y="24412"/>
                </a:lnTo>
                <a:lnTo>
                  <a:pt x="122081" y="24847"/>
                </a:lnTo>
                <a:lnTo>
                  <a:pt x="128060" y="25137"/>
                </a:lnTo>
                <a:lnTo>
                  <a:pt x="143036" y="25546"/>
                </a:lnTo>
                <a:lnTo>
                  <a:pt x="162878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600"/>
          <p:cNvSpPr/>
          <p:nvPr/>
        </p:nvSpPr>
        <p:spPr>
          <a:xfrm>
            <a:off x="1957390" y="4466638"/>
            <a:ext cx="231296" cy="238430"/>
          </a:xfrm>
          <a:custGeom>
            <a:avLst/>
            <a:gdLst/>
            <a:ahLst/>
            <a:cxnLst/>
            <a:rect l="0" t="0" r="0" b="0"/>
            <a:pathLst>
              <a:path w="231296" h="238430">
                <a:moveTo>
                  <a:pt x="205737" y="59641"/>
                </a:moveTo>
                <a:lnTo>
                  <a:pt x="205737" y="52260"/>
                </a:lnTo>
                <a:lnTo>
                  <a:pt x="206689" y="51863"/>
                </a:lnTo>
                <a:lnTo>
                  <a:pt x="210288" y="51422"/>
                </a:lnTo>
                <a:lnTo>
                  <a:pt x="210676" y="50352"/>
                </a:lnTo>
                <a:lnTo>
                  <a:pt x="209982" y="48686"/>
                </a:lnTo>
                <a:lnTo>
                  <a:pt x="206575" y="43720"/>
                </a:lnTo>
                <a:lnTo>
                  <a:pt x="201030" y="40500"/>
                </a:lnTo>
                <a:lnTo>
                  <a:pt x="192215" y="35894"/>
                </a:lnTo>
                <a:lnTo>
                  <a:pt x="148505" y="13887"/>
                </a:lnTo>
                <a:lnTo>
                  <a:pt x="142818" y="11994"/>
                </a:lnTo>
                <a:lnTo>
                  <a:pt x="137121" y="10731"/>
                </a:lnTo>
                <a:lnTo>
                  <a:pt x="131418" y="9890"/>
                </a:lnTo>
                <a:lnTo>
                  <a:pt x="125711" y="9328"/>
                </a:lnTo>
                <a:lnTo>
                  <a:pt x="120001" y="8955"/>
                </a:lnTo>
                <a:lnTo>
                  <a:pt x="114290" y="8705"/>
                </a:lnTo>
                <a:lnTo>
                  <a:pt x="108577" y="7586"/>
                </a:lnTo>
                <a:lnTo>
                  <a:pt x="102864" y="5888"/>
                </a:lnTo>
                <a:lnTo>
                  <a:pt x="97150" y="3804"/>
                </a:lnTo>
                <a:lnTo>
                  <a:pt x="92388" y="2414"/>
                </a:lnTo>
                <a:lnTo>
                  <a:pt x="88261" y="1487"/>
                </a:lnTo>
                <a:lnTo>
                  <a:pt x="81135" y="458"/>
                </a:lnTo>
                <a:lnTo>
                  <a:pt x="74793" y="0"/>
                </a:lnTo>
                <a:lnTo>
                  <a:pt x="71769" y="831"/>
                </a:lnTo>
                <a:lnTo>
                  <a:pt x="65868" y="4293"/>
                </a:lnTo>
                <a:lnTo>
                  <a:pt x="60071" y="6468"/>
                </a:lnTo>
                <a:lnTo>
                  <a:pt x="53138" y="7863"/>
                </a:lnTo>
                <a:lnTo>
                  <a:pt x="47387" y="12656"/>
                </a:lnTo>
                <a:lnTo>
                  <a:pt x="45878" y="14983"/>
                </a:lnTo>
                <a:lnTo>
                  <a:pt x="44201" y="20108"/>
                </a:lnTo>
                <a:lnTo>
                  <a:pt x="43456" y="25561"/>
                </a:lnTo>
                <a:lnTo>
                  <a:pt x="42977" y="32272"/>
                </a:lnTo>
                <a:lnTo>
                  <a:pt x="42894" y="37985"/>
                </a:lnTo>
                <a:lnTo>
                  <a:pt x="42863" y="54032"/>
                </a:lnTo>
                <a:lnTo>
                  <a:pt x="41909" y="57807"/>
                </a:lnTo>
                <a:lnTo>
                  <a:pt x="40321" y="62228"/>
                </a:lnTo>
                <a:lnTo>
                  <a:pt x="38309" y="67081"/>
                </a:lnTo>
                <a:lnTo>
                  <a:pt x="36016" y="71269"/>
                </a:lnTo>
                <a:lnTo>
                  <a:pt x="30928" y="78462"/>
                </a:lnTo>
                <a:lnTo>
                  <a:pt x="28032" y="84834"/>
                </a:lnTo>
                <a:lnTo>
                  <a:pt x="27259" y="87866"/>
                </a:lnTo>
                <a:lnTo>
                  <a:pt x="23861" y="93776"/>
                </a:lnTo>
                <a:lnTo>
                  <a:pt x="21621" y="96685"/>
                </a:lnTo>
                <a:lnTo>
                  <a:pt x="19176" y="98625"/>
                </a:lnTo>
                <a:lnTo>
                  <a:pt x="16593" y="99918"/>
                </a:lnTo>
                <a:lnTo>
                  <a:pt x="13918" y="100780"/>
                </a:lnTo>
                <a:lnTo>
                  <a:pt x="12135" y="102307"/>
                </a:lnTo>
                <a:lnTo>
                  <a:pt x="10947" y="104278"/>
                </a:lnTo>
                <a:lnTo>
                  <a:pt x="10154" y="106544"/>
                </a:lnTo>
                <a:lnTo>
                  <a:pt x="6734" y="111603"/>
                </a:lnTo>
                <a:lnTo>
                  <a:pt x="1328" y="118060"/>
                </a:lnTo>
                <a:lnTo>
                  <a:pt x="588" y="121483"/>
                </a:lnTo>
                <a:lnTo>
                  <a:pt x="0" y="128187"/>
                </a:lnTo>
                <a:lnTo>
                  <a:pt x="113145" y="128222"/>
                </a:lnTo>
                <a:lnTo>
                  <a:pt x="120197" y="129174"/>
                </a:lnTo>
                <a:lnTo>
                  <a:pt x="126803" y="130762"/>
                </a:lnTo>
                <a:lnTo>
                  <a:pt x="133112" y="132773"/>
                </a:lnTo>
                <a:lnTo>
                  <a:pt x="139223" y="134113"/>
                </a:lnTo>
                <a:lnTo>
                  <a:pt x="145202" y="135007"/>
                </a:lnTo>
                <a:lnTo>
                  <a:pt x="151092" y="135603"/>
                </a:lnTo>
                <a:lnTo>
                  <a:pt x="157877" y="136952"/>
                </a:lnTo>
                <a:lnTo>
                  <a:pt x="165258" y="138805"/>
                </a:lnTo>
                <a:lnTo>
                  <a:pt x="173036" y="140992"/>
                </a:lnTo>
                <a:lnTo>
                  <a:pt x="179174" y="143403"/>
                </a:lnTo>
                <a:lnTo>
                  <a:pt x="184218" y="145963"/>
                </a:lnTo>
                <a:lnTo>
                  <a:pt x="188534" y="148622"/>
                </a:lnTo>
                <a:lnTo>
                  <a:pt x="193316" y="151347"/>
                </a:lnTo>
                <a:lnTo>
                  <a:pt x="203709" y="156915"/>
                </a:lnTo>
                <a:lnTo>
                  <a:pt x="208195" y="159733"/>
                </a:lnTo>
                <a:lnTo>
                  <a:pt x="212138" y="162564"/>
                </a:lnTo>
                <a:lnTo>
                  <a:pt x="219060" y="168250"/>
                </a:lnTo>
                <a:lnTo>
                  <a:pt x="225311" y="173952"/>
                </a:lnTo>
                <a:lnTo>
                  <a:pt x="227359" y="176806"/>
                </a:lnTo>
                <a:lnTo>
                  <a:pt x="229634" y="182517"/>
                </a:lnTo>
                <a:lnTo>
                  <a:pt x="230646" y="188230"/>
                </a:lnTo>
                <a:lnTo>
                  <a:pt x="231095" y="193945"/>
                </a:lnTo>
                <a:lnTo>
                  <a:pt x="231295" y="199660"/>
                </a:lnTo>
                <a:lnTo>
                  <a:pt x="230395" y="202517"/>
                </a:lnTo>
                <a:lnTo>
                  <a:pt x="226856" y="208232"/>
                </a:lnTo>
                <a:lnTo>
                  <a:pt x="224648" y="213947"/>
                </a:lnTo>
                <a:lnTo>
                  <a:pt x="224059" y="216804"/>
                </a:lnTo>
                <a:lnTo>
                  <a:pt x="221762" y="219662"/>
                </a:lnTo>
                <a:lnTo>
                  <a:pt x="218325" y="222519"/>
                </a:lnTo>
                <a:lnTo>
                  <a:pt x="214129" y="225376"/>
                </a:lnTo>
                <a:lnTo>
                  <a:pt x="206927" y="228552"/>
                </a:lnTo>
                <a:lnTo>
                  <a:pt x="203673" y="229399"/>
                </a:lnTo>
                <a:lnTo>
                  <a:pt x="199598" y="229963"/>
                </a:lnTo>
                <a:lnTo>
                  <a:pt x="194977" y="230339"/>
                </a:lnTo>
                <a:lnTo>
                  <a:pt x="189991" y="230590"/>
                </a:lnTo>
                <a:lnTo>
                  <a:pt x="184762" y="231710"/>
                </a:lnTo>
                <a:lnTo>
                  <a:pt x="179371" y="233409"/>
                </a:lnTo>
                <a:lnTo>
                  <a:pt x="173872" y="235494"/>
                </a:lnTo>
                <a:lnTo>
                  <a:pt x="168301" y="236884"/>
                </a:lnTo>
                <a:lnTo>
                  <a:pt x="162682" y="237811"/>
                </a:lnTo>
                <a:lnTo>
                  <a:pt x="157031" y="238429"/>
                </a:lnTo>
                <a:lnTo>
                  <a:pt x="151359" y="237888"/>
                </a:lnTo>
                <a:lnTo>
                  <a:pt x="145673" y="236575"/>
                </a:lnTo>
                <a:lnTo>
                  <a:pt x="139977" y="234747"/>
                </a:lnTo>
                <a:lnTo>
                  <a:pt x="134274" y="233529"/>
                </a:lnTo>
                <a:lnTo>
                  <a:pt x="128568" y="232716"/>
                </a:lnTo>
                <a:lnTo>
                  <a:pt x="122858" y="232175"/>
                </a:lnTo>
                <a:lnTo>
                  <a:pt x="117147" y="231813"/>
                </a:lnTo>
                <a:lnTo>
                  <a:pt x="105721" y="231412"/>
                </a:lnTo>
                <a:lnTo>
                  <a:pt x="89708" y="231155"/>
                </a:lnTo>
                <a:lnTo>
                  <a:pt x="51432" y="2310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601"/>
          <p:cNvSpPr/>
          <p:nvPr/>
        </p:nvSpPr>
        <p:spPr>
          <a:xfrm>
            <a:off x="491489" y="4869182"/>
            <a:ext cx="213827" cy="188594"/>
          </a:xfrm>
          <a:custGeom>
            <a:avLst/>
            <a:gdLst/>
            <a:ahLst/>
            <a:cxnLst/>
            <a:rect l="0" t="0" r="0" b="0"/>
            <a:pathLst>
              <a:path w="213827" h="188594">
                <a:moveTo>
                  <a:pt x="0" y="17143"/>
                </a:moveTo>
                <a:lnTo>
                  <a:pt x="0" y="12592"/>
                </a:lnTo>
                <a:lnTo>
                  <a:pt x="953" y="11251"/>
                </a:lnTo>
                <a:lnTo>
                  <a:pt x="2540" y="10357"/>
                </a:lnTo>
                <a:lnTo>
                  <a:pt x="6844" y="9364"/>
                </a:lnTo>
                <a:lnTo>
                  <a:pt x="11932" y="8923"/>
                </a:lnTo>
                <a:lnTo>
                  <a:pt x="14622" y="7853"/>
                </a:lnTo>
                <a:lnTo>
                  <a:pt x="20152" y="4124"/>
                </a:lnTo>
                <a:lnTo>
                  <a:pt x="23912" y="2749"/>
                </a:lnTo>
                <a:lnTo>
                  <a:pt x="28324" y="1831"/>
                </a:lnTo>
                <a:lnTo>
                  <a:pt x="33170" y="1220"/>
                </a:lnTo>
                <a:lnTo>
                  <a:pt x="37354" y="813"/>
                </a:lnTo>
                <a:lnTo>
                  <a:pt x="41095" y="541"/>
                </a:lnTo>
                <a:lnTo>
                  <a:pt x="44542" y="360"/>
                </a:lnTo>
                <a:lnTo>
                  <a:pt x="55992" y="159"/>
                </a:lnTo>
                <a:lnTo>
                  <a:pt x="117088" y="0"/>
                </a:lnTo>
                <a:lnTo>
                  <a:pt x="122827" y="952"/>
                </a:lnTo>
                <a:lnTo>
                  <a:pt x="128557" y="2539"/>
                </a:lnTo>
                <a:lnTo>
                  <a:pt x="134282" y="4549"/>
                </a:lnTo>
                <a:lnTo>
                  <a:pt x="140004" y="6842"/>
                </a:lnTo>
                <a:lnTo>
                  <a:pt x="145724" y="9323"/>
                </a:lnTo>
                <a:lnTo>
                  <a:pt x="157159" y="14620"/>
                </a:lnTo>
                <a:lnTo>
                  <a:pt x="168591" y="20149"/>
                </a:lnTo>
                <a:lnTo>
                  <a:pt x="173354" y="22956"/>
                </a:lnTo>
                <a:lnTo>
                  <a:pt x="177482" y="25782"/>
                </a:lnTo>
                <a:lnTo>
                  <a:pt x="181187" y="28617"/>
                </a:lnTo>
                <a:lnTo>
                  <a:pt x="183656" y="31459"/>
                </a:lnTo>
                <a:lnTo>
                  <a:pt x="185303" y="34307"/>
                </a:lnTo>
                <a:lnTo>
                  <a:pt x="187132" y="40011"/>
                </a:lnTo>
                <a:lnTo>
                  <a:pt x="187945" y="45722"/>
                </a:lnTo>
                <a:lnTo>
                  <a:pt x="188403" y="49741"/>
                </a:lnTo>
                <a:lnTo>
                  <a:pt x="185970" y="53221"/>
                </a:lnTo>
                <a:lnTo>
                  <a:pt x="183987" y="55482"/>
                </a:lnTo>
                <a:lnTo>
                  <a:pt x="181713" y="56990"/>
                </a:lnTo>
                <a:lnTo>
                  <a:pt x="176647" y="58665"/>
                </a:lnTo>
                <a:lnTo>
                  <a:pt x="173010" y="60064"/>
                </a:lnTo>
                <a:lnTo>
                  <a:pt x="168680" y="61949"/>
                </a:lnTo>
                <a:lnTo>
                  <a:pt x="158789" y="66584"/>
                </a:lnTo>
                <a:lnTo>
                  <a:pt x="148043" y="71819"/>
                </a:lnTo>
                <a:lnTo>
                  <a:pt x="142511" y="73596"/>
                </a:lnTo>
                <a:lnTo>
                  <a:pt x="136917" y="74781"/>
                </a:lnTo>
                <a:lnTo>
                  <a:pt x="131283" y="75570"/>
                </a:lnTo>
                <a:lnTo>
                  <a:pt x="124670" y="77050"/>
                </a:lnTo>
                <a:lnTo>
                  <a:pt x="117403" y="78988"/>
                </a:lnTo>
                <a:lnTo>
                  <a:pt x="109701" y="81233"/>
                </a:lnTo>
                <a:lnTo>
                  <a:pt x="102662" y="82730"/>
                </a:lnTo>
                <a:lnTo>
                  <a:pt x="96064" y="83727"/>
                </a:lnTo>
                <a:lnTo>
                  <a:pt x="89760" y="84393"/>
                </a:lnTo>
                <a:lnTo>
                  <a:pt x="83653" y="84836"/>
                </a:lnTo>
                <a:lnTo>
                  <a:pt x="77676" y="85131"/>
                </a:lnTo>
                <a:lnTo>
                  <a:pt x="62703" y="85547"/>
                </a:lnTo>
                <a:lnTo>
                  <a:pt x="50922" y="85716"/>
                </a:lnTo>
                <a:lnTo>
                  <a:pt x="46627" y="85720"/>
                </a:lnTo>
                <a:lnTo>
                  <a:pt x="48663" y="85722"/>
                </a:lnTo>
                <a:lnTo>
                  <a:pt x="49587" y="84769"/>
                </a:lnTo>
                <a:lnTo>
                  <a:pt x="50203" y="83182"/>
                </a:lnTo>
                <a:lnTo>
                  <a:pt x="50614" y="81172"/>
                </a:lnTo>
                <a:lnTo>
                  <a:pt x="52793" y="79831"/>
                </a:lnTo>
                <a:lnTo>
                  <a:pt x="56150" y="78938"/>
                </a:lnTo>
                <a:lnTo>
                  <a:pt x="60294" y="78341"/>
                </a:lnTo>
                <a:lnTo>
                  <a:pt x="65913" y="78897"/>
                </a:lnTo>
                <a:lnTo>
                  <a:pt x="72517" y="80220"/>
                </a:lnTo>
                <a:lnTo>
                  <a:pt x="79778" y="82054"/>
                </a:lnTo>
                <a:lnTo>
                  <a:pt x="87475" y="83277"/>
                </a:lnTo>
                <a:lnTo>
                  <a:pt x="95464" y="84092"/>
                </a:lnTo>
                <a:lnTo>
                  <a:pt x="103648" y="84635"/>
                </a:lnTo>
                <a:lnTo>
                  <a:pt x="117821" y="85240"/>
                </a:lnTo>
                <a:lnTo>
                  <a:pt x="124267" y="85400"/>
                </a:lnTo>
                <a:lnTo>
                  <a:pt x="130470" y="86460"/>
                </a:lnTo>
                <a:lnTo>
                  <a:pt x="136510" y="88120"/>
                </a:lnTo>
                <a:lnTo>
                  <a:pt x="164443" y="97626"/>
                </a:lnTo>
                <a:lnTo>
                  <a:pt x="171541" y="100326"/>
                </a:lnTo>
                <a:lnTo>
                  <a:pt x="178178" y="103078"/>
                </a:lnTo>
                <a:lnTo>
                  <a:pt x="184508" y="105866"/>
                </a:lnTo>
                <a:lnTo>
                  <a:pt x="188728" y="109629"/>
                </a:lnTo>
                <a:lnTo>
                  <a:pt x="191541" y="114043"/>
                </a:lnTo>
                <a:lnTo>
                  <a:pt x="193417" y="118890"/>
                </a:lnTo>
                <a:lnTo>
                  <a:pt x="195620" y="123074"/>
                </a:lnTo>
                <a:lnTo>
                  <a:pt x="198041" y="126816"/>
                </a:lnTo>
                <a:lnTo>
                  <a:pt x="200607" y="130264"/>
                </a:lnTo>
                <a:lnTo>
                  <a:pt x="203271" y="133514"/>
                </a:lnTo>
                <a:lnTo>
                  <a:pt x="205999" y="136634"/>
                </a:lnTo>
                <a:lnTo>
                  <a:pt x="208770" y="139666"/>
                </a:lnTo>
                <a:lnTo>
                  <a:pt x="210618" y="142640"/>
                </a:lnTo>
                <a:lnTo>
                  <a:pt x="212671" y="148484"/>
                </a:lnTo>
                <a:lnTo>
                  <a:pt x="213583" y="154257"/>
                </a:lnTo>
                <a:lnTo>
                  <a:pt x="213826" y="157130"/>
                </a:lnTo>
                <a:lnTo>
                  <a:pt x="213036" y="159997"/>
                </a:lnTo>
                <a:lnTo>
                  <a:pt x="209618" y="165723"/>
                </a:lnTo>
                <a:lnTo>
                  <a:pt x="204924" y="171444"/>
                </a:lnTo>
                <a:lnTo>
                  <a:pt x="202338" y="174302"/>
                </a:lnTo>
                <a:lnTo>
                  <a:pt x="198710" y="177161"/>
                </a:lnTo>
                <a:lnTo>
                  <a:pt x="194386" y="180019"/>
                </a:lnTo>
                <a:lnTo>
                  <a:pt x="189598" y="182877"/>
                </a:lnTo>
                <a:lnTo>
                  <a:pt x="184502" y="184782"/>
                </a:lnTo>
                <a:lnTo>
                  <a:pt x="179199" y="186052"/>
                </a:lnTo>
                <a:lnTo>
                  <a:pt x="173758" y="186899"/>
                </a:lnTo>
                <a:lnTo>
                  <a:pt x="168227" y="187463"/>
                </a:lnTo>
                <a:lnTo>
                  <a:pt x="162634" y="187840"/>
                </a:lnTo>
                <a:lnTo>
                  <a:pt x="157000" y="188091"/>
                </a:lnTo>
                <a:lnTo>
                  <a:pt x="143121" y="188370"/>
                </a:lnTo>
                <a:lnTo>
                  <a:pt x="57271" y="188593"/>
                </a:lnTo>
                <a:lnTo>
                  <a:pt x="55326" y="187640"/>
                </a:lnTo>
                <a:lnTo>
                  <a:pt x="54029" y="186053"/>
                </a:lnTo>
                <a:lnTo>
                  <a:pt x="51435" y="1800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602"/>
          <p:cNvSpPr/>
          <p:nvPr/>
        </p:nvSpPr>
        <p:spPr>
          <a:xfrm>
            <a:off x="842962" y="4920615"/>
            <a:ext cx="180023" cy="188596"/>
          </a:xfrm>
          <a:custGeom>
            <a:avLst/>
            <a:gdLst/>
            <a:ahLst/>
            <a:cxnLst/>
            <a:rect l="0" t="0" r="0" b="0"/>
            <a:pathLst>
              <a:path w="180023" h="188596">
                <a:moveTo>
                  <a:pt x="0" y="0"/>
                </a:moveTo>
                <a:lnTo>
                  <a:pt x="0" y="4551"/>
                </a:lnTo>
                <a:lnTo>
                  <a:pt x="1905" y="6843"/>
                </a:lnTo>
                <a:lnTo>
                  <a:pt x="5080" y="9325"/>
                </a:lnTo>
                <a:lnTo>
                  <a:pt x="9102" y="11931"/>
                </a:lnTo>
                <a:lnTo>
                  <a:pt x="11783" y="14622"/>
                </a:lnTo>
                <a:lnTo>
                  <a:pt x="13570" y="17368"/>
                </a:lnTo>
                <a:lnTo>
                  <a:pt x="14762" y="20150"/>
                </a:lnTo>
                <a:lnTo>
                  <a:pt x="18626" y="25783"/>
                </a:lnTo>
                <a:lnTo>
                  <a:pt x="20990" y="28619"/>
                </a:lnTo>
                <a:lnTo>
                  <a:pt x="22565" y="31462"/>
                </a:lnTo>
                <a:lnTo>
                  <a:pt x="25736" y="40966"/>
                </a:lnTo>
                <a:lnTo>
                  <a:pt x="27635" y="45408"/>
                </a:lnTo>
                <a:lnTo>
                  <a:pt x="32285" y="55424"/>
                </a:lnTo>
                <a:lnTo>
                  <a:pt x="37526" y="66225"/>
                </a:lnTo>
                <a:lnTo>
                  <a:pt x="40257" y="70820"/>
                </a:lnTo>
                <a:lnTo>
                  <a:pt x="43031" y="74836"/>
                </a:lnTo>
                <a:lnTo>
                  <a:pt x="45832" y="78465"/>
                </a:lnTo>
                <a:lnTo>
                  <a:pt x="49605" y="82790"/>
                </a:lnTo>
                <a:lnTo>
                  <a:pt x="54025" y="87578"/>
                </a:lnTo>
                <a:lnTo>
                  <a:pt x="66807" y="100879"/>
                </a:lnTo>
                <a:lnTo>
                  <a:pt x="84211" y="118457"/>
                </a:lnTo>
                <a:lnTo>
                  <a:pt x="88525" y="123739"/>
                </a:lnTo>
                <a:lnTo>
                  <a:pt x="92354" y="129165"/>
                </a:lnTo>
                <a:lnTo>
                  <a:pt x="95860" y="134687"/>
                </a:lnTo>
                <a:lnTo>
                  <a:pt x="100101" y="139321"/>
                </a:lnTo>
                <a:lnTo>
                  <a:pt x="104834" y="143363"/>
                </a:lnTo>
                <a:lnTo>
                  <a:pt x="109894" y="147010"/>
                </a:lnTo>
                <a:lnTo>
                  <a:pt x="114220" y="150394"/>
                </a:lnTo>
                <a:lnTo>
                  <a:pt x="118057" y="153603"/>
                </a:lnTo>
                <a:lnTo>
                  <a:pt x="121567" y="156694"/>
                </a:lnTo>
                <a:lnTo>
                  <a:pt x="125812" y="159708"/>
                </a:lnTo>
                <a:lnTo>
                  <a:pt x="130547" y="162669"/>
                </a:lnTo>
                <a:lnTo>
                  <a:pt x="135609" y="165596"/>
                </a:lnTo>
                <a:lnTo>
                  <a:pt x="146313" y="171388"/>
                </a:lnTo>
                <a:lnTo>
                  <a:pt x="151835" y="174266"/>
                </a:lnTo>
                <a:lnTo>
                  <a:pt x="155516" y="177138"/>
                </a:lnTo>
                <a:lnTo>
                  <a:pt x="157969" y="180004"/>
                </a:lnTo>
                <a:lnTo>
                  <a:pt x="159605" y="182868"/>
                </a:lnTo>
                <a:lnTo>
                  <a:pt x="161649" y="184777"/>
                </a:lnTo>
                <a:lnTo>
                  <a:pt x="163963" y="186049"/>
                </a:lnTo>
                <a:lnTo>
                  <a:pt x="169075" y="187463"/>
                </a:lnTo>
                <a:lnTo>
                  <a:pt x="174522" y="188092"/>
                </a:lnTo>
                <a:lnTo>
                  <a:pt x="180022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603"/>
          <p:cNvSpPr/>
          <p:nvPr/>
        </p:nvSpPr>
        <p:spPr>
          <a:xfrm>
            <a:off x="800251" y="4946332"/>
            <a:ext cx="214162" cy="102871"/>
          </a:xfrm>
          <a:custGeom>
            <a:avLst/>
            <a:gdLst/>
            <a:ahLst/>
            <a:cxnLst/>
            <a:rect l="0" t="0" r="0" b="0"/>
            <a:pathLst>
              <a:path w="214162" h="102871">
                <a:moveTo>
                  <a:pt x="214161" y="0"/>
                </a:moveTo>
                <a:lnTo>
                  <a:pt x="206780" y="7381"/>
                </a:lnTo>
                <a:lnTo>
                  <a:pt x="201038" y="10583"/>
                </a:lnTo>
                <a:lnTo>
                  <a:pt x="176414" y="23125"/>
                </a:lnTo>
                <a:lnTo>
                  <a:pt x="165317" y="28693"/>
                </a:lnTo>
                <a:lnTo>
                  <a:pt x="158738" y="31511"/>
                </a:lnTo>
                <a:lnTo>
                  <a:pt x="151495" y="34343"/>
                </a:lnTo>
                <a:lnTo>
                  <a:pt x="143809" y="37182"/>
                </a:lnTo>
                <a:lnTo>
                  <a:pt x="136779" y="40028"/>
                </a:lnTo>
                <a:lnTo>
                  <a:pt x="130188" y="42878"/>
                </a:lnTo>
                <a:lnTo>
                  <a:pt x="117785" y="48585"/>
                </a:lnTo>
                <a:lnTo>
                  <a:pt x="105922" y="54296"/>
                </a:lnTo>
                <a:lnTo>
                  <a:pt x="99139" y="57152"/>
                </a:lnTo>
                <a:lnTo>
                  <a:pt x="91760" y="60009"/>
                </a:lnTo>
                <a:lnTo>
                  <a:pt x="83983" y="62866"/>
                </a:lnTo>
                <a:lnTo>
                  <a:pt x="76893" y="65723"/>
                </a:lnTo>
                <a:lnTo>
                  <a:pt x="70261" y="68581"/>
                </a:lnTo>
                <a:lnTo>
                  <a:pt x="63935" y="71438"/>
                </a:lnTo>
                <a:lnTo>
                  <a:pt x="58766" y="74295"/>
                </a:lnTo>
                <a:lnTo>
                  <a:pt x="54366" y="77153"/>
                </a:lnTo>
                <a:lnTo>
                  <a:pt x="50481" y="80010"/>
                </a:lnTo>
                <a:lnTo>
                  <a:pt x="45986" y="81915"/>
                </a:lnTo>
                <a:lnTo>
                  <a:pt x="41084" y="83185"/>
                </a:lnTo>
                <a:lnTo>
                  <a:pt x="35912" y="84032"/>
                </a:lnTo>
                <a:lnTo>
                  <a:pt x="31511" y="85549"/>
                </a:lnTo>
                <a:lnTo>
                  <a:pt x="27624" y="87513"/>
                </a:lnTo>
                <a:lnTo>
                  <a:pt x="24080" y="89774"/>
                </a:lnTo>
                <a:lnTo>
                  <a:pt x="17603" y="92287"/>
                </a:lnTo>
                <a:lnTo>
                  <a:pt x="14542" y="92957"/>
                </a:lnTo>
                <a:lnTo>
                  <a:pt x="11550" y="94357"/>
                </a:lnTo>
                <a:lnTo>
                  <a:pt x="8602" y="96242"/>
                </a:lnTo>
                <a:lnTo>
                  <a:pt x="0" y="102755"/>
                </a:lnTo>
                <a:lnTo>
                  <a:pt x="2456" y="102819"/>
                </a:lnTo>
                <a:lnTo>
                  <a:pt x="8421" y="1028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604"/>
          <p:cNvSpPr/>
          <p:nvPr/>
        </p:nvSpPr>
        <p:spPr>
          <a:xfrm>
            <a:off x="1108709" y="4963477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17145"/>
                </a:moveTo>
                <a:lnTo>
                  <a:pt x="0" y="9764"/>
                </a:lnTo>
                <a:lnTo>
                  <a:pt x="953" y="9367"/>
                </a:lnTo>
                <a:lnTo>
                  <a:pt x="4551" y="8926"/>
                </a:lnTo>
                <a:lnTo>
                  <a:pt x="8731" y="8643"/>
                </a:lnTo>
                <a:lnTo>
                  <a:pt x="28693" y="8575"/>
                </a:lnTo>
                <a:lnTo>
                  <a:pt x="31511" y="7622"/>
                </a:lnTo>
                <a:lnTo>
                  <a:pt x="34343" y="6034"/>
                </a:lnTo>
                <a:lnTo>
                  <a:pt x="37183" y="4023"/>
                </a:lnTo>
                <a:lnTo>
                  <a:pt x="40981" y="2682"/>
                </a:lnTo>
                <a:lnTo>
                  <a:pt x="45419" y="1788"/>
                </a:lnTo>
                <a:lnTo>
                  <a:pt x="50282" y="1192"/>
                </a:lnTo>
                <a:lnTo>
                  <a:pt x="55429" y="795"/>
                </a:lnTo>
                <a:lnTo>
                  <a:pt x="60765" y="530"/>
                </a:lnTo>
                <a:lnTo>
                  <a:pt x="74837" y="157"/>
                </a:lnTo>
                <a:lnTo>
                  <a:pt x="113907" y="3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605"/>
          <p:cNvSpPr/>
          <p:nvPr/>
        </p:nvSpPr>
        <p:spPr>
          <a:xfrm>
            <a:off x="1117282" y="4997767"/>
            <a:ext cx="205741" cy="8571"/>
          </a:xfrm>
          <a:custGeom>
            <a:avLst/>
            <a:gdLst/>
            <a:ahLst/>
            <a:cxnLst/>
            <a:rect l="0" t="0" r="0" b="0"/>
            <a:pathLst>
              <a:path w="205741" h="8571">
                <a:moveTo>
                  <a:pt x="0" y="0"/>
                </a:moveTo>
                <a:lnTo>
                  <a:pt x="41711" y="0"/>
                </a:lnTo>
                <a:lnTo>
                  <a:pt x="46857" y="953"/>
                </a:lnTo>
                <a:lnTo>
                  <a:pt x="52193" y="2540"/>
                </a:lnTo>
                <a:lnTo>
                  <a:pt x="57655" y="4551"/>
                </a:lnTo>
                <a:lnTo>
                  <a:pt x="64154" y="5891"/>
                </a:lnTo>
                <a:lnTo>
                  <a:pt x="71345" y="6785"/>
                </a:lnTo>
                <a:lnTo>
                  <a:pt x="78996" y="7381"/>
                </a:lnTo>
                <a:lnTo>
                  <a:pt x="86001" y="7779"/>
                </a:lnTo>
                <a:lnTo>
                  <a:pt x="98865" y="8220"/>
                </a:lnTo>
                <a:lnTo>
                  <a:pt x="125896" y="8526"/>
                </a:lnTo>
                <a:lnTo>
                  <a:pt x="155813" y="8570"/>
                </a:lnTo>
                <a:lnTo>
                  <a:pt x="160073" y="7618"/>
                </a:lnTo>
                <a:lnTo>
                  <a:pt x="164818" y="6031"/>
                </a:lnTo>
                <a:lnTo>
                  <a:pt x="169886" y="4021"/>
                </a:lnTo>
                <a:lnTo>
                  <a:pt x="175170" y="2680"/>
                </a:lnTo>
                <a:lnTo>
                  <a:pt x="180597" y="1787"/>
                </a:lnTo>
                <a:lnTo>
                  <a:pt x="186121" y="1191"/>
                </a:lnTo>
                <a:lnTo>
                  <a:pt x="190755" y="794"/>
                </a:lnTo>
                <a:lnTo>
                  <a:pt x="194798" y="53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606"/>
          <p:cNvSpPr/>
          <p:nvPr/>
        </p:nvSpPr>
        <p:spPr>
          <a:xfrm>
            <a:off x="1323056" y="4809172"/>
            <a:ext cx="227190" cy="222489"/>
          </a:xfrm>
          <a:custGeom>
            <a:avLst/>
            <a:gdLst/>
            <a:ahLst/>
            <a:cxnLst/>
            <a:rect l="0" t="0" r="0" b="0"/>
            <a:pathLst>
              <a:path w="227190" h="222489">
                <a:moveTo>
                  <a:pt x="171416" y="51435"/>
                </a:moveTo>
                <a:lnTo>
                  <a:pt x="186178" y="44054"/>
                </a:lnTo>
                <a:lnTo>
                  <a:pt x="192582" y="43392"/>
                </a:lnTo>
                <a:lnTo>
                  <a:pt x="203114" y="42967"/>
                </a:lnTo>
                <a:lnTo>
                  <a:pt x="209489" y="42893"/>
                </a:lnTo>
                <a:lnTo>
                  <a:pt x="210133" y="41931"/>
                </a:lnTo>
                <a:lnTo>
                  <a:pt x="209610" y="40337"/>
                </a:lnTo>
                <a:lnTo>
                  <a:pt x="206477" y="35485"/>
                </a:lnTo>
                <a:lnTo>
                  <a:pt x="201384" y="30093"/>
                </a:lnTo>
                <a:lnTo>
                  <a:pt x="193842" y="22463"/>
                </a:lnTo>
                <a:lnTo>
                  <a:pt x="190177" y="20690"/>
                </a:lnTo>
                <a:lnTo>
                  <a:pt x="185828" y="19509"/>
                </a:lnTo>
                <a:lnTo>
                  <a:pt x="181024" y="18721"/>
                </a:lnTo>
                <a:lnTo>
                  <a:pt x="176869" y="17243"/>
                </a:lnTo>
                <a:lnTo>
                  <a:pt x="173146" y="15305"/>
                </a:lnTo>
                <a:lnTo>
                  <a:pt x="169712" y="13061"/>
                </a:lnTo>
                <a:lnTo>
                  <a:pt x="165518" y="10613"/>
                </a:lnTo>
                <a:lnTo>
                  <a:pt x="160816" y="8027"/>
                </a:lnTo>
                <a:lnTo>
                  <a:pt x="155777" y="5351"/>
                </a:lnTo>
                <a:lnTo>
                  <a:pt x="149560" y="3568"/>
                </a:lnTo>
                <a:lnTo>
                  <a:pt x="142558" y="2379"/>
                </a:lnTo>
                <a:lnTo>
                  <a:pt x="135032" y="1586"/>
                </a:lnTo>
                <a:lnTo>
                  <a:pt x="129063" y="1057"/>
                </a:lnTo>
                <a:lnTo>
                  <a:pt x="124130" y="705"/>
                </a:lnTo>
                <a:lnTo>
                  <a:pt x="119890" y="470"/>
                </a:lnTo>
                <a:lnTo>
                  <a:pt x="110098" y="209"/>
                </a:lnTo>
                <a:lnTo>
                  <a:pt x="55928" y="0"/>
                </a:lnTo>
                <a:lnTo>
                  <a:pt x="54419" y="953"/>
                </a:lnTo>
                <a:lnTo>
                  <a:pt x="53413" y="2540"/>
                </a:lnTo>
                <a:lnTo>
                  <a:pt x="52295" y="6844"/>
                </a:lnTo>
                <a:lnTo>
                  <a:pt x="51798" y="11932"/>
                </a:lnTo>
                <a:lnTo>
                  <a:pt x="50713" y="14622"/>
                </a:lnTo>
                <a:lnTo>
                  <a:pt x="46968" y="20151"/>
                </a:lnTo>
                <a:lnTo>
                  <a:pt x="42128" y="25784"/>
                </a:lnTo>
                <a:lnTo>
                  <a:pt x="39504" y="28619"/>
                </a:lnTo>
                <a:lnTo>
                  <a:pt x="37755" y="31462"/>
                </a:lnTo>
                <a:lnTo>
                  <a:pt x="35811" y="37160"/>
                </a:lnTo>
                <a:lnTo>
                  <a:pt x="32407" y="42868"/>
                </a:lnTo>
                <a:lnTo>
                  <a:pt x="30166" y="45724"/>
                </a:lnTo>
                <a:lnTo>
                  <a:pt x="27676" y="51437"/>
                </a:lnTo>
                <a:lnTo>
                  <a:pt x="27012" y="54294"/>
                </a:lnTo>
                <a:lnTo>
                  <a:pt x="23734" y="60008"/>
                </a:lnTo>
                <a:lnTo>
                  <a:pt x="19102" y="65723"/>
                </a:lnTo>
                <a:lnTo>
                  <a:pt x="13868" y="71437"/>
                </a:lnTo>
                <a:lnTo>
                  <a:pt x="12092" y="74295"/>
                </a:lnTo>
                <a:lnTo>
                  <a:pt x="10118" y="80010"/>
                </a:lnTo>
                <a:lnTo>
                  <a:pt x="8639" y="81915"/>
                </a:lnTo>
                <a:lnTo>
                  <a:pt x="6700" y="83185"/>
                </a:lnTo>
                <a:lnTo>
                  <a:pt x="4456" y="84032"/>
                </a:lnTo>
                <a:lnTo>
                  <a:pt x="2959" y="85549"/>
                </a:lnTo>
                <a:lnTo>
                  <a:pt x="1961" y="87512"/>
                </a:lnTo>
                <a:lnTo>
                  <a:pt x="83" y="93900"/>
                </a:lnTo>
                <a:lnTo>
                  <a:pt x="0" y="98731"/>
                </a:lnTo>
                <a:lnTo>
                  <a:pt x="941" y="100111"/>
                </a:lnTo>
                <a:lnTo>
                  <a:pt x="2521" y="101030"/>
                </a:lnTo>
                <a:lnTo>
                  <a:pt x="4527" y="101644"/>
                </a:lnTo>
                <a:lnTo>
                  <a:pt x="5864" y="103005"/>
                </a:lnTo>
                <a:lnTo>
                  <a:pt x="6756" y="104865"/>
                </a:lnTo>
                <a:lnTo>
                  <a:pt x="7350" y="107058"/>
                </a:lnTo>
                <a:lnTo>
                  <a:pt x="8699" y="108519"/>
                </a:lnTo>
                <a:lnTo>
                  <a:pt x="10550" y="109494"/>
                </a:lnTo>
                <a:lnTo>
                  <a:pt x="12737" y="110144"/>
                </a:lnTo>
                <a:lnTo>
                  <a:pt x="16100" y="110577"/>
                </a:lnTo>
                <a:lnTo>
                  <a:pt x="20247" y="110866"/>
                </a:lnTo>
                <a:lnTo>
                  <a:pt x="28982" y="111186"/>
                </a:lnTo>
                <a:lnTo>
                  <a:pt x="40208" y="111367"/>
                </a:lnTo>
                <a:lnTo>
                  <a:pt x="49919" y="111409"/>
                </a:lnTo>
                <a:lnTo>
                  <a:pt x="55175" y="112372"/>
                </a:lnTo>
                <a:lnTo>
                  <a:pt x="60585" y="113968"/>
                </a:lnTo>
                <a:lnTo>
                  <a:pt x="66096" y="115983"/>
                </a:lnTo>
                <a:lnTo>
                  <a:pt x="71675" y="117327"/>
                </a:lnTo>
                <a:lnTo>
                  <a:pt x="77299" y="118223"/>
                </a:lnTo>
                <a:lnTo>
                  <a:pt x="82954" y="118820"/>
                </a:lnTo>
                <a:lnTo>
                  <a:pt x="89581" y="120171"/>
                </a:lnTo>
                <a:lnTo>
                  <a:pt x="96857" y="122024"/>
                </a:lnTo>
                <a:lnTo>
                  <a:pt x="104565" y="124212"/>
                </a:lnTo>
                <a:lnTo>
                  <a:pt x="111609" y="126623"/>
                </a:lnTo>
                <a:lnTo>
                  <a:pt x="118209" y="129183"/>
                </a:lnTo>
                <a:lnTo>
                  <a:pt x="124515" y="131842"/>
                </a:lnTo>
                <a:lnTo>
                  <a:pt x="131576" y="133615"/>
                </a:lnTo>
                <a:lnTo>
                  <a:pt x="139141" y="134797"/>
                </a:lnTo>
                <a:lnTo>
                  <a:pt x="147042" y="135585"/>
                </a:lnTo>
                <a:lnTo>
                  <a:pt x="154214" y="137062"/>
                </a:lnTo>
                <a:lnTo>
                  <a:pt x="160901" y="139000"/>
                </a:lnTo>
                <a:lnTo>
                  <a:pt x="167263" y="141244"/>
                </a:lnTo>
                <a:lnTo>
                  <a:pt x="173410" y="144645"/>
                </a:lnTo>
                <a:lnTo>
                  <a:pt x="179413" y="148818"/>
                </a:lnTo>
                <a:lnTo>
                  <a:pt x="185320" y="153504"/>
                </a:lnTo>
                <a:lnTo>
                  <a:pt x="190210" y="157582"/>
                </a:lnTo>
                <a:lnTo>
                  <a:pt x="194423" y="161252"/>
                </a:lnTo>
                <a:lnTo>
                  <a:pt x="198184" y="164651"/>
                </a:lnTo>
                <a:lnTo>
                  <a:pt x="202596" y="167870"/>
                </a:lnTo>
                <a:lnTo>
                  <a:pt x="207443" y="170968"/>
                </a:lnTo>
                <a:lnTo>
                  <a:pt x="212579" y="173986"/>
                </a:lnTo>
                <a:lnTo>
                  <a:pt x="216003" y="176951"/>
                </a:lnTo>
                <a:lnTo>
                  <a:pt x="218286" y="179880"/>
                </a:lnTo>
                <a:lnTo>
                  <a:pt x="221774" y="185674"/>
                </a:lnTo>
                <a:lnTo>
                  <a:pt x="226500" y="191424"/>
                </a:lnTo>
                <a:lnTo>
                  <a:pt x="227189" y="194291"/>
                </a:lnTo>
                <a:lnTo>
                  <a:pt x="226695" y="197155"/>
                </a:lnTo>
                <a:lnTo>
                  <a:pt x="224560" y="202877"/>
                </a:lnTo>
                <a:lnTo>
                  <a:pt x="223610" y="208595"/>
                </a:lnTo>
                <a:lnTo>
                  <a:pt x="222405" y="210501"/>
                </a:lnTo>
                <a:lnTo>
                  <a:pt x="220648" y="211772"/>
                </a:lnTo>
                <a:lnTo>
                  <a:pt x="215205" y="214136"/>
                </a:lnTo>
                <a:lnTo>
                  <a:pt x="206435" y="218361"/>
                </a:lnTo>
                <a:lnTo>
                  <a:pt x="201430" y="219869"/>
                </a:lnTo>
                <a:lnTo>
                  <a:pt x="196187" y="220875"/>
                </a:lnTo>
                <a:lnTo>
                  <a:pt x="190788" y="221544"/>
                </a:lnTo>
                <a:lnTo>
                  <a:pt x="185283" y="221991"/>
                </a:lnTo>
                <a:lnTo>
                  <a:pt x="179708" y="222290"/>
                </a:lnTo>
                <a:lnTo>
                  <a:pt x="174087" y="222488"/>
                </a:lnTo>
                <a:lnTo>
                  <a:pt x="168434" y="221668"/>
                </a:lnTo>
                <a:lnTo>
                  <a:pt x="162760" y="220169"/>
                </a:lnTo>
                <a:lnTo>
                  <a:pt x="157073" y="218216"/>
                </a:lnTo>
                <a:lnTo>
                  <a:pt x="151376" y="216915"/>
                </a:lnTo>
                <a:lnTo>
                  <a:pt x="145674" y="216048"/>
                </a:lnTo>
                <a:lnTo>
                  <a:pt x="139967" y="215469"/>
                </a:lnTo>
                <a:lnTo>
                  <a:pt x="134258" y="214132"/>
                </a:lnTo>
                <a:lnTo>
                  <a:pt x="128546" y="212286"/>
                </a:lnTo>
                <a:lnTo>
                  <a:pt x="122834" y="210104"/>
                </a:lnTo>
                <a:lnTo>
                  <a:pt x="117120" y="208650"/>
                </a:lnTo>
                <a:lnTo>
                  <a:pt x="111406" y="207680"/>
                </a:lnTo>
                <a:lnTo>
                  <a:pt x="105692" y="207033"/>
                </a:lnTo>
                <a:lnTo>
                  <a:pt x="99978" y="205650"/>
                </a:lnTo>
                <a:lnTo>
                  <a:pt x="94263" y="203775"/>
                </a:lnTo>
                <a:lnTo>
                  <a:pt x="88548" y="201572"/>
                </a:lnTo>
                <a:lnTo>
                  <a:pt x="83786" y="200104"/>
                </a:lnTo>
                <a:lnTo>
                  <a:pt x="79658" y="199126"/>
                </a:lnTo>
                <a:lnTo>
                  <a:pt x="75954" y="198473"/>
                </a:lnTo>
                <a:lnTo>
                  <a:pt x="69299" y="195208"/>
                </a:lnTo>
                <a:lnTo>
                  <a:pt x="66190" y="193004"/>
                </a:lnTo>
                <a:lnTo>
                  <a:pt x="60196" y="190554"/>
                </a:lnTo>
                <a:lnTo>
                  <a:pt x="54358" y="189466"/>
                </a:lnTo>
                <a:lnTo>
                  <a:pt x="48588" y="188982"/>
                </a:lnTo>
                <a:lnTo>
                  <a:pt x="42828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607"/>
          <p:cNvSpPr/>
          <p:nvPr/>
        </p:nvSpPr>
        <p:spPr>
          <a:xfrm>
            <a:off x="500062" y="5143500"/>
            <a:ext cx="411481" cy="25718"/>
          </a:xfrm>
          <a:custGeom>
            <a:avLst/>
            <a:gdLst/>
            <a:ahLst/>
            <a:cxnLst/>
            <a:rect l="0" t="0" r="0" b="0"/>
            <a:pathLst>
              <a:path w="411481" h="25718">
                <a:moveTo>
                  <a:pt x="0" y="25717"/>
                </a:moveTo>
                <a:lnTo>
                  <a:pt x="4551" y="21166"/>
                </a:lnTo>
                <a:lnTo>
                  <a:pt x="6844" y="19825"/>
                </a:lnTo>
                <a:lnTo>
                  <a:pt x="9325" y="18932"/>
                </a:lnTo>
                <a:lnTo>
                  <a:pt x="11932" y="18336"/>
                </a:lnTo>
                <a:lnTo>
                  <a:pt x="17368" y="17674"/>
                </a:lnTo>
                <a:lnTo>
                  <a:pt x="20151" y="17498"/>
                </a:lnTo>
                <a:lnTo>
                  <a:pt x="22959" y="16428"/>
                </a:lnTo>
                <a:lnTo>
                  <a:pt x="25783" y="14762"/>
                </a:lnTo>
                <a:lnTo>
                  <a:pt x="28619" y="12698"/>
                </a:lnTo>
                <a:lnTo>
                  <a:pt x="32414" y="11323"/>
                </a:lnTo>
                <a:lnTo>
                  <a:pt x="36849" y="10406"/>
                </a:lnTo>
                <a:lnTo>
                  <a:pt x="41711" y="9795"/>
                </a:lnTo>
                <a:lnTo>
                  <a:pt x="47810" y="8435"/>
                </a:lnTo>
                <a:lnTo>
                  <a:pt x="54733" y="6575"/>
                </a:lnTo>
                <a:lnTo>
                  <a:pt x="62206" y="4384"/>
                </a:lnTo>
                <a:lnTo>
                  <a:pt x="70046" y="2922"/>
                </a:lnTo>
                <a:lnTo>
                  <a:pt x="78130" y="1948"/>
                </a:lnTo>
                <a:lnTo>
                  <a:pt x="86376" y="1298"/>
                </a:lnTo>
                <a:lnTo>
                  <a:pt x="94732" y="865"/>
                </a:lnTo>
                <a:lnTo>
                  <a:pt x="111635" y="384"/>
                </a:lnTo>
                <a:lnTo>
                  <a:pt x="298701" y="0"/>
                </a:lnTo>
                <a:lnTo>
                  <a:pt x="308672" y="953"/>
                </a:lnTo>
                <a:lnTo>
                  <a:pt x="319129" y="2540"/>
                </a:lnTo>
                <a:lnTo>
                  <a:pt x="329910" y="4551"/>
                </a:lnTo>
                <a:lnTo>
                  <a:pt x="339002" y="5891"/>
                </a:lnTo>
                <a:lnTo>
                  <a:pt x="346969" y="6785"/>
                </a:lnTo>
                <a:lnTo>
                  <a:pt x="354185" y="7381"/>
                </a:lnTo>
                <a:lnTo>
                  <a:pt x="360901" y="7778"/>
                </a:lnTo>
                <a:lnTo>
                  <a:pt x="373443" y="8219"/>
                </a:lnTo>
                <a:lnTo>
                  <a:pt x="379454" y="9289"/>
                </a:lnTo>
                <a:lnTo>
                  <a:pt x="385367" y="10955"/>
                </a:lnTo>
                <a:lnTo>
                  <a:pt x="391214" y="13018"/>
                </a:lnTo>
                <a:lnTo>
                  <a:pt x="396064" y="14394"/>
                </a:lnTo>
                <a:lnTo>
                  <a:pt x="400250" y="15311"/>
                </a:lnTo>
                <a:lnTo>
                  <a:pt x="41148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608"/>
          <p:cNvSpPr/>
          <p:nvPr/>
        </p:nvSpPr>
        <p:spPr>
          <a:xfrm>
            <a:off x="654367" y="5237797"/>
            <a:ext cx="222222" cy="162764"/>
          </a:xfrm>
          <a:custGeom>
            <a:avLst/>
            <a:gdLst/>
            <a:ahLst/>
            <a:cxnLst/>
            <a:rect l="0" t="0" r="0" b="0"/>
            <a:pathLst>
              <a:path w="222222" h="162764">
                <a:moveTo>
                  <a:pt x="0" y="0"/>
                </a:moveTo>
                <a:lnTo>
                  <a:pt x="52556" y="0"/>
                </a:lnTo>
                <a:lnTo>
                  <a:pt x="61707" y="953"/>
                </a:lnTo>
                <a:lnTo>
                  <a:pt x="71618" y="2540"/>
                </a:lnTo>
                <a:lnTo>
                  <a:pt x="82035" y="4551"/>
                </a:lnTo>
                <a:lnTo>
                  <a:pt x="91838" y="6844"/>
                </a:lnTo>
                <a:lnTo>
                  <a:pt x="101230" y="9325"/>
                </a:lnTo>
                <a:lnTo>
                  <a:pt x="119286" y="14622"/>
                </a:lnTo>
                <a:lnTo>
                  <a:pt x="154161" y="25784"/>
                </a:lnTo>
                <a:lnTo>
                  <a:pt x="162781" y="28619"/>
                </a:lnTo>
                <a:lnTo>
                  <a:pt x="170433" y="31462"/>
                </a:lnTo>
                <a:lnTo>
                  <a:pt x="177440" y="34310"/>
                </a:lnTo>
                <a:lnTo>
                  <a:pt x="184016" y="37160"/>
                </a:lnTo>
                <a:lnTo>
                  <a:pt x="196402" y="42868"/>
                </a:lnTo>
                <a:lnTo>
                  <a:pt x="202372" y="45724"/>
                </a:lnTo>
                <a:lnTo>
                  <a:pt x="207305" y="48580"/>
                </a:lnTo>
                <a:lnTo>
                  <a:pt x="211546" y="51437"/>
                </a:lnTo>
                <a:lnTo>
                  <a:pt x="215326" y="54294"/>
                </a:lnTo>
                <a:lnTo>
                  <a:pt x="217845" y="57151"/>
                </a:lnTo>
                <a:lnTo>
                  <a:pt x="219525" y="60008"/>
                </a:lnTo>
                <a:lnTo>
                  <a:pt x="222221" y="66887"/>
                </a:lnTo>
                <a:lnTo>
                  <a:pt x="220537" y="68404"/>
                </a:lnTo>
                <a:lnTo>
                  <a:pt x="217510" y="70367"/>
                </a:lnTo>
                <a:lnTo>
                  <a:pt x="213587" y="72629"/>
                </a:lnTo>
                <a:lnTo>
                  <a:pt x="209066" y="74137"/>
                </a:lnTo>
                <a:lnTo>
                  <a:pt x="204147" y="75143"/>
                </a:lnTo>
                <a:lnTo>
                  <a:pt x="198963" y="75812"/>
                </a:lnTo>
                <a:lnTo>
                  <a:pt x="193602" y="76259"/>
                </a:lnTo>
                <a:lnTo>
                  <a:pt x="188123" y="76557"/>
                </a:lnTo>
                <a:lnTo>
                  <a:pt x="182565" y="76756"/>
                </a:lnTo>
                <a:lnTo>
                  <a:pt x="176955" y="77840"/>
                </a:lnTo>
                <a:lnTo>
                  <a:pt x="171310" y="79516"/>
                </a:lnTo>
                <a:lnTo>
                  <a:pt x="165642" y="81586"/>
                </a:lnTo>
                <a:lnTo>
                  <a:pt x="159958" y="82966"/>
                </a:lnTo>
                <a:lnTo>
                  <a:pt x="154264" y="83885"/>
                </a:lnTo>
                <a:lnTo>
                  <a:pt x="148562" y="84499"/>
                </a:lnTo>
                <a:lnTo>
                  <a:pt x="141904" y="84908"/>
                </a:lnTo>
                <a:lnTo>
                  <a:pt x="126886" y="85362"/>
                </a:lnTo>
                <a:lnTo>
                  <a:pt x="104151" y="85678"/>
                </a:lnTo>
                <a:lnTo>
                  <a:pt x="86249" y="85724"/>
                </a:lnTo>
                <a:lnTo>
                  <a:pt x="90431" y="85724"/>
                </a:lnTo>
                <a:lnTo>
                  <a:pt x="91720" y="86678"/>
                </a:lnTo>
                <a:lnTo>
                  <a:pt x="92579" y="88265"/>
                </a:lnTo>
                <a:lnTo>
                  <a:pt x="93152" y="90276"/>
                </a:lnTo>
                <a:lnTo>
                  <a:pt x="95439" y="92569"/>
                </a:lnTo>
                <a:lnTo>
                  <a:pt x="98868" y="95050"/>
                </a:lnTo>
                <a:lnTo>
                  <a:pt x="103060" y="97657"/>
                </a:lnTo>
                <a:lnTo>
                  <a:pt x="107759" y="100347"/>
                </a:lnTo>
                <a:lnTo>
                  <a:pt x="118060" y="105876"/>
                </a:lnTo>
                <a:lnTo>
                  <a:pt x="151527" y="122885"/>
                </a:lnTo>
                <a:lnTo>
                  <a:pt x="157215" y="124786"/>
                </a:lnTo>
                <a:lnTo>
                  <a:pt x="162913" y="126054"/>
                </a:lnTo>
                <a:lnTo>
                  <a:pt x="168616" y="126898"/>
                </a:lnTo>
                <a:lnTo>
                  <a:pt x="173371" y="128414"/>
                </a:lnTo>
                <a:lnTo>
                  <a:pt x="177493" y="130377"/>
                </a:lnTo>
                <a:lnTo>
                  <a:pt x="181194" y="132638"/>
                </a:lnTo>
                <a:lnTo>
                  <a:pt x="183661" y="135098"/>
                </a:lnTo>
                <a:lnTo>
                  <a:pt x="185305" y="137690"/>
                </a:lnTo>
                <a:lnTo>
                  <a:pt x="186402" y="140371"/>
                </a:lnTo>
                <a:lnTo>
                  <a:pt x="186181" y="142159"/>
                </a:lnTo>
                <a:lnTo>
                  <a:pt x="185080" y="143350"/>
                </a:lnTo>
                <a:lnTo>
                  <a:pt x="183394" y="144144"/>
                </a:lnTo>
                <a:lnTo>
                  <a:pt x="178981" y="147566"/>
                </a:lnTo>
                <a:lnTo>
                  <a:pt x="176471" y="149813"/>
                </a:lnTo>
                <a:lnTo>
                  <a:pt x="173845" y="151310"/>
                </a:lnTo>
                <a:lnTo>
                  <a:pt x="164645" y="154371"/>
                </a:lnTo>
                <a:lnTo>
                  <a:pt x="160246" y="156253"/>
                </a:lnTo>
                <a:lnTo>
                  <a:pt x="155408" y="158461"/>
                </a:lnTo>
                <a:lnTo>
                  <a:pt x="151230" y="159933"/>
                </a:lnTo>
                <a:lnTo>
                  <a:pt x="147493" y="160915"/>
                </a:lnTo>
                <a:lnTo>
                  <a:pt x="144049" y="161569"/>
                </a:lnTo>
                <a:lnTo>
                  <a:pt x="139847" y="162005"/>
                </a:lnTo>
                <a:lnTo>
                  <a:pt x="135142" y="162296"/>
                </a:lnTo>
                <a:lnTo>
                  <a:pt x="124833" y="162619"/>
                </a:lnTo>
                <a:lnTo>
                  <a:pt x="113901" y="162763"/>
                </a:lnTo>
                <a:lnTo>
                  <a:pt x="107367" y="161848"/>
                </a:lnTo>
                <a:lnTo>
                  <a:pt x="100153" y="160287"/>
                </a:lnTo>
                <a:lnTo>
                  <a:pt x="92486" y="158293"/>
                </a:lnTo>
                <a:lnTo>
                  <a:pt x="86422" y="156964"/>
                </a:lnTo>
                <a:lnTo>
                  <a:pt x="81427" y="156077"/>
                </a:lnTo>
                <a:lnTo>
                  <a:pt x="77145" y="155486"/>
                </a:lnTo>
                <a:lnTo>
                  <a:pt x="73337" y="155093"/>
                </a:lnTo>
                <a:lnTo>
                  <a:pt x="66567" y="154655"/>
                </a:lnTo>
                <a:lnTo>
                  <a:pt x="60383" y="154461"/>
                </a:lnTo>
                <a:lnTo>
                  <a:pt x="51959" y="154314"/>
                </a:lnTo>
                <a:lnTo>
                  <a:pt x="51590" y="149757"/>
                </a:lnTo>
                <a:lnTo>
                  <a:pt x="51435" y="14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609"/>
          <p:cNvSpPr/>
          <p:nvPr/>
        </p:nvSpPr>
        <p:spPr>
          <a:xfrm>
            <a:off x="1400174" y="5100637"/>
            <a:ext cx="325756" cy="34291"/>
          </a:xfrm>
          <a:custGeom>
            <a:avLst/>
            <a:gdLst/>
            <a:ahLst/>
            <a:cxnLst/>
            <a:rect l="0" t="0" r="0" b="0"/>
            <a:pathLst>
              <a:path w="325756" h="34291">
                <a:moveTo>
                  <a:pt x="0" y="0"/>
                </a:moveTo>
                <a:lnTo>
                  <a:pt x="17321" y="0"/>
                </a:lnTo>
                <a:lnTo>
                  <a:pt x="21073" y="953"/>
                </a:lnTo>
                <a:lnTo>
                  <a:pt x="24526" y="2540"/>
                </a:lnTo>
                <a:lnTo>
                  <a:pt x="27781" y="4551"/>
                </a:lnTo>
                <a:lnTo>
                  <a:pt x="32808" y="5892"/>
                </a:lnTo>
                <a:lnTo>
                  <a:pt x="39017" y="6785"/>
                </a:lnTo>
                <a:lnTo>
                  <a:pt x="46014" y="7381"/>
                </a:lnTo>
                <a:lnTo>
                  <a:pt x="52584" y="8730"/>
                </a:lnTo>
                <a:lnTo>
                  <a:pt x="58869" y="10583"/>
                </a:lnTo>
                <a:lnTo>
                  <a:pt x="64963" y="12771"/>
                </a:lnTo>
                <a:lnTo>
                  <a:pt x="70932" y="14229"/>
                </a:lnTo>
                <a:lnTo>
                  <a:pt x="76815" y="15201"/>
                </a:lnTo>
                <a:lnTo>
                  <a:pt x="82643" y="15849"/>
                </a:lnTo>
                <a:lnTo>
                  <a:pt x="90338" y="17233"/>
                </a:lnTo>
                <a:lnTo>
                  <a:pt x="99278" y="19109"/>
                </a:lnTo>
                <a:lnTo>
                  <a:pt x="109048" y="21312"/>
                </a:lnTo>
                <a:lnTo>
                  <a:pt x="117466" y="22781"/>
                </a:lnTo>
                <a:lnTo>
                  <a:pt x="124983" y="23760"/>
                </a:lnTo>
                <a:lnTo>
                  <a:pt x="131900" y="24412"/>
                </a:lnTo>
                <a:lnTo>
                  <a:pt x="140321" y="24847"/>
                </a:lnTo>
                <a:lnTo>
                  <a:pt x="159838" y="25331"/>
                </a:lnTo>
                <a:lnTo>
                  <a:pt x="187695" y="25603"/>
                </a:lnTo>
                <a:lnTo>
                  <a:pt x="196567" y="26594"/>
                </a:lnTo>
                <a:lnTo>
                  <a:pt x="205340" y="28206"/>
                </a:lnTo>
                <a:lnTo>
                  <a:pt x="214046" y="30235"/>
                </a:lnTo>
                <a:lnTo>
                  <a:pt x="221755" y="31586"/>
                </a:lnTo>
                <a:lnTo>
                  <a:pt x="228799" y="32488"/>
                </a:lnTo>
                <a:lnTo>
                  <a:pt x="235400" y="33089"/>
                </a:lnTo>
                <a:lnTo>
                  <a:pt x="242659" y="33489"/>
                </a:lnTo>
                <a:lnTo>
                  <a:pt x="258343" y="33934"/>
                </a:lnTo>
                <a:lnTo>
                  <a:pt x="296738" y="34269"/>
                </a:lnTo>
                <a:lnTo>
                  <a:pt x="325755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610"/>
          <p:cNvSpPr/>
          <p:nvPr/>
        </p:nvSpPr>
        <p:spPr>
          <a:xfrm>
            <a:off x="1468754" y="5194965"/>
            <a:ext cx="229359" cy="197093"/>
          </a:xfrm>
          <a:custGeom>
            <a:avLst/>
            <a:gdLst/>
            <a:ahLst/>
            <a:cxnLst/>
            <a:rect l="0" t="0" r="0" b="0"/>
            <a:pathLst>
              <a:path w="229359" h="197093">
                <a:moveTo>
                  <a:pt x="17145" y="8542"/>
                </a:moveTo>
                <a:lnTo>
                  <a:pt x="17145" y="3992"/>
                </a:lnTo>
                <a:lnTo>
                  <a:pt x="18098" y="2651"/>
                </a:lnTo>
                <a:lnTo>
                  <a:pt x="19685" y="1757"/>
                </a:lnTo>
                <a:lnTo>
                  <a:pt x="23989" y="764"/>
                </a:lnTo>
                <a:lnTo>
                  <a:pt x="29077" y="323"/>
                </a:lnTo>
                <a:lnTo>
                  <a:pt x="34514" y="127"/>
                </a:lnTo>
                <a:lnTo>
                  <a:pt x="45469" y="16"/>
                </a:lnTo>
                <a:lnTo>
                  <a:pt x="50315" y="0"/>
                </a:lnTo>
                <a:lnTo>
                  <a:pt x="55451" y="943"/>
                </a:lnTo>
                <a:lnTo>
                  <a:pt x="60780" y="2523"/>
                </a:lnTo>
                <a:lnTo>
                  <a:pt x="66238" y="4530"/>
                </a:lnTo>
                <a:lnTo>
                  <a:pt x="72734" y="5867"/>
                </a:lnTo>
                <a:lnTo>
                  <a:pt x="79922" y="6759"/>
                </a:lnTo>
                <a:lnTo>
                  <a:pt x="87571" y="7353"/>
                </a:lnTo>
                <a:lnTo>
                  <a:pt x="95529" y="8702"/>
                </a:lnTo>
                <a:lnTo>
                  <a:pt x="103691" y="10554"/>
                </a:lnTo>
                <a:lnTo>
                  <a:pt x="111990" y="12740"/>
                </a:lnTo>
                <a:lnTo>
                  <a:pt x="119428" y="14199"/>
                </a:lnTo>
                <a:lnTo>
                  <a:pt x="126291" y="15171"/>
                </a:lnTo>
                <a:lnTo>
                  <a:pt x="132772" y="15818"/>
                </a:lnTo>
                <a:lnTo>
                  <a:pt x="139950" y="17203"/>
                </a:lnTo>
                <a:lnTo>
                  <a:pt x="147592" y="19079"/>
                </a:lnTo>
                <a:lnTo>
                  <a:pt x="155545" y="21282"/>
                </a:lnTo>
                <a:lnTo>
                  <a:pt x="162752" y="23702"/>
                </a:lnTo>
                <a:lnTo>
                  <a:pt x="169461" y="26269"/>
                </a:lnTo>
                <a:lnTo>
                  <a:pt x="175839" y="28933"/>
                </a:lnTo>
                <a:lnTo>
                  <a:pt x="181044" y="31661"/>
                </a:lnTo>
                <a:lnTo>
                  <a:pt x="185466" y="34432"/>
                </a:lnTo>
                <a:lnTo>
                  <a:pt x="189367" y="37232"/>
                </a:lnTo>
                <a:lnTo>
                  <a:pt x="196241" y="42883"/>
                </a:lnTo>
                <a:lnTo>
                  <a:pt x="202471" y="48570"/>
                </a:lnTo>
                <a:lnTo>
                  <a:pt x="212565" y="58287"/>
                </a:lnTo>
                <a:lnTo>
                  <a:pt x="212195" y="59803"/>
                </a:lnTo>
                <a:lnTo>
                  <a:pt x="209244" y="64027"/>
                </a:lnTo>
                <a:lnTo>
                  <a:pt x="207124" y="65535"/>
                </a:lnTo>
                <a:lnTo>
                  <a:pt x="202228" y="67209"/>
                </a:lnTo>
                <a:lnTo>
                  <a:pt x="196877" y="70494"/>
                </a:lnTo>
                <a:lnTo>
                  <a:pt x="194116" y="72703"/>
                </a:lnTo>
                <a:lnTo>
                  <a:pt x="189419" y="74176"/>
                </a:lnTo>
                <a:lnTo>
                  <a:pt x="183429" y="75159"/>
                </a:lnTo>
                <a:lnTo>
                  <a:pt x="176579" y="75813"/>
                </a:lnTo>
                <a:lnTo>
                  <a:pt x="170107" y="76249"/>
                </a:lnTo>
                <a:lnTo>
                  <a:pt x="163887" y="76540"/>
                </a:lnTo>
                <a:lnTo>
                  <a:pt x="157836" y="76734"/>
                </a:lnTo>
                <a:lnTo>
                  <a:pt x="151896" y="75911"/>
                </a:lnTo>
                <a:lnTo>
                  <a:pt x="146032" y="74410"/>
                </a:lnTo>
                <a:lnTo>
                  <a:pt x="140217" y="72456"/>
                </a:lnTo>
                <a:lnTo>
                  <a:pt x="134436" y="71154"/>
                </a:lnTo>
                <a:lnTo>
                  <a:pt x="128677" y="70286"/>
                </a:lnTo>
                <a:lnTo>
                  <a:pt x="122932" y="69707"/>
                </a:lnTo>
                <a:lnTo>
                  <a:pt x="117197" y="69321"/>
                </a:lnTo>
                <a:lnTo>
                  <a:pt x="111469" y="69064"/>
                </a:lnTo>
                <a:lnTo>
                  <a:pt x="96846" y="68702"/>
                </a:lnTo>
                <a:lnTo>
                  <a:pt x="93139" y="68651"/>
                </a:lnTo>
                <a:lnTo>
                  <a:pt x="89715" y="67665"/>
                </a:lnTo>
                <a:lnTo>
                  <a:pt x="83371" y="64029"/>
                </a:lnTo>
                <a:lnTo>
                  <a:pt x="78995" y="61178"/>
                </a:lnTo>
                <a:lnTo>
                  <a:pt x="75432" y="60511"/>
                </a:lnTo>
                <a:lnTo>
                  <a:pt x="69934" y="60083"/>
                </a:lnTo>
                <a:lnTo>
                  <a:pt x="70435" y="61000"/>
                </a:lnTo>
                <a:lnTo>
                  <a:pt x="75544" y="66777"/>
                </a:lnTo>
                <a:lnTo>
                  <a:pt x="76080" y="67368"/>
                </a:lnTo>
                <a:lnTo>
                  <a:pt x="81756" y="70564"/>
                </a:lnTo>
                <a:lnTo>
                  <a:pt x="100922" y="80378"/>
                </a:lnTo>
                <a:lnTo>
                  <a:pt x="107287" y="84055"/>
                </a:lnTo>
                <a:lnTo>
                  <a:pt x="114387" y="88412"/>
                </a:lnTo>
                <a:lnTo>
                  <a:pt x="121978" y="93221"/>
                </a:lnTo>
                <a:lnTo>
                  <a:pt x="128944" y="97380"/>
                </a:lnTo>
                <a:lnTo>
                  <a:pt x="135493" y="101105"/>
                </a:lnTo>
                <a:lnTo>
                  <a:pt x="141764" y="104540"/>
                </a:lnTo>
                <a:lnTo>
                  <a:pt x="148802" y="108736"/>
                </a:lnTo>
                <a:lnTo>
                  <a:pt x="164242" y="118478"/>
                </a:lnTo>
                <a:lnTo>
                  <a:pt x="171407" y="123742"/>
                </a:lnTo>
                <a:lnTo>
                  <a:pt x="178089" y="129157"/>
                </a:lnTo>
                <a:lnTo>
                  <a:pt x="189641" y="139302"/>
                </a:lnTo>
                <a:lnTo>
                  <a:pt x="197950" y="146985"/>
                </a:lnTo>
                <a:lnTo>
                  <a:pt x="216937" y="165570"/>
                </a:lnTo>
                <a:lnTo>
                  <a:pt x="224369" y="172948"/>
                </a:lnTo>
                <a:lnTo>
                  <a:pt x="226732" y="176248"/>
                </a:lnTo>
                <a:lnTo>
                  <a:pt x="228307" y="179401"/>
                </a:lnTo>
                <a:lnTo>
                  <a:pt x="229358" y="182455"/>
                </a:lnTo>
                <a:lnTo>
                  <a:pt x="229105" y="185444"/>
                </a:lnTo>
                <a:lnTo>
                  <a:pt x="227985" y="188389"/>
                </a:lnTo>
                <a:lnTo>
                  <a:pt x="226285" y="191305"/>
                </a:lnTo>
                <a:lnTo>
                  <a:pt x="224199" y="193249"/>
                </a:lnTo>
                <a:lnTo>
                  <a:pt x="221856" y="194545"/>
                </a:lnTo>
                <a:lnTo>
                  <a:pt x="216713" y="195985"/>
                </a:lnTo>
                <a:lnTo>
                  <a:pt x="211252" y="196626"/>
                </a:lnTo>
                <a:lnTo>
                  <a:pt x="207510" y="196796"/>
                </a:lnTo>
                <a:lnTo>
                  <a:pt x="194094" y="197036"/>
                </a:lnTo>
                <a:lnTo>
                  <a:pt x="186912" y="197092"/>
                </a:lnTo>
                <a:lnTo>
                  <a:pt x="181758" y="196155"/>
                </a:lnTo>
                <a:lnTo>
                  <a:pt x="175465" y="194577"/>
                </a:lnTo>
                <a:lnTo>
                  <a:pt x="168411" y="192573"/>
                </a:lnTo>
                <a:lnTo>
                  <a:pt x="161804" y="190284"/>
                </a:lnTo>
                <a:lnTo>
                  <a:pt x="155495" y="187806"/>
                </a:lnTo>
                <a:lnTo>
                  <a:pt x="149383" y="185201"/>
                </a:lnTo>
                <a:lnTo>
                  <a:pt x="142452" y="182512"/>
                </a:lnTo>
                <a:lnTo>
                  <a:pt x="127130" y="176985"/>
                </a:lnTo>
                <a:lnTo>
                  <a:pt x="119996" y="174177"/>
                </a:lnTo>
                <a:lnTo>
                  <a:pt x="113335" y="171353"/>
                </a:lnTo>
                <a:lnTo>
                  <a:pt x="106989" y="168518"/>
                </a:lnTo>
                <a:lnTo>
                  <a:pt x="99901" y="165675"/>
                </a:lnTo>
                <a:lnTo>
                  <a:pt x="84406" y="159977"/>
                </a:lnTo>
                <a:lnTo>
                  <a:pt x="77226" y="158076"/>
                </a:lnTo>
                <a:lnTo>
                  <a:pt x="70534" y="156809"/>
                </a:lnTo>
                <a:lnTo>
                  <a:pt x="64168" y="155964"/>
                </a:lnTo>
                <a:lnTo>
                  <a:pt x="58019" y="154448"/>
                </a:lnTo>
                <a:lnTo>
                  <a:pt x="52014" y="152486"/>
                </a:lnTo>
                <a:lnTo>
                  <a:pt x="46106" y="150224"/>
                </a:lnTo>
                <a:lnTo>
                  <a:pt x="41215" y="148717"/>
                </a:lnTo>
                <a:lnTo>
                  <a:pt x="37002" y="147712"/>
                </a:lnTo>
                <a:lnTo>
                  <a:pt x="33241" y="147042"/>
                </a:lnTo>
                <a:lnTo>
                  <a:pt x="26521" y="143758"/>
                </a:lnTo>
                <a:lnTo>
                  <a:pt x="23396" y="141548"/>
                </a:lnTo>
                <a:lnTo>
                  <a:pt x="17383" y="139094"/>
                </a:lnTo>
                <a:lnTo>
                  <a:pt x="11536" y="138002"/>
                </a:lnTo>
                <a:lnTo>
                  <a:pt x="8644" y="137711"/>
                </a:lnTo>
                <a:lnTo>
                  <a:pt x="0" y="1371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611"/>
          <p:cNvSpPr/>
          <p:nvPr/>
        </p:nvSpPr>
        <p:spPr>
          <a:xfrm>
            <a:off x="568642" y="5580697"/>
            <a:ext cx="231458" cy="248604"/>
          </a:xfrm>
          <a:custGeom>
            <a:avLst/>
            <a:gdLst/>
            <a:ahLst/>
            <a:cxnLst/>
            <a:rect l="0" t="0" r="0" b="0"/>
            <a:pathLst>
              <a:path w="231458" h="248604">
                <a:moveTo>
                  <a:pt x="0" y="0"/>
                </a:moveTo>
                <a:lnTo>
                  <a:pt x="13019" y="0"/>
                </a:lnTo>
                <a:lnTo>
                  <a:pt x="14394" y="953"/>
                </a:lnTo>
                <a:lnTo>
                  <a:pt x="15311" y="2540"/>
                </a:lnTo>
                <a:lnTo>
                  <a:pt x="15922" y="4551"/>
                </a:lnTo>
                <a:lnTo>
                  <a:pt x="19142" y="9325"/>
                </a:lnTo>
                <a:lnTo>
                  <a:pt x="21333" y="11932"/>
                </a:lnTo>
                <a:lnTo>
                  <a:pt x="23747" y="13670"/>
                </a:lnTo>
                <a:lnTo>
                  <a:pt x="28969" y="15600"/>
                </a:lnTo>
                <a:lnTo>
                  <a:pt x="31695" y="18020"/>
                </a:lnTo>
                <a:lnTo>
                  <a:pt x="37264" y="25789"/>
                </a:lnTo>
                <a:lnTo>
                  <a:pt x="42914" y="33052"/>
                </a:lnTo>
                <a:lnTo>
                  <a:pt x="48600" y="40407"/>
                </a:lnTo>
                <a:lnTo>
                  <a:pt x="51450" y="45036"/>
                </a:lnTo>
                <a:lnTo>
                  <a:pt x="54303" y="50027"/>
                </a:lnTo>
                <a:lnTo>
                  <a:pt x="57157" y="54306"/>
                </a:lnTo>
                <a:lnTo>
                  <a:pt x="62868" y="61601"/>
                </a:lnTo>
                <a:lnTo>
                  <a:pt x="66677" y="65833"/>
                </a:lnTo>
                <a:lnTo>
                  <a:pt x="75989" y="75614"/>
                </a:lnTo>
                <a:lnTo>
                  <a:pt x="81139" y="81842"/>
                </a:lnTo>
                <a:lnTo>
                  <a:pt x="86478" y="88851"/>
                </a:lnTo>
                <a:lnTo>
                  <a:pt x="91942" y="96382"/>
                </a:lnTo>
                <a:lnTo>
                  <a:pt x="96537" y="103307"/>
                </a:lnTo>
                <a:lnTo>
                  <a:pt x="100553" y="109829"/>
                </a:lnTo>
                <a:lnTo>
                  <a:pt x="104183" y="116082"/>
                </a:lnTo>
                <a:lnTo>
                  <a:pt x="108508" y="122156"/>
                </a:lnTo>
                <a:lnTo>
                  <a:pt x="113296" y="128109"/>
                </a:lnTo>
                <a:lnTo>
                  <a:pt x="118393" y="133984"/>
                </a:lnTo>
                <a:lnTo>
                  <a:pt x="123696" y="139805"/>
                </a:lnTo>
                <a:lnTo>
                  <a:pt x="134669" y="151353"/>
                </a:lnTo>
                <a:lnTo>
                  <a:pt x="168625" y="185730"/>
                </a:lnTo>
                <a:lnTo>
                  <a:pt x="173376" y="191447"/>
                </a:lnTo>
                <a:lnTo>
                  <a:pt x="177497" y="197164"/>
                </a:lnTo>
                <a:lnTo>
                  <a:pt x="181196" y="202880"/>
                </a:lnTo>
                <a:lnTo>
                  <a:pt x="184615" y="207644"/>
                </a:lnTo>
                <a:lnTo>
                  <a:pt x="187847" y="211772"/>
                </a:lnTo>
                <a:lnTo>
                  <a:pt x="193977" y="218898"/>
                </a:lnTo>
                <a:lnTo>
                  <a:pt x="199877" y="225241"/>
                </a:lnTo>
                <a:lnTo>
                  <a:pt x="211426" y="237073"/>
                </a:lnTo>
                <a:lnTo>
                  <a:pt x="222382" y="248097"/>
                </a:lnTo>
                <a:lnTo>
                  <a:pt x="229604" y="248536"/>
                </a:lnTo>
                <a:lnTo>
                  <a:pt x="231457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612"/>
          <p:cNvSpPr/>
          <p:nvPr/>
        </p:nvSpPr>
        <p:spPr>
          <a:xfrm>
            <a:off x="585787" y="5649277"/>
            <a:ext cx="214313" cy="77153"/>
          </a:xfrm>
          <a:custGeom>
            <a:avLst/>
            <a:gdLst/>
            <a:ahLst/>
            <a:cxnLst/>
            <a:rect l="0" t="0" r="0" b="0"/>
            <a:pathLst>
              <a:path w="214313" h="77153">
                <a:moveTo>
                  <a:pt x="214312" y="0"/>
                </a:moveTo>
                <a:lnTo>
                  <a:pt x="214312" y="4551"/>
                </a:lnTo>
                <a:lnTo>
                  <a:pt x="212407" y="5892"/>
                </a:lnTo>
                <a:lnTo>
                  <a:pt x="209232" y="6785"/>
                </a:lnTo>
                <a:lnTo>
                  <a:pt x="205211" y="7381"/>
                </a:lnTo>
                <a:lnTo>
                  <a:pt x="200625" y="8731"/>
                </a:lnTo>
                <a:lnTo>
                  <a:pt x="195662" y="10583"/>
                </a:lnTo>
                <a:lnTo>
                  <a:pt x="190449" y="12770"/>
                </a:lnTo>
                <a:lnTo>
                  <a:pt x="186021" y="15181"/>
                </a:lnTo>
                <a:lnTo>
                  <a:pt x="182117" y="17741"/>
                </a:lnTo>
                <a:lnTo>
                  <a:pt x="178561" y="20400"/>
                </a:lnTo>
                <a:lnTo>
                  <a:pt x="173333" y="23125"/>
                </a:lnTo>
                <a:lnTo>
                  <a:pt x="166990" y="25894"/>
                </a:lnTo>
                <a:lnTo>
                  <a:pt x="159904" y="28693"/>
                </a:lnTo>
                <a:lnTo>
                  <a:pt x="153275" y="31511"/>
                </a:lnTo>
                <a:lnTo>
                  <a:pt x="140830" y="37182"/>
                </a:lnTo>
                <a:lnTo>
                  <a:pt x="133892" y="40028"/>
                </a:lnTo>
                <a:lnTo>
                  <a:pt x="126409" y="42878"/>
                </a:lnTo>
                <a:lnTo>
                  <a:pt x="118562" y="45731"/>
                </a:lnTo>
                <a:lnTo>
                  <a:pt x="111426" y="48584"/>
                </a:lnTo>
                <a:lnTo>
                  <a:pt x="104764" y="51440"/>
                </a:lnTo>
                <a:lnTo>
                  <a:pt x="98418" y="54296"/>
                </a:lnTo>
                <a:lnTo>
                  <a:pt x="92282" y="56199"/>
                </a:lnTo>
                <a:lnTo>
                  <a:pt x="86286" y="57469"/>
                </a:lnTo>
                <a:lnTo>
                  <a:pt x="80384" y="58316"/>
                </a:lnTo>
                <a:lnTo>
                  <a:pt x="73592" y="59832"/>
                </a:lnTo>
                <a:lnTo>
                  <a:pt x="66206" y="61796"/>
                </a:lnTo>
                <a:lnTo>
                  <a:pt x="58425" y="64057"/>
                </a:lnTo>
                <a:lnTo>
                  <a:pt x="52285" y="65565"/>
                </a:lnTo>
                <a:lnTo>
                  <a:pt x="47239" y="66570"/>
                </a:lnTo>
                <a:lnTo>
                  <a:pt x="42923" y="67240"/>
                </a:lnTo>
                <a:lnTo>
                  <a:pt x="38140" y="68639"/>
                </a:lnTo>
                <a:lnTo>
                  <a:pt x="33047" y="70525"/>
                </a:lnTo>
                <a:lnTo>
                  <a:pt x="27746" y="72734"/>
                </a:lnTo>
                <a:lnTo>
                  <a:pt x="22307" y="74207"/>
                </a:lnTo>
                <a:lnTo>
                  <a:pt x="16777" y="75189"/>
                </a:lnTo>
                <a:lnTo>
                  <a:pt x="0" y="771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613"/>
          <p:cNvSpPr/>
          <p:nvPr/>
        </p:nvSpPr>
        <p:spPr>
          <a:xfrm>
            <a:off x="877252" y="568356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171450" y="0"/>
                </a:moveTo>
                <a:lnTo>
                  <a:pt x="151299" y="0"/>
                </a:lnTo>
                <a:lnTo>
                  <a:pt x="148491" y="953"/>
                </a:lnTo>
                <a:lnTo>
                  <a:pt x="145666" y="2540"/>
                </a:lnTo>
                <a:lnTo>
                  <a:pt x="142831" y="4551"/>
                </a:lnTo>
                <a:lnTo>
                  <a:pt x="139036" y="5891"/>
                </a:lnTo>
                <a:lnTo>
                  <a:pt x="134600" y="6785"/>
                </a:lnTo>
                <a:lnTo>
                  <a:pt x="129738" y="7381"/>
                </a:lnTo>
                <a:lnTo>
                  <a:pt x="124592" y="7779"/>
                </a:lnTo>
                <a:lnTo>
                  <a:pt x="119257" y="8043"/>
                </a:lnTo>
                <a:lnTo>
                  <a:pt x="108248" y="8337"/>
                </a:lnTo>
                <a:lnTo>
                  <a:pt x="79966" y="8542"/>
                </a:lnTo>
                <a:lnTo>
                  <a:pt x="74265" y="9504"/>
                </a:lnTo>
                <a:lnTo>
                  <a:pt x="68560" y="11099"/>
                </a:lnTo>
                <a:lnTo>
                  <a:pt x="62852" y="13114"/>
                </a:lnTo>
                <a:lnTo>
                  <a:pt x="57141" y="14458"/>
                </a:lnTo>
                <a:lnTo>
                  <a:pt x="51429" y="15354"/>
                </a:lnTo>
                <a:lnTo>
                  <a:pt x="45716" y="15950"/>
                </a:lnTo>
                <a:lnTo>
                  <a:pt x="40002" y="16349"/>
                </a:lnTo>
                <a:lnTo>
                  <a:pt x="34288" y="16614"/>
                </a:lnTo>
                <a:lnTo>
                  <a:pt x="19684" y="16988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614"/>
          <p:cNvSpPr/>
          <p:nvPr/>
        </p:nvSpPr>
        <p:spPr>
          <a:xfrm>
            <a:off x="885824" y="5743575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240030" y="0"/>
                </a:moveTo>
                <a:lnTo>
                  <a:pt x="144097" y="0"/>
                </a:lnTo>
                <a:lnTo>
                  <a:pt x="136070" y="953"/>
                </a:lnTo>
                <a:lnTo>
                  <a:pt x="127861" y="2540"/>
                </a:lnTo>
                <a:lnTo>
                  <a:pt x="119531" y="4551"/>
                </a:lnTo>
                <a:lnTo>
                  <a:pt x="112072" y="5891"/>
                </a:lnTo>
                <a:lnTo>
                  <a:pt x="105195" y="6785"/>
                </a:lnTo>
                <a:lnTo>
                  <a:pt x="98705" y="7381"/>
                </a:lnTo>
                <a:lnTo>
                  <a:pt x="91521" y="7778"/>
                </a:lnTo>
                <a:lnTo>
                  <a:pt x="75919" y="8219"/>
                </a:lnTo>
                <a:lnTo>
                  <a:pt x="55621" y="8468"/>
                </a:lnTo>
                <a:lnTo>
                  <a:pt x="50416" y="9455"/>
                </a:lnTo>
                <a:lnTo>
                  <a:pt x="45993" y="11066"/>
                </a:lnTo>
                <a:lnTo>
                  <a:pt x="42092" y="13092"/>
                </a:lnTo>
                <a:lnTo>
                  <a:pt x="38539" y="14443"/>
                </a:lnTo>
                <a:lnTo>
                  <a:pt x="35218" y="15344"/>
                </a:lnTo>
                <a:lnTo>
                  <a:pt x="32051" y="15944"/>
                </a:lnTo>
                <a:lnTo>
                  <a:pt x="28987" y="16344"/>
                </a:lnTo>
                <a:lnTo>
                  <a:pt x="23044" y="16789"/>
                </a:lnTo>
                <a:lnTo>
                  <a:pt x="17227" y="16986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615"/>
          <p:cNvSpPr/>
          <p:nvPr/>
        </p:nvSpPr>
        <p:spPr>
          <a:xfrm>
            <a:off x="1151575" y="5469256"/>
            <a:ext cx="188081" cy="188585"/>
          </a:xfrm>
          <a:custGeom>
            <a:avLst/>
            <a:gdLst/>
            <a:ahLst/>
            <a:cxnLst/>
            <a:rect l="0" t="0" r="0" b="0"/>
            <a:pathLst>
              <a:path w="188081" h="188585">
                <a:moveTo>
                  <a:pt x="137157" y="34289"/>
                </a:moveTo>
                <a:lnTo>
                  <a:pt x="145377" y="26069"/>
                </a:lnTo>
                <a:lnTo>
                  <a:pt x="150176" y="25821"/>
                </a:lnTo>
                <a:lnTo>
                  <a:pt x="154439" y="25737"/>
                </a:lnTo>
                <a:lnTo>
                  <a:pt x="162865" y="25716"/>
                </a:lnTo>
                <a:lnTo>
                  <a:pt x="158321" y="21166"/>
                </a:lnTo>
                <a:lnTo>
                  <a:pt x="155076" y="19825"/>
                </a:lnTo>
                <a:lnTo>
                  <a:pt x="151008" y="18931"/>
                </a:lnTo>
                <a:lnTo>
                  <a:pt x="146391" y="18335"/>
                </a:lnTo>
                <a:lnTo>
                  <a:pt x="141408" y="16986"/>
                </a:lnTo>
                <a:lnTo>
                  <a:pt x="136181" y="15134"/>
                </a:lnTo>
                <a:lnTo>
                  <a:pt x="130791" y="12946"/>
                </a:lnTo>
                <a:lnTo>
                  <a:pt x="126246" y="11488"/>
                </a:lnTo>
                <a:lnTo>
                  <a:pt x="122263" y="10515"/>
                </a:lnTo>
                <a:lnTo>
                  <a:pt x="118655" y="9868"/>
                </a:lnTo>
                <a:lnTo>
                  <a:pt x="114345" y="9435"/>
                </a:lnTo>
                <a:lnTo>
                  <a:pt x="109566" y="9147"/>
                </a:lnTo>
                <a:lnTo>
                  <a:pt x="104476" y="8955"/>
                </a:lnTo>
                <a:lnTo>
                  <a:pt x="100129" y="7875"/>
                </a:lnTo>
                <a:lnTo>
                  <a:pt x="96279" y="6202"/>
                </a:lnTo>
                <a:lnTo>
                  <a:pt x="92760" y="4134"/>
                </a:lnTo>
                <a:lnTo>
                  <a:pt x="88509" y="2756"/>
                </a:lnTo>
                <a:lnTo>
                  <a:pt x="83770" y="1837"/>
                </a:lnTo>
                <a:lnTo>
                  <a:pt x="78706" y="1224"/>
                </a:lnTo>
                <a:lnTo>
                  <a:pt x="74377" y="815"/>
                </a:lnTo>
                <a:lnTo>
                  <a:pt x="70539" y="543"/>
                </a:lnTo>
                <a:lnTo>
                  <a:pt x="67027" y="362"/>
                </a:lnTo>
                <a:lnTo>
                  <a:pt x="60586" y="160"/>
                </a:lnTo>
                <a:lnTo>
                  <a:pt x="43371" y="1"/>
                </a:lnTo>
                <a:lnTo>
                  <a:pt x="38460" y="0"/>
                </a:lnTo>
                <a:lnTo>
                  <a:pt x="37069" y="952"/>
                </a:lnTo>
                <a:lnTo>
                  <a:pt x="36142" y="2539"/>
                </a:lnTo>
                <a:lnTo>
                  <a:pt x="34653" y="7380"/>
                </a:lnTo>
                <a:lnTo>
                  <a:pt x="34396" y="12769"/>
                </a:lnTo>
                <a:lnTo>
                  <a:pt x="34319" y="20399"/>
                </a:lnTo>
                <a:lnTo>
                  <a:pt x="33356" y="22171"/>
                </a:lnTo>
                <a:lnTo>
                  <a:pt x="31761" y="23353"/>
                </a:lnTo>
                <a:lnTo>
                  <a:pt x="29746" y="24141"/>
                </a:lnTo>
                <a:lnTo>
                  <a:pt x="28402" y="25618"/>
                </a:lnTo>
                <a:lnTo>
                  <a:pt x="27506" y="27556"/>
                </a:lnTo>
                <a:lnTo>
                  <a:pt x="26068" y="32958"/>
                </a:lnTo>
                <a:lnTo>
                  <a:pt x="21268" y="38446"/>
                </a:lnTo>
                <a:lnTo>
                  <a:pt x="13814" y="46103"/>
                </a:lnTo>
                <a:lnTo>
                  <a:pt x="12066" y="48833"/>
                </a:lnTo>
                <a:lnTo>
                  <a:pt x="10123" y="54405"/>
                </a:lnTo>
                <a:lnTo>
                  <a:pt x="6720" y="60057"/>
                </a:lnTo>
                <a:lnTo>
                  <a:pt x="390" y="68080"/>
                </a:lnTo>
                <a:lnTo>
                  <a:pt x="114" y="72982"/>
                </a:lnTo>
                <a:lnTo>
                  <a:pt x="0" y="77043"/>
                </a:lnTo>
                <a:lnTo>
                  <a:pt x="4549" y="77119"/>
                </a:lnTo>
                <a:lnTo>
                  <a:pt x="6841" y="78082"/>
                </a:lnTo>
                <a:lnTo>
                  <a:pt x="11929" y="81693"/>
                </a:lnTo>
                <a:lnTo>
                  <a:pt x="14619" y="83036"/>
                </a:lnTo>
                <a:lnTo>
                  <a:pt x="20148" y="84529"/>
                </a:lnTo>
                <a:lnTo>
                  <a:pt x="23908" y="84927"/>
                </a:lnTo>
                <a:lnTo>
                  <a:pt x="28321" y="85193"/>
                </a:lnTo>
                <a:lnTo>
                  <a:pt x="33167" y="85370"/>
                </a:lnTo>
                <a:lnTo>
                  <a:pt x="38303" y="86440"/>
                </a:lnTo>
                <a:lnTo>
                  <a:pt x="43632" y="88106"/>
                </a:lnTo>
                <a:lnTo>
                  <a:pt x="49089" y="90169"/>
                </a:lnTo>
                <a:lnTo>
                  <a:pt x="53680" y="91545"/>
                </a:lnTo>
                <a:lnTo>
                  <a:pt x="57693" y="92462"/>
                </a:lnTo>
                <a:lnTo>
                  <a:pt x="61321" y="93073"/>
                </a:lnTo>
                <a:lnTo>
                  <a:pt x="65645" y="94434"/>
                </a:lnTo>
                <a:lnTo>
                  <a:pt x="70432" y="96293"/>
                </a:lnTo>
                <a:lnTo>
                  <a:pt x="75529" y="98485"/>
                </a:lnTo>
                <a:lnTo>
                  <a:pt x="80831" y="99946"/>
                </a:lnTo>
                <a:lnTo>
                  <a:pt x="86272" y="100920"/>
                </a:lnTo>
                <a:lnTo>
                  <a:pt x="91803" y="101570"/>
                </a:lnTo>
                <a:lnTo>
                  <a:pt x="97396" y="102955"/>
                </a:lnTo>
                <a:lnTo>
                  <a:pt x="103030" y="104831"/>
                </a:lnTo>
                <a:lnTo>
                  <a:pt x="108691" y="107035"/>
                </a:lnTo>
                <a:lnTo>
                  <a:pt x="114369" y="108503"/>
                </a:lnTo>
                <a:lnTo>
                  <a:pt x="120060" y="109483"/>
                </a:lnTo>
                <a:lnTo>
                  <a:pt x="125759" y="110135"/>
                </a:lnTo>
                <a:lnTo>
                  <a:pt x="130511" y="111523"/>
                </a:lnTo>
                <a:lnTo>
                  <a:pt x="134631" y="113401"/>
                </a:lnTo>
                <a:lnTo>
                  <a:pt x="138331" y="115605"/>
                </a:lnTo>
                <a:lnTo>
                  <a:pt x="142702" y="118027"/>
                </a:lnTo>
                <a:lnTo>
                  <a:pt x="152639" y="123259"/>
                </a:lnTo>
                <a:lnTo>
                  <a:pt x="157003" y="125987"/>
                </a:lnTo>
                <a:lnTo>
                  <a:pt x="160865" y="128758"/>
                </a:lnTo>
                <a:lnTo>
                  <a:pt x="164393" y="131559"/>
                </a:lnTo>
                <a:lnTo>
                  <a:pt x="167696" y="134378"/>
                </a:lnTo>
                <a:lnTo>
                  <a:pt x="170852" y="137210"/>
                </a:lnTo>
                <a:lnTo>
                  <a:pt x="176897" y="142896"/>
                </a:lnTo>
                <a:lnTo>
                  <a:pt x="182760" y="148599"/>
                </a:lnTo>
                <a:lnTo>
                  <a:pt x="184704" y="151453"/>
                </a:lnTo>
                <a:lnTo>
                  <a:pt x="186864" y="157164"/>
                </a:lnTo>
                <a:lnTo>
                  <a:pt x="188080" y="161184"/>
                </a:lnTo>
                <a:lnTo>
                  <a:pt x="187298" y="162700"/>
                </a:lnTo>
                <a:lnTo>
                  <a:pt x="183889" y="166925"/>
                </a:lnTo>
                <a:lnTo>
                  <a:pt x="182599" y="169385"/>
                </a:lnTo>
                <a:lnTo>
                  <a:pt x="181166" y="174659"/>
                </a:lnTo>
                <a:lnTo>
                  <a:pt x="178879" y="176447"/>
                </a:lnTo>
                <a:lnTo>
                  <a:pt x="175449" y="177638"/>
                </a:lnTo>
                <a:lnTo>
                  <a:pt x="171258" y="178432"/>
                </a:lnTo>
                <a:lnTo>
                  <a:pt x="167511" y="178962"/>
                </a:lnTo>
                <a:lnTo>
                  <a:pt x="164060" y="179315"/>
                </a:lnTo>
                <a:lnTo>
                  <a:pt x="160807" y="179551"/>
                </a:lnTo>
                <a:lnTo>
                  <a:pt x="157686" y="180660"/>
                </a:lnTo>
                <a:lnTo>
                  <a:pt x="154653" y="182352"/>
                </a:lnTo>
                <a:lnTo>
                  <a:pt x="151679" y="184433"/>
                </a:lnTo>
                <a:lnTo>
                  <a:pt x="147791" y="185820"/>
                </a:lnTo>
                <a:lnTo>
                  <a:pt x="143294" y="186744"/>
                </a:lnTo>
                <a:lnTo>
                  <a:pt x="138390" y="187361"/>
                </a:lnTo>
                <a:lnTo>
                  <a:pt x="133217" y="187771"/>
                </a:lnTo>
                <a:lnTo>
                  <a:pt x="127863" y="188046"/>
                </a:lnTo>
                <a:lnTo>
                  <a:pt x="116834" y="188350"/>
                </a:lnTo>
                <a:lnTo>
                  <a:pt x="75973" y="188584"/>
                </a:lnTo>
                <a:lnTo>
                  <a:pt x="71602" y="187635"/>
                </a:lnTo>
                <a:lnTo>
                  <a:pt x="66784" y="186050"/>
                </a:lnTo>
                <a:lnTo>
                  <a:pt x="54465" y="181212"/>
                </a:lnTo>
                <a:lnTo>
                  <a:pt x="50240" y="180551"/>
                </a:lnTo>
                <a:lnTo>
                  <a:pt x="42987" y="180030"/>
                </a:lnTo>
                <a:lnTo>
                  <a:pt x="42916" y="177486"/>
                </a:lnTo>
                <a:lnTo>
                  <a:pt x="42859" y="1714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616"/>
          <p:cNvSpPr/>
          <p:nvPr/>
        </p:nvSpPr>
        <p:spPr>
          <a:xfrm>
            <a:off x="1314449" y="5529262"/>
            <a:ext cx="188596" cy="368618"/>
          </a:xfrm>
          <a:custGeom>
            <a:avLst/>
            <a:gdLst/>
            <a:ahLst/>
            <a:cxnLst/>
            <a:rect l="0" t="0" r="0" b="0"/>
            <a:pathLst>
              <a:path w="188596" h="368618">
                <a:moveTo>
                  <a:pt x="188595" y="0"/>
                </a:moveTo>
                <a:lnTo>
                  <a:pt x="188595" y="7381"/>
                </a:lnTo>
                <a:lnTo>
                  <a:pt x="184045" y="12771"/>
                </a:lnTo>
                <a:lnTo>
                  <a:pt x="182704" y="16134"/>
                </a:lnTo>
                <a:lnTo>
                  <a:pt x="181215" y="24950"/>
                </a:lnTo>
                <a:lnTo>
                  <a:pt x="179865" y="29016"/>
                </a:lnTo>
                <a:lnTo>
                  <a:pt x="175825" y="36074"/>
                </a:lnTo>
                <a:lnTo>
                  <a:pt x="170855" y="44925"/>
                </a:lnTo>
                <a:lnTo>
                  <a:pt x="165471" y="56162"/>
                </a:lnTo>
                <a:lnTo>
                  <a:pt x="162702" y="63159"/>
                </a:lnTo>
                <a:lnTo>
                  <a:pt x="159903" y="70681"/>
                </a:lnTo>
                <a:lnTo>
                  <a:pt x="156132" y="78553"/>
                </a:lnTo>
                <a:lnTo>
                  <a:pt x="151713" y="86659"/>
                </a:lnTo>
                <a:lnTo>
                  <a:pt x="146862" y="94920"/>
                </a:lnTo>
                <a:lnTo>
                  <a:pt x="138932" y="109179"/>
                </a:lnTo>
                <a:lnTo>
                  <a:pt x="135484" y="115649"/>
                </a:lnTo>
                <a:lnTo>
                  <a:pt x="131280" y="122819"/>
                </a:lnTo>
                <a:lnTo>
                  <a:pt x="121530" y="138406"/>
                </a:lnTo>
                <a:lnTo>
                  <a:pt x="115310" y="146564"/>
                </a:lnTo>
                <a:lnTo>
                  <a:pt x="108306" y="154859"/>
                </a:lnTo>
                <a:lnTo>
                  <a:pt x="100779" y="163247"/>
                </a:lnTo>
                <a:lnTo>
                  <a:pt x="94809" y="170744"/>
                </a:lnTo>
                <a:lnTo>
                  <a:pt x="89876" y="177647"/>
                </a:lnTo>
                <a:lnTo>
                  <a:pt x="70565" y="206964"/>
                </a:lnTo>
                <a:lnTo>
                  <a:pt x="66093" y="214176"/>
                </a:lnTo>
                <a:lnTo>
                  <a:pt x="62160" y="220889"/>
                </a:lnTo>
                <a:lnTo>
                  <a:pt x="58585" y="227270"/>
                </a:lnTo>
                <a:lnTo>
                  <a:pt x="55249" y="234381"/>
                </a:lnTo>
                <a:lnTo>
                  <a:pt x="52073" y="241979"/>
                </a:lnTo>
                <a:lnTo>
                  <a:pt x="49003" y="249902"/>
                </a:lnTo>
                <a:lnTo>
                  <a:pt x="46004" y="257089"/>
                </a:lnTo>
                <a:lnTo>
                  <a:pt x="43052" y="263785"/>
                </a:lnTo>
                <a:lnTo>
                  <a:pt x="37232" y="276305"/>
                </a:lnTo>
                <a:lnTo>
                  <a:pt x="20010" y="311391"/>
                </a:lnTo>
                <a:lnTo>
                  <a:pt x="14291" y="322864"/>
                </a:lnTo>
                <a:lnTo>
                  <a:pt x="11114" y="331773"/>
                </a:lnTo>
                <a:lnTo>
                  <a:pt x="10267" y="335482"/>
                </a:lnTo>
                <a:lnTo>
                  <a:pt x="6786" y="342143"/>
                </a:lnTo>
                <a:lnTo>
                  <a:pt x="4524" y="345253"/>
                </a:lnTo>
                <a:lnTo>
                  <a:pt x="2011" y="351248"/>
                </a:lnTo>
                <a:lnTo>
                  <a:pt x="596" y="359979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617"/>
          <p:cNvSpPr/>
          <p:nvPr/>
        </p:nvSpPr>
        <p:spPr>
          <a:xfrm>
            <a:off x="1494472" y="5709316"/>
            <a:ext cx="167079" cy="222819"/>
          </a:xfrm>
          <a:custGeom>
            <a:avLst/>
            <a:gdLst/>
            <a:ahLst/>
            <a:cxnLst/>
            <a:rect l="0" t="0" r="0" b="0"/>
            <a:pathLst>
              <a:path w="167079" h="222819">
                <a:moveTo>
                  <a:pt x="0" y="17113"/>
                </a:moveTo>
                <a:lnTo>
                  <a:pt x="4551" y="17113"/>
                </a:lnTo>
                <a:lnTo>
                  <a:pt x="5891" y="16161"/>
                </a:lnTo>
                <a:lnTo>
                  <a:pt x="6785" y="14574"/>
                </a:lnTo>
                <a:lnTo>
                  <a:pt x="7381" y="12563"/>
                </a:lnTo>
                <a:lnTo>
                  <a:pt x="8731" y="11222"/>
                </a:lnTo>
                <a:lnTo>
                  <a:pt x="10583" y="10329"/>
                </a:lnTo>
                <a:lnTo>
                  <a:pt x="15181" y="9335"/>
                </a:lnTo>
                <a:lnTo>
                  <a:pt x="20400" y="8894"/>
                </a:lnTo>
                <a:lnTo>
                  <a:pt x="23125" y="8777"/>
                </a:lnTo>
                <a:lnTo>
                  <a:pt x="28693" y="8646"/>
                </a:lnTo>
                <a:lnTo>
                  <a:pt x="31511" y="7659"/>
                </a:lnTo>
                <a:lnTo>
                  <a:pt x="34342" y="6048"/>
                </a:lnTo>
                <a:lnTo>
                  <a:pt x="37182" y="4022"/>
                </a:lnTo>
                <a:lnTo>
                  <a:pt x="40981" y="2671"/>
                </a:lnTo>
                <a:lnTo>
                  <a:pt x="45418" y="1770"/>
                </a:lnTo>
                <a:lnTo>
                  <a:pt x="50281" y="1169"/>
                </a:lnTo>
                <a:lnTo>
                  <a:pt x="54476" y="769"/>
                </a:lnTo>
                <a:lnTo>
                  <a:pt x="58224" y="502"/>
                </a:lnTo>
                <a:lnTo>
                  <a:pt x="61676" y="325"/>
                </a:lnTo>
                <a:lnTo>
                  <a:pt x="70592" y="127"/>
                </a:lnTo>
                <a:lnTo>
                  <a:pt x="87286" y="0"/>
                </a:lnTo>
                <a:lnTo>
                  <a:pt x="91529" y="942"/>
                </a:lnTo>
                <a:lnTo>
                  <a:pt x="96262" y="2522"/>
                </a:lnTo>
                <a:lnTo>
                  <a:pt x="101322" y="4529"/>
                </a:lnTo>
                <a:lnTo>
                  <a:pt x="106600" y="6819"/>
                </a:lnTo>
                <a:lnTo>
                  <a:pt x="117546" y="11903"/>
                </a:lnTo>
                <a:lnTo>
                  <a:pt x="122179" y="14593"/>
                </a:lnTo>
                <a:lnTo>
                  <a:pt x="126220" y="17338"/>
                </a:lnTo>
                <a:lnTo>
                  <a:pt x="129867" y="20121"/>
                </a:lnTo>
                <a:lnTo>
                  <a:pt x="132298" y="22928"/>
                </a:lnTo>
                <a:lnTo>
                  <a:pt x="133919" y="25752"/>
                </a:lnTo>
                <a:lnTo>
                  <a:pt x="134999" y="28588"/>
                </a:lnTo>
                <a:lnTo>
                  <a:pt x="135719" y="32383"/>
                </a:lnTo>
                <a:lnTo>
                  <a:pt x="136199" y="36818"/>
                </a:lnTo>
                <a:lnTo>
                  <a:pt x="136520" y="41680"/>
                </a:lnTo>
                <a:lnTo>
                  <a:pt x="136875" y="49622"/>
                </a:lnTo>
                <a:lnTo>
                  <a:pt x="137076" y="59448"/>
                </a:lnTo>
                <a:lnTo>
                  <a:pt x="137104" y="62482"/>
                </a:lnTo>
                <a:lnTo>
                  <a:pt x="136170" y="65456"/>
                </a:lnTo>
                <a:lnTo>
                  <a:pt x="132593" y="71302"/>
                </a:lnTo>
                <a:lnTo>
                  <a:pt x="129774" y="75397"/>
                </a:lnTo>
                <a:lnTo>
                  <a:pt x="128426" y="75971"/>
                </a:lnTo>
                <a:lnTo>
                  <a:pt x="124388" y="76610"/>
                </a:lnTo>
                <a:lnTo>
                  <a:pt x="121026" y="77733"/>
                </a:lnTo>
                <a:lnTo>
                  <a:pt x="116879" y="79434"/>
                </a:lnTo>
                <a:lnTo>
                  <a:pt x="112209" y="81520"/>
                </a:lnTo>
                <a:lnTo>
                  <a:pt x="107191" y="82912"/>
                </a:lnTo>
                <a:lnTo>
                  <a:pt x="101941" y="83839"/>
                </a:lnTo>
                <a:lnTo>
                  <a:pt x="96536" y="84457"/>
                </a:lnTo>
                <a:lnTo>
                  <a:pt x="91027" y="85822"/>
                </a:lnTo>
                <a:lnTo>
                  <a:pt x="85450" y="87684"/>
                </a:lnTo>
                <a:lnTo>
                  <a:pt x="79826" y="89878"/>
                </a:lnTo>
                <a:lnTo>
                  <a:pt x="75125" y="91341"/>
                </a:lnTo>
                <a:lnTo>
                  <a:pt x="71038" y="92316"/>
                </a:lnTo>
                <a:lnTo>
                  <a:pt x="67361" y="92966"/>
                </a:lnTo>
                <a:lnTo>
                  <a:pt x="63957" y="93399"/>
                </a:lnTo>
                <a:lnTo>
                  <a:pt x="60736" y="93689"/>
                </a:lnTo>
                <a:lnTo>
                  <a:pt x="57636" y="93881"/>
                </a:lnTo>
                <a:lnTo>
                  <a:pt x="51651" y="94095"/>
                </a:lnTo>
                <a:lnTo>
                  <a:pt x="34627" y="94265"/>
                </a:lnTo>
                <a:lnTo>
                  <a:pt x="34440" y="94265"/>
                </a:lnTo>
                <a:lnTo>
                  <a:pt x="38885" y="94266"/>
                </a:lnTo>
                <a:lnTo>
                  <a:pt x="41164" y="95218"/>
                </a:lnTo>
                <a:lnTo>
                  <a:pt x="46235" y="98817"/>
                </a:lnTo>
                <a:lnTo>
                  <a:pt x="49873" y="100158"/>
                </a:lnTo>
                <a:lnTo>
                  <a:pt x="54204" y="101051"/>
                </a:lnTo>
                <a:lnTo>
                  <a:pt x="58996" y="101647"/>
                </a:lnTo>
                <a:lnTo>
                  <a:pt x="64096" y="103950"/>
                </a:lnTo>
                <a:lnTo>
                  <a:pt x="69400" y="107389"/>
                </a:lnTo>
                <a:lnTo>
                  <a:pt x="74842" y="111588"/>
                </a:lnTo>
                <a:lnTo>
                  <a:pt x="80375" y="116291"/>
                </a:lnTo>
                <a:lnTo>
                  <a:pt x="85968" y="121332"/>
                </a:lnTo>
                <a:lnTo>
                  <a:pt x="97263" y="132013"/>
                </a:lnTo>
                <a:lnTo>
                  <a:pt x="108633" y="143110"/>
                </a:lnTo>
                <a:lnTo>
                  <a:pt x="115284" y="147783"/>
                </a:lnTo>
                <a:lnTo>
                  <a:pt x="122576" y="151852"/>
                </a:lnTo>
                <a:lnTo>
                  <a:pt x="130295" y="155517"/>
                </a:lnTo>
                <a:lnTo>
                  <a:pt x="137346" y="159865"/>
                </a:lnTo>
                <a:lnTo>
                  <a:pt x="143951" y="164668"/>
                </a:lnTo>
                <a:lnTo>
                  <a:pt x="150260" y="169776"/>
                </a:lnTo>
                <a:lnTo>
                  <a:pt x="154466" y="174134"/>
                </a:lnTo>
                <a:lnTo>
                  <a:pt x="157270" y="177991"/>
                </a:lnTo>
                <a:lnTo>
                  <a:pt x="161337" y="185769"/>
                </a:lnTo>
                <a:lnTo>
                  <a:pt x="166321" y="195577"/>
                </a:lnTo>
                <a:lnTo>
                  <a:pt x="167078" y="199907"/>
                </a:lnTo>
                <a:lnTo>
                  <a:pt x="166630" y="203745"/>
                </a:lnTo>
                <a:lnTo>
                  <a:pt x="163619" y="212200"/>
                </a:lnTo>
                <a:lnTo>
                  <a:pt x="158546" y="218215"/>
                </a:lnTo>
                <a:lnTo>
                  <a:pt x="156180" y="219762"/>
                </a:lnTo>
                <a:lnTo>
                  <a:pt x="151011" y="221480"/>
                </a:lnTo>
                <a:lnTo>
                  <a:pt x="147346" y="221937"/>
                </a:lnTo>
                <a:lnTo>
                  <a:pt x="142998" y="222243"/>
                </a:lnTo>
                <a:lnTo>
                  <a:pt x="134040" y="222582"/>
                </a:lnTo>
                <a:lnTo>
                  <a:pt x="126883" y="222733"/>
                </a:lnTo>
                <a:lnTo>
                  <a:pt x="112948" y="222818"/>
                </a:lnTo>
                <a:lnTo>
                  <a:pt x="107684" y="221877"/>
                </a:lnTo>
                <a:lnTo>
                  <a:pt x="102269" y="220298"/>
                </a:lnTo>
                <a:lnTo>
                  <a:pt x="96755" y="218292"/>
                </a:lnTo>
                <a:lnTo>
                  <a:pt x="92126" y="216955"/>
                </a:lnTo>
                <a:lnTo>
                  <a:pt x="88087" y="216064"/>
                </a:lnTo>
                <a:lnTo>
                  <a:pt x="84442" y="215470"/>
                </a:lnTo>
                <a:lnTo>
                  <a:pt x="80107" y="214121"/>
                </a:lnTo>
                <a:lnTo>
                  <a:pt x="75312" y="212269"/>
                </a:lnTo>
                <a:lnTo>
                  <a:pt x="70211" y="210082"/>
                </a:lnTo>
                <a:lnTo>
                  <a:pt x="59462" y="205113"/>
                </a:lnTo>
                <a:lnTo>
                  <a:pt x="53929" y="202454"/>
                </a:lnTo>
                <a:lnTo>
                  <a:pt x="49288" y="200681"/>
                </a:lnTo>
                <a:lnTo>
                  <a:pt x="45241" y="199500"/>
                </a:lnTo>
                <a:lnTo>
                  <a:pt x="41590" y="198712"/>
                </a:lnTo>
                <a:lnTo>
                  <a:pt x="38204" y="197234"/>
                </a:lnTo>
                <a:lnTo>
                  <a:pt x="34995" y="195296"/>
                </a:lnTo>
                <a:lnTo>
                  <a:pt x="31902" y="193052"/>
                </a:lnTo>
                <a:lnTo>
                  <a:pt x="27936" y="190604"/>
                </a:lnTo>
                <a:lnTo>
                  <a:pt x="23386" y="188019"/>
                </a:lnTo>
                <a:lnTo>
                  <a:pt x="8572" y="1799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618"/>
          <p:cNvSpPr/>
          <p:nvPr/>
        </p:nvSpPr>
        <p:spPr>
          <a:xfrm>
            <a:off x="3543300" y="4440554"/>
            <a:ext cx="214313" cy="34292"/>
          </a:xfrm>
          <a:custGeom>
            <a:avLst/>
            <a:gdLst/>
            <a:ahLst/>
            <a:cxnLst/>
            <a:rect l="0" t="0" r="0" b="0"/>
            <a:pathLst>
              <a:path w="214313" h="34292">
                <a:moveTo>
                  <a:pt x="0" y="34291"/>
                </a:moveTo>
                <a:lnTo>
                  <a:pt x="4550" y="29740"/>
                </a:lnTo>
                <a:lnTo>
                  <a:pt x="6843" y="28399"/>
                </a:lnTo>
                <a:lnTo>
                  <a:pt x="9325" y="27505"/>
                </a:lnTo>
                <a:lnTo>
                  <a:pt x="14621" y="26512"/>
                </a:lnTo>
                <a:lnTo>
                  <a:pt x="20150" y="26071"/>
                </a:lnTo>
                <a:lnTo>
                  <a:pt x="22959" y="25001"/>
                </a:lnTo>
                <a:lnTo>
                  <a:pt x="25783" y="23335"/>
                </a:lnTo>
                <a:lnTo>
                  <a:pt x="28619" y="21272"/>
                </a:lnTo>
                <a:lnTo>
                  <a:pt x="32414" y="19897"/>
                </a:lnTo>
                <a:lnTo>
                  <a:pt x="36849" y="18979"/>
                </a:lnTo>
                <a:lnTo>
                  <a:pt x="41711" y="18368"/>
                </a:lnTo>
                <a:lnTo>
                  <a:pt x="45904" y="17961"/>
                </a:lnTo>
                <a:lnTo>
                  <a:pt x="49653" y="17689"/>
                </a:lnTo>
                <a:lnTo>
                  <a:pt x="53104" y="17507"/>
                </a:lnTo>
                <a:lnTo>
                  <a:pt x="57310" y="16435"/>
                </a:lnTo>
                <a:lnTo>
                  <a:pt x="62019" y="14767"/>
                </a:lnTo>
                <a:lnTo>
                  <a:pt x="67063" y="12702"/>
                </a:lnTo>
                <a:lnTo>
                  <a:pt x="71379" y="11326"/>
                </a:lnTo>
                <a:lnTo>
                  <a:pt x="75208" y="10408"/>
                </a:lnTo>
                <a:lnTo>
                  <a:pt x="78714" y="9796"/>
                </a:lnTo>
                <a:lnTo>
                  <a:pt x="82956" y="9389"/>
                </a:lnTo>
                <a:lnTo>
                  <a:pt x="87689" y="9117"/>
                </a:lnTo>
                <a:lnTo>
                  <a:pt x="98028" y="8815"/>
                </a:lnTo>
                <a:lnTo>
                  <a:pt x="108972" y="8681"/>
                </a:lnTo>
                <a:lnTo>
                  <a:pt x="114558" y="7692"/>
                </a:lnTo>
                <a:lnTo>
                  <a:pt x="120187" y="6081"/>
                </a:lnTo>
                <a:lnTo>
                  <a:pt x="125845" y="4054"/>
                </a:lnTo>
                <a:lnTo>
                  <a:pt x="130569" y="2703"/>
                </a:lnTo>
                <a:lnTo>
                  <a:pt x="134670" y="1802"/>
                </a:lnTo>
                <a:lnTo>
                  <a:pt x="138358" y="1202"/>
                </a:lnTo>
                <a:lnTo>
                  <a:pt x="144995" y="534"/>
                </a:lnTo>
                <a:lnTo>
                  <a:pt x="148098" y="356"/>
                </a:lnTo>
                <a:lnTo>
                  <a:pt x="156626" y="159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619"/>
          <p:cNvSpPr/>
          <p:nvPr/>
        </p:nvSpPr>
        <p:spPr>
          <a:xfrm>
            <a:off x="3800509" y="4354829"/>
            <a:ext cx="171268" cy="240028"/>
          </a:xfrm>
          <a:custGeom>
            <a:avLst/>
            <a:gdLst/>
            <a:ahLst/>
            <a:cxnLst/>
            <a:rect l="0" t="0" r="0" b="0"/>
            <a:pathLst>
              <a:path w="171268" h="240028">
                <a:moveTo>
                  <a:pt x="137125" y="0"/>
                </a:moveTo>
                <a:lnTo>
                  <a:pt x="142064" y="0"/>
                </a:lnTo>
                <a:lnTo>
                  <a:pt x="137374" y="0"/>
                </a:lnTo>
                <a:lnTo>
                  <a:pt x="132648" y="4551"/>
                </a:lnTo>
                <a:lnTo>
                  <a:pt x="129766" y="7381"/>
                </a:lnTo>
                <a:lnTo>
                  <a:pt x="127457" y="7779"/>
                </a:lnTo>
                <a:lnTo>
                  <a:pt x="124013" y="8044"/>
                </a:lnTo>
                <a:lnTo>
                  <a:pt x="116057" y="8338"/>
                </a:lnTo>
                <a:lnTo>
                  <a:pt x="106224" y="8503"/>
                </a:lnTo>
                <a:lnTo>
                  <a:pt x="61915" y="8573"/>
                </a:lnTo>
                <a:lnTo>
                  <a:pt x="58296" y="11113"/>
                </a:lnTo>
                <a:lnTo>
                  <a:pt x="55997" y="13124"/>
                </a:lnTo>
                <a:lnTo>
                  <a:pt x="53513" y="14464"/>
                </a:lnTo>
                <a:lnTo>
                  <a:pt x="48212" y="15954"/>
                </a:lnTo>
                <a:lnTo>
                  <a:pt x="46417" y="17304"/>
                </a:lnTo>
                <a:lnTo>
                  <a:pt x="45220" y="19156"/>
                </a:lnTo>
                <a:lnTo>
                  <a:pt x="44423" y="21343"/>
                </a:lnTo>
                <a:lnTo>
                  <a:pt x="41987" y="22802"/>
                </a:lnTo>
                <a:lnTo>
                  <a:pt x="38457" y="23774"/>
                </a:lnTo>
                <a:lnTo>
                  <a:pt x="34199" y="24422"/>
                </a:lnTo>
                <a:lnTo>
                  <a:pt x="31360" y="25807"/>
                </a:lnTo>
                <a:lnTo>
                  <a:pt x="29468" y="27682"/>
                </a:lnTo>
                <a:lnTo>
                  <a:pt x="26413" y="32306"/>
                </a:lnTo>
                <a:lnTo>
                  <a:pt x="21880" y="37536"/>
                </a:lnTo>
                <a:lnTo>
                  <a:pt x="17100" y="42763"/>
                </a:lnTo>
                <a:lnTo>
                  <a:pt x="12979" y="46946"/>
                </a:lnTo>
                <a:lnTo>
                  <a:pt x="11499" y="49395"/>
                </a:lnTo>
                <a:lnTo>
                  <a:pt x="9853" y="54656"/>
                </a:lnTo>
                <a:lnTo>
                  <a:pt x="6583" y="60170"/>
                </a:lnTo>
                <a:lnTo>
                  <a:pt x="1272" y="66919"/>
                </a:lnTo>
                <a:lnTo>
                  <a:pt x="547" y="70382"/>
                </a:lnTo>
                <a:lnTo>
                  <a:pt x="138" y="77687"/>
                </a:lnTo>
                <a:lnTo>
                  <a:pt x="0" y="84138"/>
                </a:lnTo>
                <a:lnTo>
                  <a:pt x="2521" y="87560"/>
                </a:lnTo>
                <a:lnTo>
                  <a:pt x="7350" y="92967"/>
                </a:lnTo>
                <a:lnTo>
                  <a:pt x="8698" y="93411"/>
                </a:lnTo>
                <a:lnTo>
                  <a:pt x="12737" y="93904"/>
                </a:lnTo>
                <a:lnTo>
                  <a:pt x="17706" y="94123"/>
                </a:lnTo>
                <a:lnTo>
                  <a:pt x="20365" y="94181"/>
                </a:lnTo>
                <a:lnTo>
                  <a:pt x="22138" y="95173"/>
                </a:lnTo>
                <a:lnTo>
                  <a:pt x="23320" y="96786"/>
                </a:lnTo>
                <a:lnTo>
                  <a:pt x="24107" y="98815"/>
                </a:lnTo>
                <a:lnTo>
                  <a:pt x="25585" y="100166"/>
                </a:lnTo>
                <a:lnTo>
                  <a:pt x="27523" y="101068"/>
                </a:lnTo>
                <a:lnTo>
                  <a:pt x="32216" y="102069"/>
                </a:lnTo>
                <a:lnTo>
                  <a:pt x="37476" y="102515"/>
                </a:lnTo>
                <a:lnTo>
                  <a:pt x="40213" y="102634"/>
                </a:lnTo>
                <a:lnTo>
                  <a:pt x="45793" y="102765"/>
                </a:lnTo>
                <a:lnTo>
                  <a:pt x="54290" y="102839"/>
                </a:lnTo>
                <a:lnTo>
                  <a:pt x="58089" y="101897"/>
                </a:lnTo>
                <a:lnTo>
                  <a:pt x="62527" y="100317"/>
                </a:lnTo>
                <a:lnTo>
                  <a:pt x="67391" y="98311"/>
                </a:lnTo>
                <a:lnTo>
                  <a:pt x="71586" y="96973"/>
                </a:lnTo>
                <a:lnTo>
                  <a:pt x="75335" y="96081"/>
                </a:lnTo>
                <a:lnTo>
                  <a:pt x="78787" y="95487"/>
                </a:lnTo>
                <a:lnTo>
                  <a:pt x="82040" y="95091"/>
                </a:lnTo>
                <a:lnTo>
                  <a:pt x="85162" y="94826"/>
                </a:lnTo>
                <a:lnTo>
                  <a:pt x="88196" y="94650"/>
                </a:lnTo>
                <a:lnTo>
                  <a:pt x="94107" y="94454"/>
                </a:lnTo>
                <a:lnTo>
                  <a:pt x="97016" y="94403"/>
                </a:lnTo>
                <a:lnTo>
                  <a:pt x="99909" y="95321"/>
                </a:lnTo>
                <a:lnTo>
                  <a:pt x="102789" y="96884"/>
                </a:lnTo>
                <a:lnTo>
                  <a:pt x="105662" y="98880"/>
                </a:lnTo>
                <a:lnTo>
                  <a:pt x="109482" y="100210"/>
                </a:lnTo>
                <a:lnTo>
                  <a:pt x="113934" y="101097"/>
                </a:lnTo>
                <a:lnTo>
                  <a:pt x="118807" y="101688"/>
                </a:lnTo>
                <a:lnTo>
                  <a:pt x="123008" y="102082"/>
                </a:lnTo>
                <a:lnTo>
                  <a:pt x="126761" y="102345"/>
                </a:lnTo>
                <a:lnTo>
                  <a:pt x="130216" y="102520"/>
                </a:lnTo>
                <a:lnTo>
                  <a:pt x="133472" y="103589"/>
                </a:lnTo>
                <a:lnTo>
                  <a:pt x="136595" y="105255"/>
                </a:lnTo>
                <a:lnTo>
                  <a:pt x="139629" y="107318"/>
                </a:lnTo>
                <a:lnTo>
                  <a:pt x="142604" y="109645"/>
                </a:lnTo>
                <a:lnTo>
                  <a:pt x="145541" y="112149"/>
                </a:lnTo>
                <a:lnTo>
                  <a:pt x="148451" y="114772"/>
                </a:lnTo>
                <a:lnTo>
                  <a:pt x="151343" y="116519"/>
                </a:lnTo>
                <a:lnTo>
                  <a:pt x="154224" y="117685"/>
                </a:lnTo>
                <a:lnTo>
                  <a:pt x="157097" y="118462"/>
                </a:lnTo>
                <a:lnTo>
                  <a:pt x="159965" y="119932"/>
                </a:lnTo>
                <a:lnTo>
                  <a:pt x="162829" y="121865"/>
                </a:lnTo>
                <a:lnTo>
                  <a:pt x="165691" y="124106"/>
                </a:lnTo>
                <a:lnTo>
                  <a:pt x="167599" y="126553"/>
                </a:lnTo>
                <a:lnTo>
                  <a:pt x="168871" y="129136"/>
                </a:lnTo>
                <a:lnTo>
                  <a:pt x="170285" y="134546"/>
                </a:lnTo>
                <a:lnTo>
                  <a:pt x="170913" y="140126"/>
                </a:lnTo>
                <a:lnTo>
                  <a:pt x="171192" y="145781"/>
                </a:lnTo>
                <a:lnTo>
                  <a:pt x="171267" y="148622"/>
                </a:lnTo>
                <a:lnTo>
                  <a:pt x="170364" y="152422"/>
                </a:lnTo>
                <a:lnTo>
                  <a:pt x="168809" y="156860"/>
                </a:lnTo>
                <a:lnTo>
                  <a:pt x="166820" y="161723"/>
                </a:lnTo>
                <a:lnTo>
                  <a:pt x="165495" y="165919"/>
                </a:lnTo>
                <a:lnTo>
                  <a:pt x="164022" y="173119"/>
                </a:lnTo>
                <a:lnTo>
                  <a:pt x="160827" y="179495"/>
                </a:lnTo>
                <a:lnTo>
                  <a:pt x="156232" y="186456"/>
                </a:lnTo>
                <a:lnTo>
                  <a:pt x="153673" y="190979"/>
                </a:lnTo>
                <a:lnTo>
                  <a:pt x="151015" y="195900"/>
                </a:lnTo>
                <a:lnTo>
                  <a:pt x="148290" y="200133"/>
                </a:lnTo>
                <a:lnTo>
                  <a:pt x="145521" y="203907"/>
                </a:lnTo>
                <a:lnTo>
                  <a:pt x="142723" y="207376"/>
                </a:lnTo>
                <a:lnTo>
                  <a:pt x="138952" y="210641"/>
                </a:lnTo>
                <a:lnTo>
                  <a:pt x="134533" y="213770"/>
                </a:lnTo>
                <a:lnTo>
                  <a:pt x="129682" y="216809"/>
                </a:lnTo>
                <a:lnTo>
                  <a:pt x="125496" y="219787"/>
                </a:lnTo>
                <a:lnTo>
                  <a:pt x="121753" y="222725"/>
                </a:lnTo>
                <a:lnTo>
                  <a:pt x="118304" y="225635"/>
                </a:lnTo>
                <a:lnTo>
                  <a:pt x="114100" y="228529"/>
                </a:lnTo>
                <a:lnTo>
                  <a:pt x="109393" y="231410"/>
                </a:lnTo>
                <a:lnTo>
                  <a:pt x="104350" y="234284"/>
                </a:lnTo>
                <a:lnTo>
                  <a:pt x="100035" y="236200"/>
                </a:lnTo>
                <a:lnTo>
                  <a:pt x="96206" y="237477"/>
                </a:lnTo>
                <a:lnTo>
                  <a:pt x="92701" y="238328"/>
                </a:lnTo>
                <a:lnTo>
                  <a:pt x="89412" y="238896"/>
                </a:lnTo>
                <a:lnTo>
                  <a:pt x="86266" y="239274"/>
                </a:lnTo>
                <a:lnTo>
                  <a:pt x="83217" y="239526"/>
                </a:lnTo>
                <a:lnTo>
                  <a:pt x="80231" y="239694"/>
                </a:lnTo>
                <a:lnTo>
                  <a:pt x="74374" y="239881"/>
                </a:lnTo>
                <a:lnTo>
                  <a:pt x="59988" y="240011"/>
                </a:lnTo>
                <a:lnTo>
                  <a:pt x="53097" y="240027"/>
                </a:lnTo>
                <a:lnTo>
                  <a:pt x="49615" y="237489"/>
                </a:lnTo>
                <a:lnTo>
                  <a:pt x="44169" y="232649"/>
                </a:lnTo>
                <a:lnTo>
                  <a:pt x="44674" y="232253"/>
                </a:lnTo>
                <a:lnTo>
                  <a:pt x="49790" y="231615"/>
                </a:lnTo>
                <a:lnTo>
                  <a:pt x="51400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620"/>
          <p:cNvSpPr/>
          <p:nvPr/>
        </p:nvSpPr>
        <p:spPr>
          <a:xfrm>
            <a:off x="4160520" y="4423410"/>
            <a:ext cx="154306" cy="17145"/>
          </a:xfrm>
          <a:custGeom>
            <a:avLst/>
            <a:gdLst/>
            <a:ahLst/>
            <a:cxnLst/>
            <a:rect l="0" t="0" r="0" b="0"/>
            <a:pathLst>
              <a:path w="154306" h="17145">
                <a:moveTo>
                  <a:pt x="0" y="17144"/>
                </a:moveTo>
                <a:lnTo>
                  <a:pt x="9101" y="12594"/>
                </a:lnTo>
                <a:lnTo>
                  <a:pt x="12735" y="11253"/>
                </a:lnTo>
                <a:lnTo>
                  <a:pt x="16109" y="10360"/>
                </a:lnTo>
                <a:lnTo>
                  <a:pt x="23819" y="8925"/>
                </a:lnTo>
                <a:lnTo>
                  <a:pt x="27414" y="8729"/>
                </a:lnTo>
                <a:lnTo>
                  <a:pt x="33138" y="8642"/>
                </a:lnTo>
                <a:lnTo>
                  <a:pt x="42033" y="8603"/>
                </a:lnTo>
                <a:lnTo>
                  <a:pt x="46119" y="7640"/>
                </a:lnTo>
                <a:lnTo>
                  <a:pt x="49796" y="6046"/>
                </a:lnTo>
                <a:lnTo>
                  <a:pt x="53200" y="4030"/>
                </a:lnTo>
                <a:lnTo>
                  <a:pt x="56421" y="2687"/>
                </a:lnTo>
                <a:lnTo>
                  <a:pt x="59522" y="1791"/>
                </a:lnTo>
                <a:lnTo>
                  <a:pt x="62541" y="1194"/>
                </a:lnTo>
                <a:lnTo>
                  <a:pt x="66459" y="796"/>
                </a:lnTo>
                <a:lnTo>
                  <a:pt x="70976" y="531"/>
                </a:lnTo>
                <a:lnTo>
                  <a:pt x="81074" y="235"/>
                </a:lnTo>
                <a:lnTo>
                  <a:pt x="123694" y="6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621"/>
          <p:cNvSpPr/>
          <p:nvPr/>
        </p:nvSpPr>
        <p:spPr>
          <a:xfrm>
            <a:off x="4409122" y="4320893"/>
            <a:ext cx="171302" cy="213960"/>
          </a:xfrm>
          <a:custGeom>
            <a:avLst/>
            <a:gdLst/>
            <a:ahLst/>
            <a:cxnLst/>
            <a:rect l="0" t="0" r="0" b="0"/>
            <a:pathLst>
              <a:path w="171302" h="213960">
                <a:moveTo>
                  <a:pt x="94298" y="16792"/>
                </a:moveTo>
                <a:lnTo>
                  <a:pt x="98848" y="16792"/>
                </a:lnTo>
                <a:lnTo>
                  <a:pt x="100189" y="15839"/>
                </a:lnTo>
                <a:lnTo>
                  <a:pt x="101083" y="14252"/>
                </a:lnTo>
                <a:lnTo>
                  <a:pt x="102867" y="8228"/>
                </a:lnTo>
                <a:lnTo>
                  <a:pt x="10267" y="8219"/>
                </a:lnTo>
                <a:lnTo>
                  <a:pt x="6785" y="5679"/>
                </a:lnTo>
                <a:lnTo>
                  <a:pt x="397" y="0"/>
                </a:lnTo>
                <a:lnTo>
                  <a:pt x="52" y="6478"/>
                </a:lnTo>
                <a:lnTo>
                  <a:pt x="3" y="12668"/>
                </a:lnTo>
                <a:lnTo>
                  <a:pt x="0" y="105620"/>
                </a:lnTo>
                <a:lnTo>
                  <a:pt x="953" y="107443"/>
                </a:lnTo>
                <a:lnTo>
                  <a:pt x="2540" y="108658"/>
                </a:lnTo>
                <a:lnTo>
                  <a:pt x="4551" y="109469"/>
                </a:lnTo>
                <a:lnTo>
                  <a:pt x="5891" y="110962"/>
                </a:lnTo>
                <a:lnTo>
                  <a:pt x="6785" y="112909"/>
                </a:lnTo>
                <a:lnTo>
                  <a:pt x="7381" y="115160"/>
                </a:lnTo>
                <a:lnTo>
                  <a:pt x="8730" y="116660"/>
                </a:lnTo>
                <a:lnTo>
                  <a:pt x="10583" y="117661"/>
                </a:lnTo>
                <a:lnTo>
                  <a:pt x="15849" y="119266"/>
                </a:lnTo>
                <a:lnTo>
                  <a:pt x="19109" y="116946"/>
                </a:lnTo>
                <a:lnTo>
                  <a:pt x="21312" y="114994"/>
                </a:lnTo>
                <a:lnTo>
                  <a:pt x="23733" y="113692"/>
                </a:lnTo>
                <a:lnTo>
                  <a:pt x="28963" y="112246"/>
                </a:lnTo>
                <a:lnTo>
                  <a:pt x="30739" y="110908"/>
                </a:lnTo>
                <a:lnTo>
                  <a:pt x="31922" y="109063"/>
                </a:lnTo>
                <a:lnTo>
                  <a:pt x="32711" y="106881"/>
                </a:lnTo>
                <a:lnTo>
                  <a:pt x="36129" y="101916"/>
                </a:lnTo>
                <a:lnTo>
                  <a:pt x="38373" y="99259"/>
                </a:lnTo>
                <a:lnTo>
                  <a:pt x="41775" y="97487"/>
                </a:lnTo>
                <a:lnTo>
                  <a:pt x="45947" y="96306"/>
                </a:lnTo>
                <a:lnTo>
                  <a:pt x="50634" y="95519"/>
                </a:lnTo>
                <a:lnTo>
                  <a:pt x="54711" y="94041"/>
                </a:lnTo>
                <a:lnTo>
                  <a:pt x="58382" y="92104"/>
                </a:lnTo>
                <a:lnTo>
                  <a:pt x="61781" y="89860"/>
                </a:lnTo>
                <a:lnTo>
                  <a:pt x="65000" y="87411"/>
                </a:lnTo>
                <a:lnTo>
                  <a:pt x="68098" y="84826"/>
                </a:lnTo>
                <a:lnTo>
                  <a:pt x="71116" y="82151"/>
                </a:lnTo>
                <a:lnTo>
                  <a:pt x="75033" y="80367"/>
                </a:lnTo>
                <a:lnTo>
                  <a:pt x="79550" y="79178"/>
                </a:lnTo>
                <a:lnTo>
                  <a:pt x="84466" y="78385"/>
                </a:lnTo>
                <a:lnTo>
                  <a:pt x="88695" y="76904"/>
                </a:lnTo>
                <a:lnTo>
                  <a:pt x="92468" y="74964"/>
                </a:lnTo>
                <a:lnTo>
                  <a:pt x="95935" y="72718"/>
                </a:lnTo>
                <a:lnTo>
                  <a:pt x="99200" y="71221"/>
                </a:lnTo>
                <a:lnTo>
                  <a:pt x="102328" y="70223"/>
                </a:lnTo>
                <a:lnTo>
                  <a:pt x="105366" y="69557"/>
                </a:lnTo>
                <a:lnTo>
                  <a:pt x="109297" y="69114"/>
                </a:lnTo>
                <a:lnTo>
                  <a:pt x="113822" y="68818"/>
                </a:lnTo>
                <a:lnTo>
                  <a:pt x="122978" y="68490"/>
                </a:lnTo>
                <a:lnTo>
                  <a:pt x="130222" y="68343"/>
                </a:lnTo>
                <a:lnTo>
                  <a:pt x="133487" y="69257"/>
                </a:lnTo>
                <a:lnTo>
                  <a:pt x="136616" y="70819"/>
                </a:lnTo>
                <a:lnTo>
                  <a:pt x="139655" y="72812"/>
                </a:lnTo>
                <a:lnTo>
                  <a:pt x="142633" y="74141"/>
                </a:lnTo>
                <a:lnTo>
                  <a:pt x="145571" y="75027"/>
                </a:lnTo>
                <a:lnTo>
                  <a:pt x="148483" y="75618"/>
                </a:lnTo>
                <a:lnTo>
                  <a:pt x="151376" y="76012"/>
                </a:lnTo>
                <a:lnTo>
                  <a:pt x="154257" y="76274"/>
                </a:lnTo>
                <a:lnTo>
                  <a:pt x="157131" y="76449"/>
                </a:lnTo>
                <a:lnTo>
                  <a:pt x="162863" y="76644"/>
                </a:lnTo>
                <a:lnTo>
                  <a:pt x="165726" y="76695"/>
                </a:lnTo>
                <a:lnTo>
                  <a:pt x="167633" y="78635"/>
                </a:lnTo>
                <a:lnTo>
                  <a:pt x="168906" y="81833"/>
                </a:lnTo>
                <a:lnTo>
                  <a:pt x="169754" y="85870"/>
                </a:lnTo>
                <a:lnTo>
                  <a:pt x="170319" y="89514"/>
                </a:lnTo>
                <a:lnTo>
                  <a:pt x="170947" y="96103"/>
                </a:lnTo>
                <a:lnTo>
                  <a:pt x="171227" y="102206"/>
                </a:lnTo>
                <a:lnTo>
                  <a:pt x="171301" y="105167"/>
                </a:lnTo>
                <a:lnTo>
                  <a:pt x="170398" y="109046"/>
                </a:lnTo>
                <a:lnTo>
                  <a:pt x="168844" y="113537"/>
                </a:lnTo>
                <a:lnTo>
                  <a:pt x="166855" y="118436"/>
                </a:lnTo>
                <a:lnTo>
                  <a:pt x="165529" y="122654"/>
                </a:lnTo>
                <a:lnTo>
                  <a:pt x="164646" y="126420"/>
                </a:lnTo>
                <a:lnTo>
                  <a:pt x="164056" y="129882"/>
                </a:lnTo>
                <a:lnTo>
                  <a:pt x="161758" y="135048"/>
                </a:lnTo>
                <a:lnTo>
                  <a:pt x="158321" y="141349"/>
                </a:lnTo>
                <a:lnTo>
                  <a:pt x="154125" y="148407"/>
                </a:lnTo>
                <a:lnTo>
                  <a:pt x="150375" y="154066"/>
                </a:lnTo>
                <a:lnTo>
                  <a:pt x="146923" y="158790"/>
                </a:lnTo>
                <a:lnTo>
                  <a:pt x="143668" y="162892"/>
                </a:lnTo>
                <a:lnTo>
                  <a:pt x="140546" y="166579"/>
                </a:lnTo>
                <a:lnTo>
                  <a:pt x="137513" y="169990"/>
                </a:lnTo>
                <a:lnTo>
                  <a:pt x="134538" y="173217"/>
                </a:lnTo>
                <a:lnTo>
                  <a:pt x="130649" y="176320"/>
                </a:lnTo>
                <a:lnTo>
                  <a:pt x="126152" y="179342"/>
                </a:lnTo>
                <a:lnTo>
                  <a:pt x="121249" y="182308"/>
                </a:lnTo>
                <a:lnTo>
                  <a:pt x="117027" y="185238"/>
                </a:lnTo>
                <a:lnTo>
                  <a:pt x="113261" y="188144"/>
                </a:lnTo>
                <a:lnTo>
                  <a:pt x="109797" y="191035"/>
                </a:lnTo>
                <a:lnTo>
                  <a:pt x="105583" y="193913"/>
                </a:lnTo>
                <a:lnTo>
                  <a:pt x="100868" y="196785"/>
                </a:lnTo>
                <a:lnTo>
                  <a:pt x="95821" y="199653"/>
                </a:lnTo>
                <a:lnTo>
                  <a:pt x="91503" y="201564"/>
                </a:lnTo>
                <a:lnTo>
                  <a:pt x="87672" y="202838"/>
                </a:lnTo>
                <a:lnTo>
                  <a:pt x="84165" y="203688"/>
                </a:lnTo>
                <a:lnTo>
                  <a:pt x="80875" y="204254"/>
                </a:lnTo>
                <a:lnTo>
                  <a:pt x="77730" y="204631"/>
                </a:lnTo>
                <a:lnTo>
                  <a:pt x="74680" y="204883"/>
                </a:lnTo>
                <a:lnTo>
                  <a:pt x="71694" y="206003"/>
                </a:lnTo>
                <a:lnTo>
                  <a:pt x="68751" y="207703"/>
                </a:lnTo>
                <a:lnTo>
                  <a:pt x="65836" y="209788"/>
                </a:lnTo>
                <a:lnTo>
                  <a:pt x="62941" y="211179"/>
                </a:lnTo>
                <a:lnTo>
                  <a:pt x="60058" y="212105"/>
                </a:lnTo>
                <a:lnTo>
                  <a:pt x="57184" y="212723"/>
                </a:lnTo>
                <a:lnTo>
                  <a:pt x="54315" y="213135"/>
                </a:lnTo>
                <a:lnTo>
                  <a:pt x="51450" y="213410"/>
                </a:lnTo>
                <a:lnTo>
                  <a:pt x="48588" y="213593"/>
                </a:lnTo>
                <a:lnTo>
                  <a:pt x="42867" y="213796"/>
                </a:lnTo>
                <a:lnTo>
                  <a:pt x="34467" y="213937"/>
                </a:lnTo>
                <a:lnTo>
                  <a:pt x="25718" y="2139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622"/>
          <p:cNvSpPr/>
          <p:nvPr/>
        </p:nvSpPr>
        <p:spPr>
          <a:xfrm>
            <a:off x="2917612" y="4838788"/>
            <a:ext cx="231318" cy="261732"/>
          </a:xfrm>
          <a:custGeom>
            <a:avLst/>
            <a:gdLst/>
            <a:ahLst/>
            <a:cxnLst/>
            <a:rect l="0" t="0" r="0" b="0"/>
            <a:pathLst>
              <a:path w="231318" h="261732">
                <a:moveTo>
                  <a:pt x="8467" y="64682"/>
                </a:moveTo>
                <a:lnTo>
                  <a:pt x="248" y="64682"/>
                </a:lnTo>
                <a:lnTo>
                  <a:pt x="0" y="60131"/>
                </a:lnTo>
                <a:lnTo>
                  <a:pt x="917" y="58790"/>
                </a:lnTo>
                <a:lnTo>
                  <a:pt x="2482" y="57896"/>
                </a:lnTo>
                <a:lnTo>
                  <a:pt x="7285" y="56462"/>
                </a:lnTo>
                <a:lnTo>
                  <a:pt x="12668" y="51663"/>
                </a:lnTo>
                <a:lnTo>
                  <a:pt x="15078" y="50288"/>
                </a:lnTo>
                <a:lnTo>
                  <a:pt x="20295" y="48759"/>
                </a:lnTo>
                <a:lnTo>
                  <a:pt x="25789" y="45540"/>
                </a:lnTo>
                <a:lnTo>
                  <a:pt x="31406" y="40934"/>
                </a:lnTo>
                <a:lnTo>
                  <a:pt x="37077" y="35712"/>
                </a:lnTo>
                <a:lnTo>
                  <a:pt x="45625" y="27417"/>
                </a:lnTo>
                <a:lnTo>
                  <a:pt x="49432" y="24598"/>
                </a:lnTo>
                <a:lnTo>
                  <a:pt x="53875" y="21767"/>
                </a:lnTo>
                <a:lnTo>
                  <a:pt x="58741" y="18927"/>
                </a:lnTo>
                <a:lnTo>
                  <a:pt x="62939" y="17034"/>
                </a:lnTo>
                <a:lnTo>
                  <a:pt x="70142" y="14930"/>
                </a:lnTo>
                <a:lnTo>
                  <a:pt x="74349" y="13416"/>
                </a:lnTo>
                <a:lnTo>
                  <a:pt x="79058" y="11455"/>
                </a:lnTo>
                <a:lnTo>
                  <a:pt x="84103" y="9194"/>
                </a:lnTo>
                <a:lnTo>
                  <a:pt x="89371" y="7688"/>
                </a:lnTo>
                <a:lnTo>
                  <a:pt x="94788" y="6683"/>
                </a:lnTo>
                <a:lnTo>
                  <a:pt x="100305" y="6013"/>
                </a:lnTo>
                <a:lnTo>
                  <a:pt x="105887" y="4614"/>
                </a:lnTo>
                <a:lnTo>
                  <a:pt x="111514" y="2729"/>
                </a:lnTo>
                <a:lnTo>
                  <a:pt x="117170" y="520"/>
                </a:lnTo>
                <a:lnTo>
                  <a:pt x="121893" y="0"/>
                </a:lnTo>
                <a:lnTo>
                  <a:pt x="125995" y="606"/>
                </a:lnTo>
                <a:lnTo>
                  <a:pt x="133092" y="2866"/>
                </a:lnTo>
                <a:lnTo>
                  <a:pt x="139421" y="3871"/>
                </a:lnTo>
                <a:lnTo>
                  <a:pt x="142442" y="5091"/>
                </a:lnTo>
                <a:lnTo>
                  <a:pt x="148339" y="8987"/>
                </a:lnTo>
                <a:lnTo>
                  <a:pt x="152463" y="11984"/>
                </a:lnTo>
                <a:lnTo>
                  <a:pt x="153428" y="17766"/>
                </a:lnTo>
                <a:lnTo>
                  <a:pt x="153857" y="25733"/>
                </a:lnTo>
                <a:lnTo>
                  <a:pt x="154048" y="32448"/>
                </a:lnTo>
                <a:lnTo>
                  <a:pt x="154155" y="46135"/>
                </a:lnTo>
                <a:lnTo>
                  <a:pt x="153218" y="51365"/>
                </a:lnTo>
                <a:lnTo>
                  <a:pt x="151640" y="56756"/>
                </a:lnTo>
                <a:lnTo>
                  <a:pt x="149636" y="62255"/>
                </a:lnTo>
                <a:lnTo>
                  <a:pt x="147347" y="67827"/>
                </a:lnTo>
                <a:lnTo>
                  <a:pt x="144869" y="73446"/>
                </a:lnTo>
                <a:lnTo>
                  <a:pt x="142264" y="79097"/>
                </a:lnTo>
                <a:lnTo>
                  <a:pt x="138623" y="84769"/>
                </a:lnTo>
                <a:lnTo>
                  <a:pt x="134290" y="90456"/>
                </a:lnTo>
                <a:lnTo>
                  <a:pt x="129497" y="96152"/>
                </a:lnTo>
                <a:lnTo>
                  <a:pt x="125349" y="100902"/>
                </a:lnTo>
                <a:lnTo>
                  <a:pt x="118200" y="108720"/>
                </a:lnTo>
                <a:lnTo>
                  <a:pt x="108820" y="118476"/>
                </a:lnTo>
                <a:lnTo>
                  <a:pt x="100008" y="127399"/>
                </a:lnTo>
                <a:lnTo>
                  <a:pt x="97117" y="129353"/>
                </a:lnTo>
                <a:lnTo>
                  <a:pt x="91365" y="131524"/>
                </a:lnTo>
                <a:lnTo>
                  <a:pt x="85633" y="132490"/>
                </a:lnTo>
                <a:lnTo>
                  <a:pt x="77114" y="133256"/>
                </a:lnTo>
                <a:lnTo>
                  <a:pt x="77091" y="133257"/>
                </a:lnTo>
                <a:lnTo>
                  <a:pt x="81611" y="128709"/>
                </a:lnTo>
                <a:lnTo>
                  <a:pt x="82948" y="126417"/>
                </a:lnTo>
                <a:lnTo>
                  <a:pt x="85781" y="118640"/>
                </a:lnTo>
                <a:lnTo>
                  <a:pt x="89819" y="113110"/>
                </a:lnTo>
                <a:lnTo>
                  <a:pt x="93182" y="111255"/>
                </a:lnTo>
                <a:lnTo>
                  <a:pt x="97329" y="110018"/>
                </a:lnTo>
                <a:lnTo>
                  <a:pt x="101998" y="109193"/>
                </a:lnTo>
                <a:lnTo>
                  <a:pt x="106064" y="107691"/>
                </a:lnTo>
                <a:lnTo>
                  <a:pt x="113121" y="103482"/>
                </a:lnTo>
                <a:lnTo>
                  <a:pt x="117289" y="101026"/>
                </a:lnTo>
                <a:lnTo>
                  <a:pt x="121973" y="98436"/>
                </a:lnTo>
                <a:lnTo>
                  <a:pt x="132257" y="93019"/>
                </a:lnTo>
                <a:lnTo>
                  <a:pt x="143177" y="87436"/>
                </a:lnTo>
                <a:lnTo>
                  <a:pt x="148757" y="85566"/>
                </a:lnTo>
                <a:lnTo>
                  <a:pt x="154381" y="84320"/>
                </a:lnTo>
                <a:lnTo>
                  <a:pt x="160035" y="83488"/>
                </a:lnTo>
                <a:lnTo>
                  <a:pt x="165710" y="82935"/>
                </a:lnTo>
                <a:lnTo>
                  <a:pt x="171399" y="82565"/>
                </a:lnTo>
                <a:lnTo>
                  <a:pt x="181846" y="82155"/>
                </a:lnTo>
                <a:lnTo>
                  <a:pt x="189665" y="81972"/>
                </a:lnTo>
                <a:lnTo>
                  <a:pt x="203972" y="81870"/>
                </a:lnTo>
                <a:lnTo>
                  <a:pt x="208336" y="82808"/>
                </a:lnTo>
                <a:lnTo>
                  <a:pt x="212199" y="84386"/>
                </a:lnTo>
                <a:lnTo>
                  <a:pt x="215726" y="86390"/>
                </a:lnTo>
                <a:lnTo>
                  <a:pt x="218077" y="88679"/>
                </a:lnTo>
                <a:lnTo>
                  <a:pt x="219645" y="91157"/>
                </a:lnTo>
                <a:lnTo>
                  <a:pt x="220690" y="93762"/>
                </a:lnTo>
                <a:lnTo>
                  <a:pt x="222339" y="95499"/>
                </a:lnTo>
                <a:lnTo>
                  <a:pt x="224391" y="96656"/>
                </a:lnTo>
                <a:lnTo>
                  <a:pt x="226711" y="97428"/>
                </a:lnTo>
                <a:lnTo>
                  <a:pt x="228259" y="98895"/>
                </a:lnTo>
                <a:lnTo>
                  <a:pt x="229290" y="100826"/>
                </a:lnTo>
                <a:lnTo>
                  <a:pt x="230436" y="105510"/>
                </a:lnTo>
                <a:lnTo>
                  <a:pt x="231081" y="113503"/>
                </a:lnTo>
                <a:lnTo>
                  <a:pt x="231232" y="119083"/>
                </a:lnTo>
                <a:lnTo>
                  <a:pt x="231317" y="132130"/>
                </a:lnTo>
                <a:lnTo>
                  <a:pt x="229424" y="137269"/>
                </a:lnTo>
                <a:lnTo>
                  <a:pt x="226257" y="142601"/>
                </a:lnTo>
                <a:lnTo>
                  <a:pt x="222240" y="148061"/>
                </a:lnTo>
                <a:lnTo>
                  <a:pt x="218610" y="152652"/>
                </a:lnTo>
                <a:lnTo>
                  <a:pt x="212037" y="160294"/>
                </a:lnTo>
                <a:lnTo>
                  <a:pt x="208950" y="164619"/>
                </a:lnTo>
                <a:lnTo>
                  <a:pt x="205940" y="169407"/>
                </a:lnTo>
                <a:lnTo>
                  <a:pt x="202981" y="174503"/>
                </a:lnTo>
                <a:lnTo>
                  <a:pt x="199103" y="179806"/>
                </a:lnTo>
                <a:lnTo>
                  <a:pt x="194613" y="185246"/>
                </a:lnTo>
                <a:lnTo>
                  <a:pt x="189714" y="190778"/>
                </a:lnTo>
                <a:lnTo>
                  <a:pt x="184544" y="195419"/>
                </a:lnTo>
                <a:lnTo>
                  <a:pt x="179192" y="199464"/>
                </a:lnTo>
                <a:lnTo>
                  <a:pt x="173719" y="203115"/>
                </a:lnTo>
                <a:lnTo>
                  <a:pt x="169117" y="207453"/>
                </a:lnTo>
                <a:lnTo>
                  <a:pt x="165097" y="212250"/>
                </a:lnTo>
                <a:lnTo>
                  <a:pt x="161465" y="217353"/>
                </a:lnTo>
                <a:lnTo>
                  <a:pt x="157138" y="221707"/>
                </a:lnTo>
                <a:lnTo>
                  <a:pt x="152349" y="225563"/>
                </a:lnTo>
                <a:lnTo>
                  <a:pt x="147251" y="229086"/>
                </a:lnTo>
                <a:lnTo>
                  <a:pt x="142900" y="232387"/>
                </a:lnTo>
                <a:lnTo>
                  <a:pt x="139047" y="235541"/>
                </a:lnTo>
                <a:lnTo>
                  <a:pt x="135525" y="238595"/>
                </a:lnTo>
                <a:lnTo>
                  <a:pt x="131273" y="241584"/>
                </a:lnTo>
                <a:lnTo>
                  <a:pt x="126533" y="244529"/>
                </a:lnTo>
                <a:lnTo>
                  <a:pt x="121467" y="247445"/>
                </a:lnTo>
                <a:lnTo>
                  <a:pt x="116186" y="249389"/>
                </a:lnTo>
                <a:lnTo>
                  <a:pt x="110760" y="250685"/>
                </a:lnTo>
                <a:lnTo>
                  <a:pt x="105237" y="251549"/>
                </a:lnTo>
                <a:lnTo>
                  <a:pt x="100603" y="253077"/>
                </a:lnTo>
                <a:lnTo>
                  <a:pt x="96561" y="255049"/>
                </a:lnTo>
                <a:lnTo>
                  <a:pt x="89530" y="258826"/>
                </a:lnTo>
                <a:lnTo>
                  <a:pt x="83230" y="260506"/>
                </a:lnTo>
                <a:lnTo>
                  <a:pt x="77255" y="261252"/>
                </a:lnTo>
                <a:lnTo>
                  <a:pt x="70472" y="261584"/>
                </a:lnTo>
                <a:lnTo>
                  <a:pt x="61108" y="261731"/>
                </a:lnTo>
                <a:lnTo>
                  <a:pt x="56896" y="260818"/>
                </a:lnTo>
                <a:lnTo>
                  <a:pt x="46417" y="255935"/>
                </a:lnTo>
                <a:lnTo>
                  <a:pt x="40257" y="254458"/>
                </a:lnTo>
                <a:lnTo>
                  <a:pt x="34344" y="253802"/>
                </a:lnTo>
                <a:lnTo>
                  <a:pt x="31433" y="253627"/>
                </a:lnTo>
                <a:lnTo>
                  <a:pt x="29493" y="252558"/>
                </a:lnTo>
                <a:lnTo>
                  <a:pt x="28200" y="250892"/>
                </a:lnTo>
                <a:lnTo>
                  <a:pt x="25613" y="2447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623"/>
          <p:cNvSpPr/>
          <p:nvPr/>
        </p:nvSpPr>
        <p:spPr>
          <a:xfrm>
            <a:off x="3183254" y="4878105"/>
            <a:ext cx="214314" cy="196816"/>
          </a:xfrm>
          <a:custGeom>
            <a:avLst/>
            <a:gdLst/>
            <a:ahLst/>
            <a:cxnLst/>
            <a:rect l="0" t="0" r="0" b="0"/>
            <a:pathLst>
              <a:path w="214314" h="196816">
                <a:moveTo>
                  <a:pt x="0" y="8220"/>
                </a:moveTo>
                <a:lnTo>
                  <a:pt x="0" y="0"/>
                </a:lnTo>
                <a:lnTo>
                  <a:pt x="4551" y="4303"/>
                </a:lnTo>
                <a:lnTo>
                  <a:pt x="6844" y="5608"/>
                </a:lnTo>
                <a:lnTo>
                  <a:pt x="11932" y="7059"/>
                </a:lnTo>
                <a:lnTo>
                  <a:pt x="17369" y="7704"/>
                </a:lnTo>
                <a:lnTo>
                  <a:pt x="20151" y="7876"/>
                </a:lnTo>
                <a:lnTo>
                  <a:pt x="22007" y="8943"/>
                </a:lnTo>
                <a:lnTo>
                  <a:pt x="23244" y="10607"/>
                </a:lnTo>
                <a:lnTo>
                  <a:pt x="24069" y="12668"/>
                </a:lnTo>
                <a:lnTo>
                  <a:pt x="30065" y="17500"/>
                </a:lnTo>
                <a:lnTo>
                  <a:pt x="34331" y="20121"/>
                </a:lnTo>
                <a:lnTo>
                  <a:pt x="38128" y="22822"/>
                </a:lnTo>
                <a:lnTo>
                  <a:pt x="41611" y="25574"/>
                </a:lnTo>
                <a:lnTo>
                  <a:pt x="48021" y="31173"/>
                </a:lnTo>
                <a:lnTo>
                  <a:pt x="54046" y="36836"/>
                </a:lnTo>
                <a:lnTo>
                  <a:pt x="56033" y="39680"/>
                </a:lnTo>
                <a:lnTo>
                  <a:pt x="58241" y="45380"/>
                </a:lnTo>
                <a:lnTo>
                  <a:pt x="60735" y="47280"/>
                </a:lnTo>
                <a:lnTo>
                  <a:pt x="64303" y="48548"/>
                </a:lnTo>
                <a:lnTo>
                  <a:pt x="68586" y="49393"/>
                </a:lnTo>
                <a:lnTo>
                  <a:pt x="73347" y="51861"/>
                </a:lnTo>
                <a:lnTo>
                  <a:pt x="78425" y="55411"/>
                </a:lnTo>
                <a:lnTo>
                  <a:pt x="83716" y="59683"/>
                </a:lnTo>
                <a:lnTo>
                  <a:pt x="88196" y="63484"/>
                </a:lnTo>
                <a:lnTo>
                  <a:pt x="92135" y="66970"/>
                </a:lnTo>
                <a:lnTo>
                  <a:pt x="99052" y="73383"/>
                </a:lnTo>
                <a:lnTo>
                  <a:pt x="109253" y="83302"/>
                </a:lnTo>
                <a:lnTo>
                  <a:pt x="118725" y="92707"/>
                </a:lnTo>
                <a:lnTo>
                  <a:pt x="123917" y="96930"/>
                </a:lnTo>
                <a:lnTo>
                  <a:pt x="129284" y="100697"/>
                </a:lnTo>
                <a:lnTo>
                  <a:pt x="134767" y="104162"/>
                </a:lnTo>
                <a:lnTo>
                  <a:pt x="140328" y="108376"/>
                </a:lnTo>
                <a:lnTo>
                  <a:pt x="145939" y="113090"/>
                </a:lnTo>
                <a:lnTo>
                  <a:pt x="156303" y="122457"/>
                </a:lnTo>
                <a:lnTo>
                  <a:pt x="164083" y="129794"/>
                </a:lnTo>
                <a:lnTo>
                  <a:pt x="173818" y="139280"/>
                </a:lnTo>
                <a:lnTo>
                  <a:pt x="176839" y="143218"/>
                </a:lnTo>
                <a:lnTo>
                  <a:pt x="179806" y="147749"/>
                </a:lnTo>
                <a:lnTo>
                  <a:pt x="182735" y="152674"/>
                </a:lnTo>
                <a:lnTo>
                  <a:pt x="185641" y="156910"/>
                </a:lnTo>
                <a:lnTo>
                  <a:pt x="188531" y="160687"/>
                </a:lnTo>
                <a:lnTo>
                  <a:pt x="191410" y="164156"/>
                </a:lnTo>
                <a:lnTo>
                  <a:pt x="193329" y="167423"/>
                </a:lnTo>
                <a:lnTo>
                  <a:pt x="194609" y="170552"/>
                </a:lnTo>
                <a:lnTo>
                  <a:pt x="195462" y="173591"/>
                </a:lnTo>
                <a:lnTo>
                  <a:pt x="198950" y="179508"/>
                </a:lnTo>
                <a:lnTo>
                  <a:pt x="201213" y="182420"/>
                </a:lnTo>
                <a:lnTo>
                  <a:pt x="203675" y="184360"/>
                </a:lnTo>
                <a:lnTo>
                  <a:pt x="206268" y="185654"/>
                </a:lnTo>
                <a:lnTo>
                  <a:pt x="208950" y="186517"/>
                </a:lnTo>
                <a:lnTo>
                  <a:pt x="210738" y="188044"/>
                </a:lnTo>
                <a:lnTo>
                  <a:pt x="211929" y="190015"/>
                </a:lnTo>
                <a:lnTo>
                  <a:pt x="214313" y="1968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624"/>
          <p:cNvSpPr/>
          <p:nvPr/>
        </p:nvSpPr>
        <p:spPr>
          <a:xfrm>
            <a:off x="3226117" y="4869189"/>
            <a:ext cx="180023" cy="240022"/>
          </a:xfrm>
          <a:custGeom>
            <a:avLst/>
            <a:gdLst/>
            <a:ahLst/>
            <a:cxnLst/>
            <a:rect l="0" t="0" r="0" b="0"/>
            <a:pathLst>
              <a:path w="180023" h="240022">
                <a:moveTo>
                  <a:pt x="180022" y="8563"/>
                </a:moveTo>
                <a:lnTo>
                  <a:pt x="171803" y="344"/>
                </a:lnTo>
                <a:lnTo>
                  <a:pt x="167004" y="95"/>
                </a:lnTo>
                <a:lnTo>
                  <a:pt x="163240" y="0"/>
                </a:lnTo>
                <a:lnTo>
                  <a:pt x="158434" y="4544"/>
                </a:lnTo>
                <a:lnTo>
                  <a:pt x="150978" y="11923"/>
                </a:lnTo>
                <a:lnTo>
                  <a:pt x="149230" y="15566"/>
                </a:lnTo>
                <a:lnTo>
                  <a:pt x="148064" y="19899"/>
                </a:lnTo>
                <a:lnTo>
                  <a:pt x="147287" y="24693"/>
                </a:lnTo>
                <a:lnTo>
                  <a:pt x="144864" y="29794"/>
                </a:lnTo>
                <a:lnTo>
                  <a:pt x="141343" y="35100"/>
                </a:lnTo>
                <a:lnTo>
                  <a:pt x="137092" y="40541"/>
                </a:lnTo>
                <a:lnTo>
                  <a:pt x="133304" y="46074"/>
                </a:lnTo>
                <a:lnTo>
                  <a:pt x="129827" y="51668"/>
                </a:lnTo>
                <a:lnTo>
                  <a:pt x="126556" y="57302"/>
                </a:lnTo>
                <a:lnTo>
                  <a:pt x="122471" y="62964"/>
                </a:lnTo>
                <a:lnTo>
                  <a:pt x="117842" y="68643"/>
                </a:lnTo>
                <a:lnTo>
                  <a:pt x="112852" y="74334"/>
                </a:lnTo>
                <a:lnTo>
                  <a:pt x="107619" y="80033"/>
                </a:lnTo>
                <a:lnTo>
                  <a:pt x="96726" y="91445"/>
                </a:lnTo>
                <a:lnTo>
                  <a:pt x="91154" y="98108"/>
                </a:lnTo>
                <a:lnTo>
                  <a:pt x="85534" y="105407"/>
                </a:lnTo>
                <a:lnTo>
                  <a:pt x="79883" y="113131"/>
                </a:lnTo>
                <a:lnTo>
                  <a:pt x="75163" y="120185"/>
                </a:lnTo>
                <a:lnTo>
                  <a:pt x="71063" y="126793"/>
                </a:lnTo>
                <a:lnTo>
                  <a:pt x="67378" y="133103"/>
                </a:lnTo>
                <a:lnTo>
                  <a:pt x="58203" y="147735"/>
                </a:lnTo>
                <a:lnTo>
                  <a:pt x="53090" y="155636"/>
                </a:lnTo>
                <a:lnTo>
                  <a:pt x="48728" y="161857"/>
                </a:lnTo>
                <a:lnTo>
                  <a:pt x="44868" y="166957"/>
                </a:lnTo>
                <a:lnTo>
                  <a:pt x="41342" y="171309"/>
                </a:lnTo>
                <a:lnTo>
                  <a:pt x="37086" y="176115"/>
                </a:lnTo>
                <a:lnTo>
                  <a:pt x="27278" y="186536"/>
                </a:lnTo>
                <a:lnTo>
                  <a:pt x="23900" y="191029"/>
                </a:lnTo>
                <a:lnTo>
                  <a:pt x="21648" y="194977"/>
                </a:lnTo>
                <a:lnTo>
                  <a:pt x="18194" y="201904"/>
                </a:lnTo>
                <a:lnTo>
                  <a:pt x="13484" y="208157"/>
                </a:lnTo>
                <a:lnTo>
                  <a:pt x="10755" y="214111"/>
                </a:lnTo>
                <a:lnTo>
                  <a:pt x="10028" y="217033"/>
                </a:lnTo>
                <a:lnTo>
                  <a:pt x="6679" y="222819"/>
                </a:lnTo>
                <a:lnTo>
                  <a:pt x="4453" y="225695"/>
                </a:lnTo>
                <a:lnTo>
                  <a:pt x="1979" y="231431"/>
                </a:lnTo>
                <a:lnTo>
                  <a:pt x="0" y="2400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625"/>
          <p:cNvSpPr/>
          <p:nvPr/>
        </p:nvSpPr>
        <p:spPr>
          <a:xfrm>
            <a:off x="3534727" y="4886325"/>
            <a:ext cx="162878" cy="25718"/>
          </a:xfrm>
          <a:custGeom>
            <a:avLst/>
            <a:gdLst/>
            <a:ahLst/>
            <a:cxnLst/>
            <a:rect l="0" t="0" r="0" b="0"/>
            <a:pathLst>
              <a:path w="162878" h="25718">
                <a:moveTo>
                  <a:pt x="0" y="25717"/>
                </a:moveTo>
                <a:lnTo>
                  <a:pt x="7381" y="18336"/>
                </a:lnTo>
                <a:lnTo>
                  <a:pt x="10583" y="17674"/>
                </a:lnTo>
                <a:lnTo>
                  <a:pt x="15849" y="17249"/>
                </a:lnTo>
                <a:lnTo>
                  <a:pt x="25863" y="17176"/>
                </a:lnTo>
                <a:lnTo>
                  <a:pt x="29624" y="16213"/>
                </a:lnTo>
                <a:lnTo>
                  <a:pt x="33085" y="14618"/>
                </a:lnTo>
                <a:lnTo>
                  <a:pt x="36344" y="12603"/>
                </a:lnTo>
                <a:lnTo>
                  <a:pt x="40422" y="11259"/>
                </a:lnTo>
                <a:lnTo>
                  <a:pt x="45045" y="10364"/>
                </a:lnTo>
                <a:lnTo>
                  <a:pt x="50033" y="9767"/>
                </a:lnTo>
                <a:lnTo>
                  <a:pt x="55262" y="9368"/>
                </a:lnTo>
                <a:lnTo>
                  <a:pt x="60654" y="9103"/>
                </a:lnTo>
                <a:lnTo>
                  <a:pt x="74804" y="8730"/>
                </a:lnTo>
                <a:lnTo>
                  <a:pt x="78444" y="8677"/>
                </a:lnTo>
                <a:lnTo>
                  <a:pt x="82776" y="7689"/>
                </a:lnTo>
                <a:lnTo>
                  <a:pt x="87569" y="6079"/>
                </a:lnTo>
                <a:lnTo>
                  <a:pt x="92669" y="4052"/>
                </a:lnTo>
                <a:lnTo>
                  <a:pt x="97022" y="2702"/>
                </a:lnTo>
                <a:lnTo>
                  <a:pt x="100877" y="1801"/>
                </a:lnTo>
                <a:lnTo>
                  <a:pt x="104399" y="1200"/>
                </a:lnTo>
                <a:lnTo>
                  <a:pt x="107699" y="800"/>
                </a:lnTo>
                <a:lnTo>
                  <a:pt x="110852" y="533"/>
                </a:lnTo>
                <a:lnTo>
                  <a:pt x="113906" y="355"/>
                </a:lnTo>
                <a:lnTo>
                  <a:pt x="122380" y="158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626"/>
          <p:cNvSpPr/>
          <p:nvPr/>
        </p:nvSpPr>
        <p:spPr>
          <a:xfrm>
            <a:off x="3569018" y="4954904"/>
            <a:ext cx="137160" cy="8574"/>
          </a:xfrm>
          <a:custGeom>
            <a:avLst/>
            <a:gdLst/>
            <a:ahLst/>
            <a:cxnLst/>
            <a:rect l="0" t="0" r="0" b="0"/>
            <a:pathLst>
              <a:path w="137160" h="8574">
                <a:moveTo>
                  <a:pt x="8571" y="8573"/>
                </a:moveTo>
                <a:lnTo>
                  <a:pt x="0" y="8573"/>
                </a:lnTo>
                <a:lnTo>
                  <a:pt x="53103" y="8573"/>
                </a:lnTo>
                <a:lnTo>
                  <a:pt x="57310" y="7621"/>
                </a:lnTo>
                <a:lnTo>
                  <a:pt x="62019" y="6033"/>
                </a:lnTo>
                <a:lnTo>
                  <a:pt x="67063" y="4023"/>
                </a:lnTo>
                <a:lnTo>
                  <a:pt x="71378" y="2682"/>
                </a:lnTo>
                <a:lnTo>
                  <a:pt x="75208" y="1788"/>
                </a:lnTo>
                <a:lnTo>
                  <a:pt x="78713" y="1192"/>
                </a:lnTo>
                <a:lnTo>
                  <a:pt x="82955" y="795"/>
                </a:lnTo>
                <a:lnTo>
                  <a:pt x="87688" y="530"/>
                </a:lnTo>
                <a:lnTo>
                  <a:pt x="97074" y="236"/>
                </a:lnTo>
                <a:lnTo>
                  <a:pt x="108666" y="71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627"/>
          <p:cNvSpPr/>
          <p:nvPr/>
        </p:nvSpPr>
        <p:spPr>
          <a:xfrm>
            <a:off x="3834764" y="4877752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17145"/>
                </a:moveTo>
                <a:lnTo>
                  <a:pt x="70248" y="17145"/>
                </a:lnTo>
                <a:lnTo>
                  <a:pt x="74454" y="16193"/>
                </a:lnTo>
                <a:lnTo>
                  <a:pt x="79164" y="14605"/>
                </a:lnTo>
                <a:lnTo>
                  <a:pt x="84209" y="12595"/>
                </a:lnTo>
                <a:lnTo>
                  <a:pt x="89477" y="11254"/>
                </a:lnTo>
                <a:lnTo>
                  <a:pt x="94894" y="10360"/>
                </a:lnTo>
                <a:lnTo>
                  <a:pt x="100410" y="9764"/>
                </a:lnTo>
                <a:lnTo>
                  <a:pt x="105993" y="9367"/>
                </a:lnTo>
                <a:lnTo>
                  <a:pt x="111620" y="9102"/>
                </a:lnTo>
                <a:lnTo>
                  <a:pt x="126101" y="8729"/>
                </a:lnTo>
                <a:lnTo>
                  <a:pt x="129787" y="8677"/>
                </a:lnTo>
                <a:lnTo>
                  <a:pt x="134150" y="7690"/>
                </a:lnTo>
                <a:lnTo>
                  <a:pt x="138963" y="6079"/>
                </a:lnTo>
                <a:lnTo>
                  <a:pt x="144078" y="4053"/>
                </a:lnTo>
                <a:lnTo>
                  <a:pt x="148440" y="2702"/>
                </a:lnTo>
                <a:lnTo>
                  <a:pt x="152300" y="1802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628"/>
          <p:cNvSpPr/>
          <p:nvPr/>
        </p:nvSpPr>
        <p:spPr>
          <a:xfrm>
            <a:off x="4083367" y="4732023"/>
            <a:ext cx="197168" cy="274273"/>
          </a:xfrm>
          <a:custGeom>
            <a:avLst/>
            <a:gdLst/>
            <a:ahLst/>
            <a:cxnLst/>
            <a:rect l="0" t="0" r="0" b="0"/>
            <a:pathLst>
              <a:path w="197168" h="274273">
                <a:moveTo>
                  <a:pt x="197167" y="25714"/>
                </a:moveTo>
                <a:lnTo>
                  <a:pt x="197167" y="21164"/>
                </a:lnTo>
                <a:lnTo>
                  <a:pt x="196215" y="19822"/>
                </a:lnTo>
                <a:lnTo>
                  <a:pt x="194628" y="18929"/>
                </a:lnTo>
                <a:lnTo>
                  <a:pt x="188948" y="17246"/>
                </a:lnTo>
                <a:lnTo>
                  <a:pt x="184149" y="17172"/>
                </a:lnTo>
                <a:lnTo>
                  <a:pt x="181821" y="18115"/>
                </a:lnTo>
                <a:lnTo>
                  <a:pt x="176694" y="21701"/>
                </a:lnTo>
                <a:lnTo>
                  <a:pt x="171241" y="23931"/>
                </a:lnTo>
                <a:lnTo>
                  <a:pt x="165642" y="24921"/>
                </a:lnTo>
                <a:lnTo>
                  <a:pt x="159979" y="25362"/>
                </a:lnTo>
                <a:lnTo>
                  <a:pt x="151747" y="25558"/>
                </a:lnTo>
                <a:lnTo>
                  <a:pt x="109881" y="25711"/>
                </a:lnTo>
                <a:lnTo>
                  <a:pt x="106591" y="24760"/>
                </a:lnTo>
                <a:lnTo>
                  <a:pt x="103446" y="23173"/>
                </a:lnTo>
                <a:lnTo>
                  <a:pt x="97411" y="18870"/>
                </a:lnTo>
                <a:lnTo>
                  <a:pt x="91554" y="13782"/>
                </a:lnTo>
                <a:lnTo>
                  <a:pt x="88658" y="12044"/>
                </a:lnTo>
                <a:lnTo>
                  <a:pt x="82901" y="10114"/>
                </a:lnTo>
                <a:lnTo>
                  <a:pt x="77168" y="6716"/>
                </a:lnTo>
                <a:lnTo>
                  <a:pt x="74305" y="4476"/>
                </a:lnTo>
                <a:lnTo>
                  <a:pt x="68584" y="1988"/>
                </a:lnTo>
                <a:lnTo>
                  <a:pt x="62867" y="881"/>
                </a:lnTo>
                <a:lnTo>
                  <a:pt x="57151" y="390"/>
                </a:lnTo>
                <a:lnTo>
                  <a:pt x="51611" y="74"/>
                </a:lnTo>
                <a:lnTo>
                  <a:pt x="43260" y="0"/>
                </a:lnTo>
                <a:lnTo>
                  <a:pt x="42941" y="6841"/>
                </a:lnTo>
                <a:lnTo>
                  <a:pt x="42898" y="11929"/>
                </a:lnTo>
                <a:lnTo>
                  <a:pt x="40338" y="19905"/>
                </a:lnTo>
                <a:lnTo>
                  <a:pt x="38322" y="24699"/>
                </a:lnTo>
                <a:lnTo>
                  <a:pt x="36082" y="32565"/>
                </a:lnTo>
                <a:lnTo>
                  <a:pt x="34134" y="40189"/>
                </a:lnTo>
                <a:lnTo>
                  <a:pt x="32281" y="44889"/>
                </a:lnTo>
                <a:lnTo>
                  <a:pt x="30093" y="49927"/>
                </a:lnTo>
                <a:lnTo>
                  <a:pt x="25122" y="58066"/>
                </a:lnTo>
                <a:lnTo>
                  <a:pt x="22463" y="61569"/>
                </a:lnTo>
                <a:lnTo>
                  <a:pt x="20691" y="65810"/>
                </a:lnTo>
                <a:lnTo>
                  <a:pt x="19509" y="70542"/>
                </a:lnTo>
                <a:lnTo>
                  <a:pt x="18721" y="75602"/>
                </a:lnTo>
                <a:lnTo>
                  <a:pt x="17846" y="83764"/>
                </a:lnTo>
                <a:lnTo>
                  <a:pt x="17456" y="90567"/>
                </a:lnTo>
                <a:lnTo>
                  <a:pt x="17283" y="96765"/>
                </a:lnTo>
                <a:lnTo>
                  <a:pt x="16285" y="99751"/>
                </a:lnTo>
                <a:lnTo>
                  <a:pt x="12635" y="105610"/>
                </a:lnTo>
                <a:lnTo>
                  <a:pt x="10378" y="111388"/>
                </a:lnTo>
                <a:lnTo>
                  <a:pt x="9776" y="114263"/>
                </a:lnTo>
                <a:lnTo>
                  <a:pt x="10327" y="116179"/>
                </a:lnTo>
                <a:lnTo>
                  <a:pt x="11647" y="117457"/>
                </a:lnTo>
                <a:lnTo>
                  <a:pt x="16059" y="119507"/>
                </a:lnTo>
                <a:lnTo>
                  <a:pt x="16421" y="120628"/>
                </a:lnTo>
                <a:lnTo>
                  <a:pt x="17117" y="128218"/>
                </a:lnTo>
                <a:lnTo>
                  <a:pt x="21688" y="128476"/>
                </a:lnTo>
                <a:lnTo>
                  <a:pt x="23983" y="127559"/>
                </a:lnTo>
                <a:lnTo>
                  <a:pt x="29074" y="124001"/>
                </a:lnTo>
                <a:lnTo>
                  <a:pt x="34512" y="121785"/>
                </a:lnTo>
                <a:lnTo>
                  <a:pt x="40104" y="120800"/>
                </a:lnTo>
                <a:lnTo>
                  <a:pt x="45764" y="120362"/>
                </a:lnTo>
                <a:lnTo>
                  <a:pt x="48606" y="119293"/>
                </a:lnTo>
                <a:lnTo>
                  <a:pt x="54306" y="115565"/>
                </a:lnTo>
                <a:lnTo>
                  <a:pt x="60013" y="113273"/>
                </a:lnTo>
                <a:lnTo>
                  <a:pt x="62869" y="112662"/>
                </a:lnTo>
                <a:lnTo>
                  <a:pt x="66678" y="112254"/>
                </a:lnTo>
                <a:lnTo>
                  <a:pt x="71122" y="111983"/>
                </a:lnTo>
                <a:lnTo>
                  <a:pt x="80187" y="111681"/>
                </a:lnTo>
                <a:lnTo>
                  <a:pt x="93768" y="111487"/>
                </a:lnTo>
                <a:lnTo>
                  <a:pt x="138464" y="111440"/>
                </a:lnTo>
                <a:lnTo>
                  <a:pt x="141839" y="112392"/>
                </a:lnTo>
                <a:lnTo>
                  <a:pt x="145042" y="113979"/>
                </a:lnTo>
                <a:lnTo>
                  <a:pt x="151141" y="118284"/>
                </a:lnTo>
                <a:lnTo>
                  <a:pt x="157026" y="123371"/>
                </a:lnTo>
                <a:lnTo>
                  <a:pt x="162817" y="128807"/>
                </a:lnTo>
                <a:lnTo>
                  <a:pt x="177157" y="142901"/>
                </a:lnTo>
                <a:lnTo>
                  <a:pt x="182877" y="148600"/>
                </a:lnTo>
                <a:lnTo>
                  <a:pt x="184783" y="151452"/>
                </a:lnTo>
                <a:lnTo>
                  <a:pt x="186901" y="157163"/>
                </a:lnTo>
                <a:lnTo>
                  <a:pt x="187842" y="165416"/>
                </a:lnTo>
                <a:lnTo>
                  <a:pt x="188093" y="170283"/>
                </a:lnTo>
                <a:lnTo>
                  <a:pt x="188372" y="180772"/>
                </a:lnTo>
                <a:lnTo>
                  <a:pt x="188447" y="186236"/>
                </a:lnTo>
                <a:lnTo>
                  <a:pt x="187543" y="190831"/>
                </a:lnTo>
                <a:lnTo>
                  <a:pt x="184000" y="198477"/>
                </a:lnTo>
                <a:lnTo>
                  <a:pt x="176650" y="212687"/>
                </a:lnTo>
                <a:lnTo>
                  <a:pt x="173012" y="217991"/>
                </a:lnTo>
                <a:lnTo>
                  <a:pt x="168681" y="223431"/>
                </a:lnTo>
                <a:lnTo>
                  <a:pt x="163890" y="228963"/>
                </a:lnTo>
                <a:lnTo>
                  <a:pt x="156025" y="237650"/>
                </a:lnTo>
                <a:lnTo>
                  <a:pt x="149354" y="244686"/>
                </a:lnTo>
                <a:lnTo>
                  <a:pt x="143215" y="250987"/>
                </a:lnTo>
                <a:lnTo>
                  <a:pt x="139291" y="254001"/>
                </a:lnTo>
                <a:lnTo>
                  <a:pt x="134771" y="256963"/>
                </a:lnTo>
                <a:lnTo>
                  <a:pt x="129852" y="259890"/>
                </a:lnTo>
                <a:lnTo>
                  <a:pt x="124668" y="262794"/>
                </a:lnTo>
                <a:lnTo>
                  <a:pt x="113828" y="268560"/>
                </a:lnTo>
                <a:lnTo>
                  <a:pt x="109223" y="270479"/>
                </a:lnTo>
                <a:lnTo>
                  <a:pt x="105200" y="271759"/>
                </a:lnTo>
                <a:lnTo>
                  <a:pt x="101566" y="272611"/>
                </a:lnTo>
                <a:lnTo>
                  <a:pt x="97238" y="273180"/>
                </a:lnTo>
                <a:lnTo>
                  <a:pt x="92448" y="273559"/>
                </a:lnTo>
                <a:lnTo>
                  <a:pt x="87350" y="273811"/>
                </a:lnTo>
                <a:lnTo>
                  <a:pt x="76605" y="274092"/>
                </a:lnTo>
                <a:lnTo>
                  <a:pt x="58735" y="274272"/>
                </a:lnTo>
                <a:lnTo>
                  <a:pt x="55349" y="273335"/>
                </a:lnTo>
                <a:lnTo>
                  <a:pt x="52140" y="271757"/>
                </a:lnTo>
                <a:lnTo>
                  <a:pt x="49047" y="269753"/>
                </a:lnTo>
                <a:lnTo>
                  <a:pt x="45081" y="268416"/>
                </a:lnTo>
                <a:lnTo>
                  <a:pt x="40532" y="267526"/>
                </a:lnTo>
                <a:lnTo>
                  <a:pt x="35593" y="266932"/>
                </a:lnTo>
                <a:lnTo>
                  <a:pt x="31349" y="266536"/>
                </a:lnTo>
                <a:lnTo>
                  <a:pt x="27567" y="266272"/>
                </a:lnTo>
                <a:lnTo>
                  <a:pt x="19203" y="265848"/>
                </a:lnTo>
                <a:lnTo>
                  <a:pt x="13204" y="265775"/>
                </a:lnTo>
                <a:lnTo>
                  <a:pt x="0" y="2657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629"/>
          <p:cNvSpPr/>
          <p:nvPr/>
        </p:nvSpPr>
        <p:spPr>
          <a:xfrm>
            <a:off x="2874644" y="5143500"/>
            <a:ext cx="394336" cy="17146"/>
          </a:xfrm>
          <a:custGeom>
            <a:avLst/>
            <a:gdLst/>
            <a:ahLst/>
            <a:cxnLst/>
            <a:rect l="0" t="0" r="0" b="0"/>
            <a:pathLst>
              <a:path w="394336" h="17146">
                <a:moveTo>
                  <a:pt x="0" y="17145"/>
                </a:moveTo>
                <a:lnTo>
                  <a:pt x="96036" y="17145"/>
                </a:lnTo>
                <a:lnTo>
                  <a:pt x="103076" y="16192"/>
                </a:lnTo>
                <a:lnTo>
                  <a:pt x="109675" y="14605"/>
                </a:lnTo>
                <a:lnTo>
                  <a:pt x="115980" y="12594"/>
                </a:lnTo>
                <a:lnTo>
                  <a:pt x="123040" y="11253"/>
                </a:lnTo>
                <a:lnTo>
                  <a:pt x="130604" y="10359"/>
                </a:lnTo>
                <a:lnTo>
                  <a:pt x="138505" y="9764"/>
                </a:lnTo>
                <a:lnTo>
                  <a:pt x="146629" y="9366"/>
                </a:lnTo>
                <a:lnTo>
                  <a:pt x="163276" y="8925"/>
                </a:lnTo>
                <a:lnTo>
                  <a:pt x="265751" y="8575"/>
                </a:lnTo>
                <a:lnTo>
                  <a:pt x="273370" y="7622"/>
                </a:lnTo>
                <a:lnTo>
                  <a:pt x="280354" y="6033"/>
                </a:lnTo>
                <a:lnTo>
                  <a:pt x="286916" y="4022"/>
                </a:lnTo>
                <a:lnTo>
                  <a:pt x="294147" y="2681"/>
                </a:lnTo>
                <a:lnTo>
                  <a:pt x="301826" y="1787"/>
                </a:lnTo>
                <a:lnTo>
                  <a:pt x="309802" y="1192"/>
                </a:lnTo>
                <a:lnTo>
                  <a:pt x="317025" y="794"/>
                </a:lnTo>
                <a:lnTo>
                  <a:pt x="330130" y="353"/>
                </a:lnTo>
                <a:lnTo>
                  <a:pt x="354066" y="70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630"/>
          <p:cNvSpPr/>
          <p:nvPr/>
        </p:nvSpPr>
        <p:spPr>
          <a:xfrm>
            <a:off x="2995044" y="5212229"/>
            <a:ext cx="179490" cy="222737"/>
          </a:xfrm>
          <a:custGeom>
            <a:avLst/>
            <a:gdLst/>
            <a:ahLst/>
            <a:cxnLst/>
            <a:rect l="0" t="0" r="0" b="0"/>
            <a:pathLst>
              <a:path w="179490" h="222737">
                <a:moveTo>
                  <a:pt x="16760" y="59858"/>
                </a:moveTo>
                <a:lnTo>
                  <a:pt x="9380" y="67239"/>
                </a:lnTo>
                <a:lnTo>
                  <a:pt x="6178" y="67901"/>
                </a:lnTo>
                <a:lnTo>
                  <a:pt x="0" y="68400"/>
                </a:lnTo>
                <a:lnTo>
                  <a:pt x="5583" y="62533"/>
                </a:lnTo>
                <a:lnTo>
                  <a:pt x="35690" y="32357"/>
                </a:lnTo>
                <a:lnTo>
                  <a:pt x="39858" y="29142"/>
                </a:lnTo>
                <a:lnTo>
                  <a:pt x="44541" y="26045"/>
                </a:lnTo>
                <a:lnTo>
                  <a:pt x="49568" y="23029"/>
                </a:lnTo>
                <a:lnTo>
                  <a:pt x="54825" y="20065"/>
                </a:lnTo>
                <a:lnTo>
                  <a:pt x="65745" y="14232"/>
                </a:lnTo>
                <a:lnTo>
                  <a:pt x="82603" y="5593"/>
                </a:lnTo>
                <a:lnTo>
                  <a:pt x="87326" y="3679"/>
                </a:lnTo>
                <a:lnTo>
                  <a:pt x="91427" y="2403"/>
                </a:lnTo>
                <a:lnTo>
                  <a:pt x="95113" y="1552"/>
                </a:lnTo>
                <a:lnTo>
                  <a:pt x="99475" y="985"/>
                </a:lnTo>
                <a:lnTo>
                  <a:pt x="104289" y="607"/>
                </a:lnTo>
                <a:lnTo>
                  <a:pt x="113764" y="186"/>
                </a:lnTo>
                <a:lnTo>
                  <a:pt x="121151" y="0"/>
                </a:lnTo>
                <a:lnTo>
                  <a:pt x="124454" y="903"/>
                </a:lnTo>
                <a:lnTo>
                  <a:pt x="127609" y="2457"/>
                </a:lnTo>
                <a:lnTo>
                  <a:pt x="130664" y="4445"/>
                </a:lnTo>
                <a:lnTo>
                  <a:pt x="133654" y="6724"/>
                </a:lnTo>
                <a:lnTo>
                  <a:pt x="136599" y="9195"/>
                </a:lnTo>
                <a:lnTo>
                  <a:pt x="139516" y="11796"/>
                </a:lnTo>
                <a:lnTo>
                  <a:pt x="141460" y="15434"/>
                </a:lnTo>
                <a:lnTo>
                  <a:pt x="142756" y="19764"/>
                </a:lnTo>
                <a:lnTo>
                  <a:pt x="143620" y="24557"/>
                </a:lnTo>
                <a:lnTo>
                  <a:pt x="144196" y="28704"/>
                </a:lnTo>
                <a:lnTo>
                  <a:pt x="144580" y="32421"/>
                </a:lnTo>
                <a:lnTo>
                  <a:pt x="144836" y="35852"/>
                </a:lnTo>
                <a:lnTo>
                  <a:pt x="145007" y="40044"/>
                </a:lnTo>
                <a:lnTo>
                  <a:pt x="145196" y="49782"/>
                </a:lnTo>
                <a:lnTo>
                  <a:pt x="144294" y="54093"/>
                </a:lnTo>
                <a:lnTo>
                  <a:pt x="142741" y="57920"/>
                </a:lnTo>
                <a:lnTo>
                  <a:pt x="138474" y="64712"/>
                </a:lnTo>
                <a:lnTo>
                  <a:pt x="133403" y="70905"/>
                </a:lnTo>
                <a:lnTo>
                  <a:pt x="127974" y="76833"/>
                </a:lnTo>
                <a:lnTo>
                  <a:pt x="119563" y="85525"/>
                </a:lnTo>
                <a:lnTo>
                  <a:pt x="104175" y="101024"/>
                </a:lnTo>
                <a:lnTo>
                  <a:pt x="102659" y="101590"/>
                </a:lnTo>
                <a:lnTo>
                  <a:pt x="98435" y="102218"/>
                </a:lnTo>
                <a:lnTo>
                  <a:pt x="93383" y="102497"/>
                </a:lnTo>
                <a:lnTo>
                  <a:pt x="85480" y="102717"/>
                </a:lnTo>
                <a:lnTo>
                  <a:pt x="85382" y="98168"/>
                </a:lnTo>
                <a:lnTo>
                  <a:pt x="86321" y="96829"/>
                </a:lnTo>
                <a:lnTo>
                  <a:pt x="87899" y="95935"/>
                </a:lnTo>
                <a:lnTo>
                  <a:pt x="89903" y="95340"/>
                </a:lnTo>
                <a:lnTo>
                  <a:pt x="91240" y="93990"/>
                </a:lnTo>
                <a:lnTo>
                  <a:pt x="92131" y="92138"/>
                </a:lnTo>
                <a:lnTo>
                  <a:pt x="92725" y="89950"/>
                </a:lnTo>
                <a:lnTo>
                  <a:pt x="94074" y="88492"/>
                </a:lnTo>
                <a:lnTo>
                  <a:pt x="95925" y="87520"/>
                </a:lnTo>
                <a:lnTo>
                  <a:pt x="101475" y="85487"/>
                </a:lnTo>
                <a:lnTo>
                  <a:pt x="105622" y="83612"/>
                </a:lnTo>
                <a:lnTo>
                  <a:pt x="110291" y="81409"/>
                </a:lnTo>
                <a:lnTo>
                  <a:pt x="114357" y="79940"/>
                </a:lnTo>
                <a:lnTo>
                  <a:pt x="118020" y="78961"/>
                </a:lnTo>
                <a:lnTo>
                  <a:pt x="121414" y="78308"/>
                </a:lnTo>
                <a:lnTo>
                  <a:pt x="124630" y="77873"/>
                </a:lnTo>
                <a:lnTo>
                  <a:pt x="127726" y="77583"/>
                </a:lnTo>
                <a:lnTo>
                  <a:pt x="130742" y="77390"/>
                </a:lnTo>
                <a:lnTo>
                  <a:pt x="136634" y="77175"/>
                </a:lnTo>
                <a:lnTo>
                  <a:pt x="148178" y="77037"/>
                </a:lnTo>
                <a:lnTo>
                  <a:pt x="151044" y="77978"/>
                </a:lnTo>
                <a:lnTo>
                  <a:pt x="153908" y="79558"/>
                </a:lnTo>
                <a:lnTo>
                  <a:pt x="156770" y="81564"/>
                </a:lnTo>
                <a:lnTo>
                  <a:pt x="159630" y="82902"/>
                </a:lnTo>
                <a:lnTo>
                  <a:pt x="162489" y="83793"/>
                </a:lnTo>
                <a:lnTo>
                  <a:pt x="165348" y="84388"/>
                </a:lnTo>
                <a:lnTo>
                  <a:pt x="168206" y="85736"/>
                </a:lnTo>
                <a:lnTo>
                  <a:pt x="171064" y="87587"/>
                </a:lnTo>
                <a:lnTo>
                  <a:pt x="173922" y="89774"/>
                </a:lnTo>
                <a:lnTo>
                  <a:pt x="175828" y="92185"/>
                </a:lnTo>
                <a:lnTo>
                  <a:pt x="177098" y="94745"/>
                </a:lnTo>
                <a:lnTo>
                  <a:pt x="178509" y="100128"/>
                </a:lnTo>
                <a:lnTo>
                  <a:pt x="179136" y="105696"/>
                </a:lnTo>
                <a:lnTo>
                  <a:pt x="179415" y="111346"/>
                </a:lnTo>
                <a:lnTo>
                  <a:pt x="179489" y="114185"/>
                </a:lnTo>
                <a:lnTo>
                  <a:pt x="178587" y="117984"/>
                </a:lnTo>
                <a:lnTo>
                  <a:pt x="177032" y="122421"/>
                </a:lnTo>
                <a:lnTo>
                  <a:pt x="175043" y="127285"/>
                </a:lnTo>
                <a:lnTo>
                  <a:pt x="173717" y="131479"/>
                </a:lnTo>
                <a:lnTo>
                  <a:pt x="172833" y="135228"/>
                </a:lnTo>
                <a:lnTo>
                  <a:pt x="172244" y="138680"/>
                </a:lnTo>
                <a:lnTo>
                  <a:pt x="170898" y="142886"/>
                </a:lnTo>
                <a:lnTo>
                  <a:pt x="169049" y="147595"/>
                </a:lnTo>
                <a:lnTo>
                  <a:pt x="166864" y="152639"/>
                </a:lnTo>
                <a:lnTo>
                  <a:pt x="164455" y="156955"/>
                </a:lnTo>
                <a:lnTo>
                  <a:pt x="161896" y="160784"/>
                </a:lnTo>
                <a:lnTo>
                  <a:pt x="159237" y="164290"/>
                </a:lnTo>
                <a:lnTo>
                  <a:pt x="155560" y="168532"/>
                </a:lnTo>
                <a:lnTo>
                  <a:pt x="151204" y="173265"/>
                </a:lnTo>
                <a:lnTo>
                  <a:pt x="138511" y="186488"/>
                </a:lnTo>
                <a:lnTo>
                  <a:pt x="125688" y="199489"/>
                </a:lnTo>
                <a:lnTo>
                  <a:pt x="121764" y="202475"/>
                </a:lnTo>
                <a:lnTo>
                  <a:pt x="117243" y="205419"/>
                </a:lnTo>
                <a:lnTo>
                  <a:pt x="112324" y="208334"/>
                </a:lnTo>
                <a:lnTo>
                  <a:pt x="108092" y="210277"/>
                </a:lnTo>
                <a:lnTo>
                  <a:pt x="104318" y="211572"/>
                </a:lnTo>
                <a:lnTo>
                  <a:pt x="100850" y="212436"/>
                </a:lnTo>
                <a:lnTo>
                  <a:pt x="96632" y="213964"/>
                </a:lnTo>
                <a:lnTo>
                  <a:pt x="91916" y="215935"/>
                </a:lnTo>
                <a:lnTo>
                  <a:pt x="86867" y="218202"/>
                </a:lnTo>
                <a:lnTo>
                  <a:pt x="82548" y="219713"/>
                </a:lnTo>
                <a:lnTo>
                  <a:pt x="78716" y="220721"/>
                </a:lnTo>
                <a:lnTo>
                  <a:pt x="75209" y="221392"/>
                </a:lnTo>
                <a:lnTo>
                  <a:pt x="70966" y="221840"/>
                </a:lnTo>
                <a:lnTo>
                  <a:pt x="66233" y="222138"/>
                </a:lnTo>
                <a:lnTo>
                  <a:pt x="56846" y="222470"/>
                </a:lnTo>
                <a:lnTo>
                  <a:pt x="46206" y="222657"/>
                </a:lnTo>
                <a:lnTo>
                  <a:pt x="17159" y="222736"/>
                </a:lnTo>
                <a:lnTo>
                  <a:pt x="16879" y="218185"/>
                </a:lnTo>
                <a:lnTo>
                  <a:pt x="17792" y="216844"/>
                </a:lnTo>
                <a:lnTo>
                  <a:pt x="19353" y="215950"/>
                </a:lnTo>
                <a:lnTo>
                  <a:pt x="25333" y="2141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631"/>
          <p:cNvSpPr/>
          <p:nvPr/>
        </p:nvSpPr>
        <p:spPr>
          <a:xfrm>
            <a:off x="3826193" y="5074920"/>
            <a:ext cx="377190" cy="25613"/>
          </a:xfrm>
          <a:custGeom>
            <a:avLst/>
            <a:gdLst/>
            <a:ahLst/>
            <a:cxnLst/>
            <a:rect l="0" t="0" r="0" b="0"/>
            <a:pathLst>
              <a:path w="377190" h="25613">
                <a:moveTo>
                  <a:pt x="8571" y="17145"/>
                </a:moveTo>
                <a:lnTo>
                  <a:pt x="2" y="17145"/>
                </a:lnTo>
                <a:lnTo>
                  <a:pt x="0" y="21696"/>
                </a:lnTo>
                <a:lnTo>
                  <a:pt x="952" y="23036"/>
                </a:lnTo>
                <a:lnTo>
                  <a:pt x="2539" y="23930"/>
                </a:lnTo>
                <a:lnTo>
                  <a:pt x="4550" y="24526"/>
                </a:lnTo>
                <a:lnTo>
                  <a:pt x="9324" y="25188"/>
                </a:lnTo>
                <a:lnTo>
                  <a:pt x="20150" y="25612"/>
                </a:lnTo>
                <a:lnTo>
                  <a:pt x="22958" y="24695"/>
                </a:lnTo>
                <a:lnTo>
                  <a:pt x="25782" y="23131"/>
                </a:lnTo>
                <a:lnTo>
                  <a:pt x="28618" y="21135"/>
                </a:lnTo>
                <a:lnTo>
                  <a:pt x="32413" y="19805"/>
                </a:lnTo>
                <a:lnTo>
                  <a:pt x="36849" y="18918"/>
                </a:lnTo>
                <a:lnTo>
                  <a:pt x="41710" y="18327"/>
                </a:lnTo>
                <a:lnTo>
                  <a:pt x="49652" y="17671"/>
                </a:lnTo>
                <a:lnTo>
                  <a:pt x="53103" y="17495"/>
                </a:lnTo>
                <a:lnTo>
                  <a:pt x="58262" y="16426"/>
                </a:lnTo>
                <a:lnTo>
                  <a:pt x="64559" y="14760"/>
                </a:lnTo>
                <a:lnTo>
                  <a:pt x="71614" y="12698"/>
                </a:lnTo>
                <a:lnTo>
                  <a:pt x="78222" y="11323"/>
                </a:lnTo>
                <a:lnTo>
                  <a:pt x="84533" y="10406"/>
                </a:lnTo>
                <a:lnTo>
                  <a:pt x="90645" y="9795"/>
                </a:lnTo>
                <a:lnTo>
                  <a:pt x="97577" y="9387"/>
                </a:lnTo>
                <a:lnTo>
                  <a:pt x="112900" y="8934"/>
                </a:lnTo>
                <a:lnTo>
                  <a:pt x="120034" y="7861"/>
                </a:lnTo>
                <a:lnTo>
                  <a:pt x="126694" y="6193"/>
                </a:lnTo>
                <a:lnTo>
                  <a:pt x="133040" y="4129"/>
                </a:lnTo>
                <a:lnTo>
                  <a:pt x="140128" y="2752"/>
                </a:lnTo>
                <a:lnTo>
                  <a:pt x="147711" y="1835"/>
                </a:lnTo>
                <a:lnTo>
                  <a:pt x="155624" y="1223"/>
                </a:lnTo>
                <a:lnTo>
                  <a:pt x="162804" y="815"/>
                </a:lnTo>
                <a:lnTo>
                  <a:pt x="175862" y="362"/>
                </a:lnTo>
                <a:lnTo>
                  <a:pt x="214893" y="47"/>
                </a:lnTo>
                <a:lnTo>
                  <a:pt x="352632" y="0"/>
                </a:lnTo>
                <a:lnTo>
                  <a:pt x="357008" y="952"/>
                </a:lnTo>
                <a:lnTo>
                  <a:pt x="361830" y="2540"/>
                </a:lnTo>
                <a:lnTo>
                  <a:pt x="377189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632"/>
          <p:cNvSpPr/>
          <p:nvPr/>
        </p:nvSpPr>
        <p:spPr>
          <a:xfrm>
            <a:off x="4211954" y="508349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633"/>
          <p:cNvSpPr/>
          <p:nvPr/>
        </p:nvSpPr>
        <p:spPr>
          <a:xfrm>
            <a:off x="3886200" y="5212091"/>
            <a:ext cx="171429" cy="196654"/>
          </a:xfrm>
          <a:custGeom>
            <a:avLst/>
            <a:gdLst/>
            <a:ahLst/>
            <a:cxnLst/>
            <a:rect l="0" t="0" r="0" b="0"/>
            <a:pathLst>
              <a:path w="171429" h="196654">
                <a:moveTo>
                  <a:pt x="51434" y="34279"/>
                </a:moveTo>
                <a:lnTo>
                  <a:pt x="42967" y="34279"/>
                </a:lnTo>
                <a:lnTo>
                  <a:pt x="42893" y="29728"/>
                </a:lnTo>
                <a:lnTo>
                  <a:pt x="43835" y="27435"/>
                </a:lnTo>
                <a:lnTo>
                  <a:pt x="47422" y="22347"/>
                </a:lnTo>
                <a:lnTo>
                  <a:pt x="49712" y="20609"/>
                </a:lnTo>
                <a:lnTo>
                  <a:pt x="52191" y="19451"/>
                </a:lnTo>
                <a:lnTo>
                  <a:pt x="54797" y="18678"/>
                </a:lnTo>
                <a:lnTo>
                  <a:pt x="57486" y="17211"/>
                </a:lnTo>
                <a:lnTo>
                  <a:pt x="60231" y="15281"/>
                </a:lnTo>
                <a:lnTo>
                  <a:pt x="63014" y="13040"/>
                </a:lnTo>
                <a:lnTo>
                  <a:pt x="65821" y="10595"/>
                </a:lnTo>
                <a:lnTo>
                  <a:pt x="68646" y="8012"/>
                </a:lnTo>
                <a:lnTo>
                  <a:pt x="71481" y="5337"/>
                </a:lnTo>
                <a:lnTo>
                  <a:pt x="74324" y="3554"/>
                </a:lnTo>
                <a:lnTo>
                  <a:pt x="77172" y="2366"/>
                </a:lnTo>
                <a:lnTo>
                  <a:pt x="80023" y="1574"/>
                </a:lnTo>
                <a:lnTo>
                  <a:pt x="83828" y="1045"/>
                </a:lnTo>
                <a:lnTo>
                  <a:pt x="88270" y="693"/>
                </a:lnTo>
                <a:lnTo>
                  <a:pt x="97334" y="302"/>
                </a:lnTo>
                <a:lnTo>
                  <a:pt x="107791" y="81"/>
                </a:lnTo>
                <a:lnTo>
                  <a:pt x="122768" y="0"/>
                </a:lnTo>
                <a:lnTo>
                  <a:pt x="124707" y="949"/>
                </a:lnTo>
                <a:lnTo>
                  <a:pt x="126001" y="2534"/>
                </a:lnTo>
                <a:lnTo>
                  <a:pt x="126863" y="4543"/>
                </a:lnTo>
                <a:lnTo>
                  <a:pt x="127437" y="7787"/>
                </a:lnTo>
                <a:lnTo>
                  <a:pt x="127821" y="11855"/>
                </a:lnTo>
                <a:lnTo>
                  <a:pt x="128246" y="20503"/>
                </a:lnTo>
                <a:lnTo>
                  <a:pt x="128436" y="27521"/>
                </a:lnTo>
                <a:lnTo>
                  <a:pt x="128542" y="41378"/>
                </a:lnTo>
                <a:lnTo>
                  <a:pt x="127605" y="46631"/>
                </a:lnTo>
                <a:lnTo>
                  <a:pt x="126027" y="52039"/>
                </a:lnTo>
                <a:lnTo>
                  <a:pt x="124023" y="57549"/>
                </a:lnTo>
                <a:lnTo>
                  <a:pt x="121734" y="63127"/>
                </a:lnTo>
                <a:lnTo>
                  <a:pt x="119256" y="68751"/>
                </a:lnTo>
                <a:lnTo>
                  <a:pt x="116651" y="74405"/>
                </a:lnTo>
                <a:lnTo>
                  <a:pt x="113962" y="79127"/>
                </a:lnTo>
                <a:lnTo>
                  <a:pt x="111218" y="83228"/>
                </a:lnTo>
                <a:lnTo>
                  <a:pt x="108435" y="86914"/>
                </a:lnTo>
                <a:lnTo>
                  <a:pt x="105628" y="90324"/>
                </a:lnTo>
                <a:lnTo>
                  <a:pt x="102803" y="93549"/>
                </a:lnTo>
                <a:lnTo>
                  <a:pt x="99968" y="96653"/>
                </a:lnTo>
                <a:lnTo>
                  <a:pt x="97125" y="98722"/>
                </a:lnTo>
                <a:lnTo>
                  <a:pt x="94277" y="100100"/>
                </a:lnTo>
                <a:lnTo>
                  <a:pt x="85738" y="102854"/>
                </a:lnTo>
                <a:lnTo>
                  <a:pt x="85733" y="102856"/>
                </a:lnTo>
                <a:lnTo>
                  <a:pt x="85730" y="102857"/>
                </a:lnTo>
                <a:lnTo>
                  <a:pt x="85729" y="102858"/>
                </a:lnTo>
                <a:lnTo>
                  <a:pt x="93105" y="102859"/>
                </a:lnTo>
                <a:lnTo>
                  <a:pt x="96308" y="100319"/>
                </a:lnTo>
                <a:lnTo>
                  <a:pt x="98495" y="98308"/>
                </a:lnTo>
                <a:lnTo>
                  <a:pt x="100906" y="96967"/>
                </a:lnTo>
                <a:lnTo>
                  <a:pt x="106124" y="95478"/>
                </a:lnTo>
                <a:lnTo>
                  <a:pt x="109802" y="95080"/>
                </a:lnTo>
                <a:lnTo>
                  <a:pt x="114158" y="94816"/>
                </a:lnTo>
                <a:lnTo>
                  <a:pt x="118968" y="94639"/>
                </a:lnTo>
                <a:lnTo>
                  <a:pt x="123127" y="93569"/>
                </a:lnTo>
                <a:lnTo>
                  <a:pt x="126852" y="91903"/>
                </a:lnTo>
                <a:lnTo>
                  <a:pt x="130287" y="89840"/>
                </a:lnTo>
                <a:lnTo>
                  <a:pt x="133531" y="88465"/>
                </a:lnTo>
                <a:lnTo>
                  <a:pt x="136645" y="87547"/>
                </a:lnTo>
                <a:lnTo>
                  <a:pt x="143937" y="86076"/>
                </a:lnTo>
                <a:lnTo>
                  <a:pt x="147474" y="85875"/>
                </a:lnTo>
                <a:lnTo>
                  <a:pt x="149751" y="85821"/>
                </a:lnTo>
                <a:lnTo>
                  <a:pt x="153174" y="86737"/>
                </a:lnTo>
                <a:lnTo>
                  <a:pt x="157360" y="88302"/>
                </a:lnTo>
                <a:lnTo>
                  <a:pt x="168666" y="93104"/>
                </a:lnTo>
                <a:lnTo>
                  <a:pt x="169594" y="94450"/>
                </a:lnTo>
                <a:lnTo>
                  <a:pt x="170625" y="98487"/>
                </a:lnTo>
                <a:lnTo>
                  <a:pt x="171083" y="103456"/>
                </a:lnTo>
                <a:lnTo>
                  <a:pt x="171205" y="106114"/>
                </a:lnTo>
                <a:lnTo>
                  <a:pt x="171341" y="114148"/>
                </a:lnTo>
                <a:lnTo>
                  <a:pt x="171428" y="130277"/>
                </a:lnTo>
                <a:lnTo>
                  <a:pt x="170483" y="134473"/>
                </a:lnTo>
                <a:lnTo>
                  <a:pt x="168900" y="139175"/>
                </a:lnTo>
                <a:lnTo>
                  <a:pt x="166892" y="144214"/>
                </a:lnTo>
                <a:lnTo>
                  <a:pt x="164601" y="148527"/>
                </a:lnTo>
                <a:lnTo>
                  <a:pt x="162121" y="152354"/>
                </a:lnTo>
                <a:lnTo>
                  <a:pt x="159516" y="155858"/>
                </a:lnTo>
                <a:lnTo>
                  <a:pt x="156826" y="159147"/>
                </a:lnTo>
                <a:lnTo>
                  <a:pt x="154080" y="162292"/>
                </a:lnTo>
                <a:lnTo>
                  <a:pt x="151298" y="165340"/>
                </a:lnTo>
                <a:lnTo>
                  <a:pt x="147538" y="168325"/>
                </a:lnTo>
                <a:lnTo>
                  <a:pt x="143126" y="171269"/>
                </a:lnTo>
                <a:lnTo>
                  <a:pt x="138280" y="174183"/>
                </a:lnTo>
                <a:lnTo>
                  <a:pt x="134096" y="177078"/>
                </a:lnTo>
                <a:lnTo>
                  <a:pt x="130355" y="179961"/>
                </a:lnTo>
                <a:lnTo>
                  <a:pt x="126908" y="182835"/>
                </a:lnTo>
                <a:lnTo>
                  <a:pt x="123658" y="185704"/>
                </a:lnTo>
                <a:lnTo>
                  <a:pt x="117506" y="191431"/>
                </a:lnTo>
                <a:lnTo>
                  <a:pt x="113580" y="193340"/>
                </a:lnTo>
                <a:lnTo>
                  <a:pt x="109057" y="194612"/>
                </a:lnTo>
                <a:lnTo>
                  <a:pt x="104137" y="195460"/>
                </a:lnTo>
                <a:lnTo>
                  <a:pt x="99904" y="196025"/>
                </a:lnTo>
                <a:lnTo>
                  <a:pt x="96130" y="196402"/>
                </a:lnTo>
                <a:lnTo>
                  <a:pt x="92662" y="196653"/>
                </a:lnTo>
                <a:lnTo>
                  <a:pt x="88444" y="195868"/>
                </a:lnTo>
                <a:lnTo>
                  <a:pt x="83728" y="194393"/>
                </a:lnTo>
                <a:lnTo>
                  <a:pt x="78678" y="192457"/>
                </a:lnTo>
                <a:lnTo>
                  <a:pt x="74360" y="191165"/>
                </a:lnTo>
                <a:lnTo>
                  <a:pt x="70528" y="190305"/>
                </a:lnTo>
                <a:lnTo>
                  <a:pt x="67021" y="189731"/>
                </a:lnTo>
                <a:lnTo>
                  <a:pt x="62778" y="188396"/>
                </a:lnTo>
                <a:lnTo>
                  <a:pt x="58044" y="186553"/>
                </a:lnTo>
                <a:lnTo>
                  <a:pt x="45861" y="181303"/>
                </a:lnTo>
                <a:lnTo>
                  <a:pt x="41655" y="178045"/>
                </a:lnTo>
                <a:lnTo>
                  <a:pt x="39200" y="175843"/>
                </a:lnTo>
                <a:lnTo>
                  <a:pt x="35658" y="174375"/>
                </a:lnTo>
                <a:lnTo>
                  <a:pt x="31392" y="173396"/>
                </a:lnTo>
                <a:lnTo>
                  <a:pt x="26643" y="172743"/>
                </a:lnTo>
                <a:lnTo>
                  <a:pt x="22524" y="172309"/>
                </a:lnTo>
                <a:lnTo>
                  <a:pt x="18826" y="172019"/>
                </a:lnTo>
                <a:lnTo>
                  <a:pt x="15408" y="171825"/>
                </a:lnTo>
                <a:lnTo>
                  <a:pt x="13129" y="170744"/>
                </a:lnTo>
                <a:lnTo>
                  <a:pt x="11610" y="169070"/>
                </a:lnTo>
                <a:lnTo>
                  <a:pt x="10597" y="167002"/>
                </a:lnTo>
                <a:lnTo>
                  <a:pt x="8970" y="165624"/>
                </a:lnTo>
                <a:lnTo>
                  <a:pt x="6932" y="164705"/>
                </a:lnTo>
                <a:lnTo>
                  <a:pt x="0" y="1628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634"/>
          <p:cNvSpPr/>
          <p:nvPr/>
        </p:nvSpPr>
        <p:spPr>
          <a:xfrm>
            <a:off x="2987279" y="5863590"/>
            <a:ext cx="195976" cy="188596"/>
          </a:xfrm>
          <a:custGeom>
            <a:avLst/>
            <a:gdLst/>
            <a:ahLst/>
            <a:cxnLst/>
            <a:rect l="0" t="0" r="0" b="0"/>
            <a:pathLst>
              <a:path w="195976" h="188596">
                <a:moveTo>
                  <a:pt x="7381" y="0"/>
                </a:moveTo>
                <a:lnTo>
                  <a:pt x="0" y="0"/>
                </a:lnTo>
                <a:lnTo>
                  <a:pt x="3712" y="0"/>
                </a:lnTo>
                <a:lnTo>
                  <a:pt x="4935" y="952"/>
                </a:lnTo>
                <a:lnTo>
                  <a:pt x="5750" y="2540"/>
                </a:lnTo>
                <a:lnTo>
                  <a:pt x="7058" y="7381"/>
                </a:lnTo>
                <a:lnTo>
                  <a:pt x="8118" y="7778"/>
                </a:lnTo>
                <a:lnTo>
                  <a:pt x="11836" y="8219"/>
                </a:lnTo>
                <a:lnTo>
                  <a:pt x="14161" y="9289"/>
                </a:lnTo>
                <a:lnTo>
                  <a:pt x="19284" y="13019"/>
                </a:lnTo>
                <a:lnTo>
                  <a:pt x="24736" y="17851"/>
                </a:lnTo>
                <a:lnTo>
                  <a:pt x="27523" y="20473"/>
                </a:lnTo>
                <a:lnTo>
                  <a:pt x="31287" y="23173"/>
                </a:lnTo>
                <a:lnTo>
                  <a:pt x="35701" y="25926"/>
                </a:lnTo>
                <a:lnTo>
                  <a:pt x="40548" y="28714"/>
                </a:lnTo>
                <a:lnTo>
                  <a:pt x="44732" y="31525"/>
                </a:lnTo>
                <a:lnTo>
                  <a:pt x="48474" y="34352"/>
                </a:lnTo>
                <a:lnTo>
                  <a:pt x="51921" y="37188"/>
                </a:lnTo>
                <a:lnTo>
                  <a:pt x="56124" y="40032"/>
                </a:lnTo>
                <a:lnTo>
                  <a:pt x="60831" y="42880"/>
                </a:lnTo>
                <a:lnTo>
                  <a:pt x="65874" y="45732"/>
                </a:lnTo>
                <a:lnTo>
                  <a:pt x="71142" y="49538"/>
                </a:lnTo>
                <a:lnTo>
                  <a:pt x="76558" y="53980"/>
                </a:lnTo>
                <a:lnTo>
                  <a:pt x="82074" y="58846"/>
                </a:lnTo>
                <a:lnTo>
                  <a:pt x="87656" y="63043"/>
                </a:lnTo>
                <a:lnTo>
                  <a:pt x="93282" y="66794"/>
                </a:lnTo>
                <a:lnTo>
                  <a:pt x="98939" y="70247"/>
                </a:lnTo>
                <a:lnTo>
                  <a:pt x="103662" y="74453"/>
                </a:lnTo>
                <a:lnTo>
                  <a:pt x="107763" y="79163"/>
                </a:lnTo>
                <a:lnTo>
                  <a:pt x="111450" y="84208"/>
                </a:lnTo>
                <a:lnTo>
                  <a:pt x="114860" y="88523"/>
                </a:lnTo>
                <a:lnTo>
                  <a:pt x="118086" y="92353"/>
                </a:lnTo>
                <a:lnTo>
                  <a:pt x="121189" y="95859"/>
                </a:lnTo>
                <a:lnTo>
                  <a:pt x="129717" y="104834"/>
                </a:lnTo>
                <a:lnTo>
                  <a:pt x="155605" y="131058"/>
                </a:lnTo>
                <a:lnTo>
                  <a:pt x="158584" y="134997"/>
                </a:lnTo>
                <a:lnTo>
                  <a:pt x="161523" y="139528"/>
                </a:lnTo>
                <a:lnTo>
                  <a:pt x="164435" y="144453"/>
                </a:lnTo>
                <a:lnTo>
                  <a:pt x="167328" y="148690"/>
                </a:lnTo>
                <a:lnTo>
                  <a:pt x="170210" y="152467"/>
                </a:lnTo>
                <a:lnTo>
                  <a:pt x="173083" y="155937"/>
                </a:lnTo>
                <a:lnTo>
                  <a:pt x="174999" y="159202"/>
                </a:lnTo>
                <a:lnTo>
                  <a:pt x="176276" y="162332"/>
                </a:lnTo>
                <a:lnTo>
                  <a:pt x="177128" y="165371"/>
                </a:lnTo>
                <a:lnTo>
                  <a:pt x="178648" y="167398"/>
                </a:lnTo>
                <a:lnTo>
                  <a:pt x="180614" y="168748"/>
                </a:lnTo>
                <a:lnTo>
                  <a:pt x="182877" y="169649"/>
                </a:lnTo>
                <a:lnTo>
                  <a:pt x="184385" y="171202"/>
                </a:lnTo>
                <a:lnTo>
                  <a:pt x="185391" y="173189"/>
                </a:lnTo>
                <a:lnTo>
                  <a:pt x="186062" y="175467"/>
                </a:lnTo>
                <a:lnTo>
                  <a:pt x="189347" y="180537"/>
                </a:lnTo>
                <a:lnTo>
                  <a:pt x="195975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635"/>
          <p:cNvSpPr/>
          <p:nvPr/>
        </p:nvSpPr>
        <p:spPr>
          <a:xfrm>
            <a:off x="3011804" y="5795114"/>
            <a:ext cx="154307" cy="299934"/>
          </a:xfrm>
          <a:custGeom>
            <a:avLst/>
            <a:gdLst/>
            <a:ahLst/>
            <a:cxnLst/>
            <a:rect l="0" t="0" r="0" b="0"/>
            <a:pathLst>
              <a:path w="154307" h="299934">
                <a:moveTo>
                  <a:pt x="154306" y="8468"/>
                </a:moveTo>
                <a:lnTo>
                  <a:pt x="145838" y="0"/>
                </a:lnTo>
                <a:lnTo>
                  <a:pt x="145747" y="9235"/>
                </a:lnTo>
                <a:lnTo>
                  <a:pt x="145742" y="11836"/>
                </a:lnTo>
                <a:lnTo>
                  <a:pt x="144787" y="14524"/>
                </a:lnTo>
                <a:lnTo>
                  <a:pt x="141185" y="20050"/>
                </a:lnTo>
                <a:lnTo>
                  <a:pt x="138949" y="28220"/>
                </a:lnTo>
                <a:lnTo>
                  <a:pt x="138353" y="33067"/>
                </a:lnTo>
                <a:lnTo>
                  <a:pt x="136050" y="39155"/>
                </a:lnTo>
                <a:lnTo>
                  <a:pt x="132611" y="46071"/>
                </a:lnTo>
                <a:lnTo>
                  <a:pt x="128412" y="53539"/>
                </a:lnTo>
                <a:lnTo>
                  <a:pt x="124661" y="61375"/>
                </a:lnTo>
                <a:lnTo>
                  <a:pt x="121207" y="69457"/>
                </a:lnTo>
                <a:lnTo>
                  <a:pt x="117953" y="77702"/>
                </a:lnTo>
                <a:lnTo>
                  <a:pt x="111796" y="94484"/>
                </a:lnTo>
                <a:lnTo>
                  <a:pt x="94329" y="145654"/>
                </a:lnTo>
                <a:lnTo>
                  <a:pt x="91461" y="154218"/>
                </a:lnTo>
                <a:lnTo>
                  <a:pt x="87644" y="162785"/>
                </a:lnTo>
                <a:lnTo>
                  <a:pt x="83195" y="171353"/>
                </a:lnTo>
                <a:lnTo>
                  <a:pt x="74123" y="187542"/>
                </a:lnTo>
                <a:lnTo>
                  <a:pt x="66916" y="201087"/>
                </a:lnTo>
                <a:lnTo>
                  <a:pt x="57504" y="219422"/>
                </a:lnTo>
                <a:lnTo>
                  <a:pt x="53576" y="225304"/>
                </a:lnTo>
                <a:lnTo>
                  <a:pt x="49053" y="231131"/>
                </a:lnTo>
                <a:lnTo>
                  <a:pt x="44132" y="236920"/>
                </a:lnTo>
                <a:lnTo>
                  <a:pt x="39899" y="242684"/>
                </a:lnTo>
                <a:lnTo>
                  <a:pt x="36125" y="248432"/>
                </a:lnTo>
                <a:lnTo>
                  <a:pt x="32656" y="254169"/>
                </a:lnTo>
                <a:lnTo>
                  <a:pt x="29390" y="258946"/>
                </a:lnTo>
                <a:lnTo>
                  <a:pt x="26261" y="263084"/>
                </a:lnTo>
                <a:lnTo>
                  <a:pt x="23223" y="266794"/>
                </a:lnTo>
                <a:lnTo>
                  <a:pt x="20245" y="270221"/>
                </a:lnTo>
                <a:lnTo>
                  <a:pt x="17306" y="273457"/>
                </a:lnTo>
                <a:lnTo>
                  <a:pt x="11502" y="279594"/>
                </a:lnTo>
                <a:lnTo>
                  <a:pt x="5748" y="285496"/>
                </a:lnTo>
                <a:lnTo>
                  <a:pt x="3832" y="288403"/>
                </a:lnTo>
                <a:lnTo>
                  <a:pt x="757" y="297373"/>
                </a:lnTo>
                <a:lnTo>
                  <a:pt x="0" y="2999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636"/>
          <p:cNvSpPr/>
          <p:nvPr/>
        </p:nvSpPr>
        <p:spPr>
          <a:xfrm>
            <a:off x="3311842" y="5829300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52783" y="17145"/>
                </a:lnTo>
                <a:lnTo>
                  <a:pt x="57096" y="16192"/>
                </a:lnTo>
                <a:lnTo>
                  <a:pt x="61877" y="14605"/>
                </a:lnTo>
                <a:lnTo>
                  <a:pt x="66969" y="12594"/>
                </a:lnTo>
                <a:lnTo>
                  <a:pt x="73221" y="11253"/>
                </a:lnTo>
                <a:lnTo>
                  <a:pt x="80246" y="10359"/>
                </a:lnTo>
                <a:lnTo>
                  <a:pt x="87788" y="9764"/>
                </a:lnTo>
                <a:lnTo>
                  <a:pt x="94720" y="9366"/>
                </a:lnTo>
                <a:lnTo>
                  <a:pt x="107503" y="8925"/>
                </a:lnTo>
                <a:lnTo>
                  <a:pt x="113579" y="7855"/>
                </a:lnTo>
                <a:lnTo>
                  <a:pt x="119534" y="6189"/>
                </a:lnTo>
                <a:lnTo>
                  <a:pt x="125409" y="4126"/>
                </a:lnTo>
                <a:lnTo>
                  <a:pt x="130279" y="2751"/>
                </a:lnTo>
                <a:lnTo>
                  <a:pt x="134478" y="1833"/>
                </a:lnTo>
                <a:lnTo>
                  <a:pt x="138229" y="1222"/>
                </a:lnTo>
                <a:lnTo>
                  <a:pt x="142635" y="815"/>
                </a:lnTo>
                <a:lnTo>
                  <a:pt x="147478" y="543"/>
                </a:lnTo>
                <a:lnTo>
                  <a:pt x="157938" y="241"/>
                </a:lnTo>
                <a:lnTo>
                  <a:pt x="199887" y="6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637"/>
          <p:cNvSpPr/>
          <p:nvPr/>
        </p:nvSpPr>
        <p:spPr>
          <a:xfrm>
            <a:off x="3354704" y="5897879"/>
            <a:ext cx="171451" cy="42864"/>
          </a:xfrm>
          <a:custGeom>
            <a:avLst/>
            <a:gdLst/>
            <a:ahLst/>
            <a:cxnLst/>
            <a:rect l="0" t="0" r="0" b="0"/>
            <a:pathLst>
              <a:path w="171451" h="42864">
                <a:moveTo>
                  <a:pt x="0" y="42863"/>
                </a:moveTo>
                <a:lnTo>
                  <a:pt x="0" y="35482"/>
                </a:lnTo>
                <a:lnTo>
                  <a:pt x="953" y="35085"/>
                </a:lnTo>
                <a:lnTo>
                  <a:pt x="4551" y="34644"/>
                </a:lnTo>
                <a:lnTo>
                  <a:pt x="9325" y="34448"/>
                </a:lnTo>
                <a:lnTo>
                  <a:pt x="11932" y="34395"/>
                </a:lnTo>
                <a:lnTo>
                  <a:pt x="14622" y="33408"/>
                </a:lnTo>
                <a:lnTo>
                  <a:pt x="17369" y="31797"/>
                </a:lnTo>
                <a:lnTo>
                  <a:pt x="20152" y="29771"/>
                </a:lnTo>
                <a:lnTo>
                  <a:pt x="22959" y="28420"/>
                </a:lnTo>
                <a:lnTo>
                  <a:pt x="25784" y="27520"/>
                </a:lnTo>
                <a:lnTo>
                  <a:pt x="28620" y="26919"/>
                </a:lnTo>
                <a:lnTo>
                  <a:pt x="32415" y="26519"/>
                </a:lnTo>
                <a:lnTo>
                  <a:pt x="36850" y="26252"/>
                </a:lnTo>
                <a:lnTo>
                  <a:pt x="45905" y="25956"/>
                </a:lnTo>
                <a:lnTo>
                  <a:pt x="53105" y="25824"/>
                </a:lnTo>
                <a:lnTo>
                  <a:pt x="56359" y="24836"/>
                </a:lnTo>
                <a:lnTo>
                  <a:pt x="59480" y="23225"/>
                </a:lnTo>
                <a:lnTo>
                  <a:pt x="62514" y="21198"/>
                </a:lnTo>
                <a:lnTo>
                  <a:pt x="66441" y="19848"/>
                </a:lnTo>
                <a:lnTo>
                  <a:pt x="70964" y="18947"/>
                </a:lnTo>
                <a:lnTo>
                  <a:pt x="75885" y="18347"/>
                </a:lnTo>
                <a:lnTo>
                  <a:pt x="81070" y="16994"/>
                </a:lnTo>
                <a:lnTo>
                  <a:pt x="86432" y="15139"/>
                </a:lnTo>
                <a:lnTo>
                  <a:pt x="91911" y="12950"/>
                </a:lnTo>
                <a:lnTo>
                  <a:pt x="96517" y="11492"/>
                </a:lnTo>
                <a:lnTo>
                  <a:pt x="100540" y="10518"/>
                </a:lnTo>
                <a:lnTo>
                  <a:pt x="104174" y="9870"/>
                </a:lnTo>
                <a:lnTo>
                  <a:pt x="107550" y="9438"/>
                </a:lnTo>
                <a:lnTo>
                  <a:pt x="110753" y="9150"/>
                </a:lnTo>
                <a:lnTo>
                  <a:pt x="113840" y="8958"/>
                </a:lnTo>
                <a:lnTo>
                  <a:pt x="122351" y="8744"/>
                </a:lnTo>
                <a:lnTo>
                  <a:pt x="152776" y="8583"/>
                </a:lnTo>
                <a:lnTo>
                  <a:pt x="157096" y="7627"/>
                </a:lnTo>
                <a:lnTo>
                  <a:pt x="160929" y="6038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638"/>
          <p:cNvSpPr/>
          <p:nvPr/>
        </p:nvSpPr>
        <p:spPr>
          <a:xfrm>
            <a:off x="3774766" y="5717857"/>
            <a:ext cx="145724" cy="1"/>
          </a:xfrm>
          <a:custGeom>
            <a:avLst/>
            <a:gdLst/>
            <a:ahLst/>
            <a:cxnLst/>
            <a:rect l="0" t="0" r="0" b="0"/>
            <a:pathLst>
              <a:path w="145724" h="1">
                <a:moveTo>
                  <a:pt x="8563" y="0"/>
                </a:moveTo>
                <a:lnTo>
                  <a:pt x="0" y="0"/>
                </a:lnTo>
                <a:lnTo>
                  <a:pt x="1457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639"/>
          <p:cNvSpPr/>
          <p:nvPr/>
        </p:nvSpPr>
        <p:spPr>
          <a:xfrm>
            <a:off x="4049077" y="5563584"/>
            <a:ext cx="171451" cy="214282"/>
          </a:xfrm>
          <a:custGeom>
            <a:avLst/>
            <a:gdLst/>
            <a:ahLst/>
            <a:cxnLst/>
            <a:rect l="0" t="0" r="0" b="0"/>
            <a:pathLst>
              <a:path w="171451" h="214282">
                <a:moveTo>
                  <a:pt x="171450" y="25686"/>
                </a:moveTo>
                <a:lnTo>
                  <a:pt x="142757" y="25686"/>
                </a:lnTo>
                <a:lnTo>
                  <a:pt x="139939" y="24733"/>
                </a:lnTo>
                <a:lnTo>
                  <a:pt x="137108" y="23146"/>
                </a:lnTo>
                <a:lnTo>
                  <a:pt x="134268" y="21135"/>
                </a:lnTo>
                <a:lnTo>
                  <a:pt x="131422" y="19794"/>
                </a:lnTo>
                <a:lnTo>
                  <a:pt x="128572" y="18900"/>
                </a:lnTo>
                <a:lnTo>
                  <a:pt x="125720" y="18305"/>
                </a:lnTo>
                <a:lnTo>
                  <a:pt x="122866" y="17907"/>
                </a:lnTo>
                <a:lnTo>
                  <a:pt x="120010" y="17643"/>
                </a:lnTo>
                <a:lnTo>
                  <a:pt x="117155" y="17466"/>
                </a:lnTo>
                <a:lnTo>
                  <a:pt x="113346" y="16396"/>
                </a:lnTo>
                <a:lnTo>
                  <a:pt x="108901" y="14730"/>
                </a:lnTo>
                <a:lnTo>
                  <a:pt x="97183" y="9763"/>
                </a:lnTo>
                <a:lnTo>
                  <a:pt x="93040" y="9084"/>
                </a:lnTo>
                <a:lnTo>
                  <a:pt x="90602" y="8902"/>
                </a:lnTo>
                <a:lnTo>
                  <a:pt x="88023" y="7830"/>
                </a:lnTo>
                <a:lnTo>
                  <a:pt x="85352" y="6162"/>
                </a:lnTo>
                <a:lnTo>
                  <a:pt x="82619" y="4097"/>
                </a:lnTo>
                <a:lnTo>
                  <a:pt x="79845" y="2721"/>
                </a:lnTo>
                <a:lnTo>
                  <a:pt x="77042" y="1804"/>
                </a:lnTo>
                <a:lnTo>
                  <a:pt x="74221" y="1191"/>
                </a:lnTo>
                <a:lnTo>
                  <a:pt x="71389" y="784"/>
                </a:lnTo>
                <a:lnTo>
                  <a:pt x="68548" y="512"/>
                </a:lnTo>
                <a:lnTo>
                  <a:pt x="65701" y="331"/>
                </a:lnTo>
                <a:lnTo>
                  <a:pt x="59998" y="129"/>
                </a:lnTo>
                <a:lnTo>
                  <a:pt x="48575" y="0"/>
                </a:lnTo>
                <a:lnTo>
                  <a:pt x="46671" y="942"/>
                </a:lnTo>
                <a:lnTo>
                  <a:pt x="45402" y="2523"/>
                </a:lnTo>
                <a:lnTo>
                  <a:pt x="44556" y="4528"/>
                </a:lnTo>
                <a:lnTo>
                  <a:pt x="43039" y="5866"/>
                </a:lnTo>
                <a:lnTo>
                  <a:pt x="41075" y="6757"/>
                </a:lnTo>
                <a:lnTo>
                  <a:pt x="38813" y="7352"/>
                </a:lnTo>
                <a:lnTo>
                  <a:pt x="37306" y="8701"/>
                </a:lnTo>
                <a:lnTo>
                  <a:pt x="36301" y="10552"/>
                </a:lnTo>
                <a:lnTo>
                  <a:pt x="35631" y="12739"/>
                </a:lnTo>
                <a:lnTo>
                  <a:pt x="34231" y="14197"/>
                </a:lnTo>
                <a:lnTo>
                  <a:pt x="32346" y="15169"/>
                </a:lnTo>
                <a:lnTo>
                  <a:pt x="30137" y="15817"/>
                </a:lnTo>
                <a:lnTo>
                  <a:pt x="28663" y="17202"/>
                </a:lnTo>
                <a:lnTo>
                  <a:pt x="27682" y="19077"/>
                </a:lnTo>
                <a:lnTo>
                  <a:pt x="26590" y="23701"/>
                </a:lnTo>
                <a:lnTo>
                  <a:pt x="26105" y="28931"/>
                </a:lnTo>
                <a:lnTo>
                  <a:pt x="25024" y="32612"/>
                </a:lnTo>
                <a:lnTo>
                  <a:pt x="23350" y="36971"/>
                </a:lnTo>
                <a:lnTo>
                  <a:pt x="21281" y="41781"/>
                </a:lnTo>
                <a:lnTo>
                  <a:pt x="19903" y="45941"/>
                </a:lnTo>
                <a:lnTo>
                  <a:pt x="18983" y="49667"/>
                </a:lnTo>
                <a:lnTo>
                  <a:pt x="18371" y="53103"/>
                </a:lnTo>
                <a:lnTo>
                  <a:pt x="17010" y="57299"/>
                </a:lnTo>
                <a:lnTo>
                  <a:pt x="15150" y="62002"/>
                </a:lnTo>
                <a:lnTo>
                  <a:pt x="12958" y="67041"/>
                </a:lnTo>
                <a:lnTo>
                  <a:pt x="11496" y="71353"/>
                </a:lnTo>
                <a:lnTo>
                  <a:pt x="10522" y="75181"/>
                </a:lnTo>
                <a:lnTo>
                  <a:pt x="9872" y="78685"/>
                </a:lnTo>
                <a:lnTo>
                  <a:pt x="9150" y="85119"/>
                </a:lnTo>
                <a:lnTo>
                  <a:pt x="8829" y="91153"/>
                </a:lnTo>
                <a:lnTo>
                  <a:pt x="8686" y="97010"/>
                </a:lnTo>
                <a:lnTo>
                  <a:pt x="8583" y="109708"/>
                </a:lnTo>
                <a:lnTo>
                  <a:pt x="9531" y="110275"/>
                </a:lnTo>
                <a:lnTo>
                  <a:pt x="13126" y="110906"/>
                </a:lnTo>
                <a:lnTo>
                  <a:pt x="14466" y="112027"/>
                </a:lnTo>
                <a:lnTo>
                  <a:pt x="15359" y="113726"/>
                </a:lnTo>
                <a:lnTo>
                  <a:pt x="15955" y="115812"/>
                </a:lnTo>
                <a:lnTo>
                  <a:pt x="17303" y="117202"/>
                </a:lnTo>
                <a:lnTo>
                  <a:pt x="19156" y="118129"/>
                </a:lnTo>
                <a:lnTo>
                  <a:pt x="24422" y="119617"/>
                </a:lnTo>
                <a:lnTo>
                  <a:pt x="24854" y="118786"/>
                </a:lnTo>
                <a:lnTo>
                  <a:pt x="25604" y="112570"/>
                </a:lnTo>
                <a:lnTo>
                  <a:pt x="30235" y="107203"/>
                </a:lnTo>
                <a:lnTo>
                  <a:pt x="37639" y="99581"/>
                </a:lnTo>
                <a:lnTo>
                  <a:pt x="45866" y="91289"/>
                </a:lnTo>
                <a:lnTo>
                  <a:pt x="47722" y="88472"/>
                </a:lnTo>
                <a:lnTo>
                  <a:pt x="49785" y="82801"/>
                </a:lnTo>
                <a:lnTo>
                  <a:pt x="52240" y="79955"/>
                </a:lnTo>
                <a:lnTo>
                  <a:pt x="55782" y="77105"/>
                </a:lnTo>
                <a:lnTo>
                  <a:pt x="60048" y="74253"/>
                </a:lnTo>
                <a:lnTo>
                  <a:pt x="63844" y="71399"/>
                </a:lnTo>
                <a:lnTo>
                  <a:pt x="67328" y="68543"/>
                </a:lnTo>
                <a:lnTo>
                  <a:pt x="70603" y="65688"/>
                </a:lnTo>
                <a:lnTo>
                  <a:pt x="73738" y="62831"/>
                </a:lnTo>
                <a:lnTo>
                  <a:pt x="79763" y="57117"/>
                </a:lnTo>
                <a:lnTo>
                  <a:pt x="88509" y="48545"/>
                </a:lnTo>
                <a:lnTo>
                  <a:pt x="92344" y="46640"/>
                </a:lnTo>
                <a:lnTo>
                  <a:pt x="96805" y="45370"/>
                </a:lnTo>
                <a:lnTo>
                  <a:pt x="101684" y="44524"/>
                </a:lnTo>
                <a:lnTo>
                  <a:pt x="105889" y="43960"/>
                </a:lnTo>
                <a:lnTo>
                  <a:pt x="109645" y="43583"/>
                </a:lnTo>
                <a:lnTo>
                  <a:pt x="113102" y="43333"/>
                </a:lnTo>
                <a:lnTo>
                  <a:pt x="116359" y="43165"/>
                </a:lnTo>
                <a:lnTo>
                  <a:pt x="122517" y="42979"/>
                </a:lnTo>
                <a:lnTo>
                  <a:pt x="131340" y="42874"/>
                </a:lnTo>
                <a:lnTo>
                  <a:pt x="134233" y="43813"/>
                </a:lnTo>
                <a:lnTo>
                  <a:pt x="137113" y="45390"/>
                </a:lnTo>
                <a:lnTo>
                  <a:pt x="139987" y="47394"/>
                </a:lnTo>
                <a:lnTo>
                  <a:pt x="142854" y="49683"/>
                </a:lnTo>
                <a:lnTo>
                  <a:pt x="145719" y="52162"/>
                </a:lnTo>
                <a:lnTo>
                  <a:pt x="148581" y="54766"/>
                </a:lnTo>
                <a:lnTo>
                  <a:pt x="154301" y="60201"/>
                </a:lnTo>
                <a:lnTo>
                  <a:pt x="161183" y="66899"/>
                </a:lnTo>
                <a:lnTo>
                  <a:pt x="161748" y="68402"/>
                </a:lnTo>
                <a:lnTo>
                  <a:pt x="162376" y="72610"/>
                </a:lnTo>
                <a:lnTo>
                  <a:pt x="162543" y="76019"/>
                </a:lnTo>
                <a:lnTo>
                  <a:pt x="162729" y="84886"/>
                </a:lnTo>
                <a:lnTo>
                  <a:pt x="162864" y="105374"/>
                </a:lnTo>
                <a:lnTo>
                  <a:pt x="161916" y="108339"/>
                </a:lnTo>
                <a:lnTo>
                  <a:pt x="158323" y="114173"/>
                </a:lnTo>
                <a:lnTo>
                  <a:pt x="153550" y="119941"/>
                </a:lnTo>
                <a:lnTo>
                  <a:pt x="148255" y="126632"/>
                </a:lnTo>
                <a:lnTo>
                  <a:pt x="145509" y="131083"/>
                </a:lnTo>
                <a:lnTo>
                  <a:pt x="142726" y="135956"/>
                </a:lnTo>
                <a:lnTo>
                  <a:pt x="139918" y="140156"/>
                </a:lnTo>
                <a:lnTo>
                  <a:pt x="137093" y="143910"/>
                </a:lnTo>
                <a:lnTo>
                  <a:pt x="134259" y="147364"/>
                </a:lnTo>
                <a:lnTo>
                  <a:pt x="131415" y="150619"/>
                </a:lnTo>
                <a:lnTo>
                  <a:pt x="128568" y="153742"/>
                </a:lnTo>
                <a:lnTo>
                  <a:pt x="125717" y="156777"/>
                </a:lnTo>
                <a:lnTo>
                  <a:pt x="121911" y="158800"/>
                </a:lnTo>
                <a:lnTo>
                  <a:pt x="117469" y="160148"/>
                </a:lnTo>
                <a:lnTo>
                  <a:pt x="112603" y="161048"/>
                </a:lnTo>
                <a:lnTo>
                  <a:pt x="108406" y="162600"/>
                </a:lnTo>
                <a:lnTo>
                  <a:pt x="104656" y="164586"/>
                </a:lnTo>
                <a:lnTo>
                  <a:pt x="101203" y="166863"/>
                </a:lnTo>
                <a:lnTo>
                  <a:pt x="96996" y="169334"/>
                </a:lnTo>
                <a:lnTo>
                  <a:pt x="92287" y="171934"/>
                </a:lnTo>
                <a:lnTo>
                  <a:pt x="87242" y="174620"/>
                </a:lnTo>
                <a:lnTo>
                  <a:pt x="82926" y="177362"/>
                </a:lnTo>
                <a:lnTo>
                  <a:pt x="79097" y="180143"/>
                </a:lnTo>
                <a:lnTo>
                  <a:pt x="75591" y="182950"/>
                </a:lnTo>
                <a:lnTo>
                  <a:pt x="71349" y="184821"/>
                </a:lnTo>
                <a:lnTo>
                  <a:pt x="66616" y="186068"/>
                </a:lnTo>
                <a:lnTo>
                  <a:pt x="61556" y="186900"/>
                </a:lnTo>
                <a:lnTo>
                  <a:pt x="57230" y="188407"/>
                </a:lnTo>
                <a:lnTo>
                  <a:pt x="53393" y="190364"/>
                </a:lnTo>
                <a:lnTo>
                  <a:pt x="49883" y="192621"/>
                </a:lnTo>
                <a:lnTo>
                  <a:pt x="46590" y="194126"/>
                </a:lnTo>
                <a:lnTo>
                  <a:pt x="43443" y="195129"/>
                </a:lnTo>
                <a:lnTo>
                  <a:pt x="40392" y="195798"/>
                </a:lnTo>
                <a:lnTo>
                  <a:pt x="36453" y="197196"/>
                </a:lnTo>
                <a:lnTo>
                  <a:pt x="31922" y="199081"/>
                </a:lnTo>
                <a:lnTo>
                  <a:pt x="26996" y="201290"/>
                </a:lnTo>
                <a:lnTo>
                  <a:pt x="22760" y="202763"/>
                </a:lnTo>
                <a:lnTo>
                  <a:pt x="18983" y="203744"/>
                </a:lnTo>
                <a:lnTo>
                  <a:pt x="10629" y="205320"/>
                </a:lnTo>
                <a:lnTo>
                  <a:pt x="6947" y="208076"/>
                </a:lnTo>
                <a:lnTo>
                  <a:pt x="0" y="2142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640"/>
          <p:cNvSpPr/>
          <p:nvPr/>
        </p:nvSpPr>
        <p:spPr>
          <a:xfrm>
            <a:off x="3877627" y="5692140"/>
            <a:ext cx="557214" cy="231458"/>
          </a:xfrm>
          <a:custGeom>
            <a:avLst/>
            <a:gdLst/>
            <a:ahLst/>
            <a:cxnLst/>
            <a:rect l="0" t="0" r="0" b="0"/>
            <a:pathLst>
              <a:path w="557214" h="231458">
                <a:moveTo>
                  <a:pt x="0" y="231457"/>
                </a:moveTo>
                <a:lnTo>
                  <a:pt x="20151" y="231457"/>
                </a:lnTo>
                <a:lnTo>
                  <a:pt x="22959" y="230505"/>
                </a:lnTo>
                <a:lnTo>
                  <a:pt x="31462" y="225566"/>
                </a:lnTo>
                <a:lnTo>
                  <a:pt x="45409" y="220875"/>
                </a:lnTo>
                <a:lnTo>
                  <a:pt x="60762" y="213717"/>
                </a:lnTo>
                <a:lnTo>
                  <a:pt x="83017" y="202764"/>
                </a:lnTo>
                <a:lnTo>
                  <a:pt x="96904" y="197115"/>
                </a:lnTo>
                <a:lnTo>
                  <a:pt x="111649" y="191429"/>
                </a:lnTo>
                <a:lnTo>
                  <a:pt x="124551" y="185727"/>
                </a:lnTo>
                <a:lnTo>
                  <a:pt x="139177" y="180017"/>
                </a:lnTo>
                <a:lnTo>
                  <a:pt x="154248" y="173353"/>
                </a:lnTo>
                <a:lnTo>
                  <a:pt x="160935" y="168908"/>
                </a:lnTo>
                <a:lnTo>
                  <a:pt x="167297" y="164040"/>
                </a:lnTo>
                <a:lnTo>
                  <a:pt x="175349" y="159843"/>
                </a:lnTo>
                <a:lnTo>
                  <a:pt x="184527" y="156092"/>
                </a:lnTo>
                <a:lnTo>
                  <a:pt x="194456" y="152638"/>
                </a:lnTo>
                <a:lnTo>
                  <a:pt x="202980" y="148431"/>
                </a:lnTo>
                <a:lnTo>
                  <a:pt x="210567" y="143722"/>
                </a:lnTo>
                <a:lnTo>
                  <a:pt x="217531" y="138677"/>
                </a:lnTo>
                <a:lnTo>
                  <a:pt x="225983" y="134361"/>
                </a:lnTo>
                <a:lnTo>
                  <a:pt x="235428" y="130531"/>
                </a:lnTo>
                <a:lnTo>
                  <a:pt x="245534" y="127026"/>
                </a:lnTo>
                <a:lnTo>
                  <a:pt x="256082" y="122784"/>
                </a:lnTo>
                <a:lnTo>
                  <a:pt x="266924" y="118051"/>
                </a:lnTo>
                <a:lnTo>
                  <a:pt x="277962" y="112990"/>
                </a:lnTo>
                <a:lnTo>
                  <a:pt x="288178" y="107712"/>
                </a:lnTo>
                <a:lnTo>
                  <a:pt x="297846" y="102288"/>
                </a:lnTo>
                <a:lnTo>
                  <a:pt x="307149" y="96767"/>
                </a:lnTo>
                <a:lnTo>
                  <a:pt x="316209" y="92134"/>
                </a:lnTo>
                <a:lnTo>
                  <a:pt x="325106" y="88092"/>
                </a:lnTo>
                <a:lnTo>
                  <a:pt x="333895" y="84446"/>
                </a:lnTo>
                <a:lnTo>
                  <a:pt x="342612" y="80109"/>
                </a:lnTo>
                <a:lnTo>
                  <a:pt x="351280" y="75314"/>
                </a:lnTo>
                <a:lnTo>
                  <a:pt x="359917" y="70212"/>
                </a:lnTo>
                <a:lnTo>
                  <a:pt x="377133" y="59462"/>
                </a:lnTo>
                <a:lnTo>
                  <a:pt x="385724" y="53929"/>
                </a:lnTo>
                <a:lnTo>
                  <a:pt x="395262" y="49288"/>
                </a:lnTo>
                <a:lnTo>
                  <a:pt x="405430" y="45241"/>
                </a:lnTo>
                <a:lnTo>
                  <a:pt x="416019" y="41590"/>
                </a:lnTo>
                <a:lnTo>
                  <a:pt x="432865" y="34994"/>
                </a:lnTo>
                <a:lnTo>
                  <a:pt x="447655" y="28888"/>
                </a:lnTo>
                <a:lnTo>
                  <a:pt x="463752" y="22999"/>
                </a:lnTo>
                <a:lnTo>
                  <a:pt x="477892" y="17206"/>
                </a:lnTo>
                <a:lnTo>
                  <a:pt x="490526" y="12409"/>
                </a:lnTo>
                <a:lnTo>
                  <a:pt x="507397" y="9709"/>
                </a:lnTo>
                <a:lnTo>
                  <a:pt x="515388" y="9077"/>
                </a:lnTo>
                <a:lnTo>
                  <a:pt x="529791" y="4171"/>
                </a:lnTo>
                <a:lnTo>
                  <a:pt x="546546" y="366"/>
                </a:lnTo>
                <a:lnTo>
                  <a:pt x="5572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641"/>
          <p:cNvSpPr/>
          <p:nvPr/>
        </p:nvSpPr>
        <p:spPr>
          <a:xfrm>
            <a:off x="3963352" y="5915143"/>
            <a:ext cx="248108" cy="222768"/>
          </a:xfrm>
          <a:custGeom>
            <a:avLst/>
            <a:gdLst/>
            <a:ahLst/>
            <a:cxnLst/>
            <a:rect l="0" t="0" r="0" b="0"/>
            <a:pathLst>
              <a:path w="248108" h="222768">
                <a:moveTo>
                  <a:pt x="51435" y="94179"/>
                </a:moveTo>
                <a:lnTo>
                  <a:pt x="51435" y="81409"/>
                </a:lnTo>
                <a:lnTo>
                  <a:pt x="52388" y="78998"/>
                </a:lnTo>
                <a:lnTo>
                  <a:pt x="55986" y="73780"/>
                </a:lnTo>
                <a:lnTo>
                  <a:pt x="60760" y="68285"/>
                </a:lnTo>
                <a:lnTo>
                  <a:pt x="63366" y="65486"/>
                </a:lnTo>
                <a:lnTo>
                  <a:pt x="67009" y="62668"/>
                </a:lnTo>
                <a:lnTo>
                  <a:pt x="71343" y="59837"/>
                </a:lnTo>
                <a:lnTo>
                  <a:pt x="76137" y="56997"/>
                </a:lnTo>
                <a:lnTo>
                  <a:pt x="80286" y="54151"/>
                </a:lnTo>
                <a:lnTo>
                  <a:pt x="87435" y="48449"/>
                </a:lnTo>
                <a:lnTo>
                  <a:pt x="90675" y="44642"/>
                </a:lnTo>
                <a:lnTo>
                  <a:pt x="93787" y="40200"/>
                </a:lnTo>
                <a:lnTo>
                  <a:pt x="96815" y="35333"/>
                </a:lnTo>
                <a:lnTo>
                  <a:pt x="99786" y="31136"/>
                </a:lnTo>
                <a:lnTo>
                  <a:pt x="102719" y="27385"/>
                </a:lnTo>
                <a:lnTo>
                  <a:pt x="105627" y="23932"/>
                </a:lnTo>
                <a:lnTo>
                  <a:pt x="109471" y="20678"/>
                </a:lnTo>
                <a:lnTo>
                  <a:pt x="113938" y="17556"/>
                </a:lnTo>
                <a:lnTo>
                  <a:pt x="118821" y="14522"/>
                </a:lnTo>
                <a:lnTo>
                  <a:pt x="123029" y="12499"/>
                </a:lnTo>
                <a:lnTo>
                  <a:pt x="134455" y="8701"/>
                </a:lnTo>
                <a:lnTo>
                  <a:pt x="139166" y="6713"/>
                </a:lnTo>
                <a:lnTo>
                  <a:pt x="144213" y="4436"/>
                </a:lnTo>
                <a:lnTo>
                  <a:pt x="148529" y="2918"/>
                </a:lnTo>
                <a:lnTo>
                  <a:pt x="155866" y="1231"/>
                </a:lnTo>
                <a:lnTo>
                  <a:pt x="162301" y="481"/>
                </a:lnTo>
                <a:lnTo>
                  <a:pt x="168336" y="149"/>
                </a:lnTo>
                <a:lnTo>
                  <a:pt x="174194" y="0"/>
                </a:lnTo>
                <a:lnTo>
                  <a:pt x="177089" y="913"/>
                </a:lnTo>
                <a:lnTo>
                  <a:pt x="182846" y="4468"/>
                </a:lnTo>
                <a:lnTo>
                  <a:pt x="188580" y="6683"/>
                </a:lnTo>
                <a:lnTo>
                  <a:pt x="191442" y="7273"/>
                </a:lnTo>
                <a:lnTo>
                  <a:pt x="193351" y="8619"/>
                </a:lnTo>
                <a:lnTo>
                  <a:pt x="194623" y="10469"/>
                </a:lnTo>
                <a:lnTo>
                  <a:pt x="195471" y="12655"/>
                </a:lnTo>
                <a:lnTo>
                  <a:pt x="196037" y="16017"/>
                </a:lnTo>
                <a:lnTo>
                  <a:pt x="196413" y="20164"/>
                </a:lnTo>
                <a:lnTo>
                  <a:pt x="196833" y="28899"/>
                </a:lnTo>
                <a:lnTo>
                  <a:pt x="197019" y="35955"/>
                </a:lnTo>
                <a:lnTo>
                  <a:pt x="196116" y="40123"/>
                </a:lnTo>
                <a:lnTo>
                  <a:pt x="194561" y="44807"/>
                </a:lnTo>
                <a:lnTo>
                  <a:pt x="192573" y="49834"/>
                </a:lnTo>
                <a:lnTo>
                  <a:pt x="190294" y="55091"/>
                </a:lnTo>
                <a:lnTo>
                  <a:pt x="185223" y="66011"/>
                </a:lnTo>
                <a:lnTo>
                  <a:pt x="183489" y="70638"/>
                </a:lnTo>
                <a:lnTo>
                  <a:pt x="182334" y="74675"/>
                </a:lnTo>
                <a:lnTo>
                  <a:pt x="181563" y="78319"/>
                </a:lnTo>
                <a:lnTo>
                  <a:pt x="178168" y="84908"/>
                </a:lnTo>
                <a:lnTo>
                  <a:pt x="173483" y="91011"/>
                </a:lnTo>
                <a:lnTo>
                  <a:pt x="168226" y="96899"/>
                </a:lnTo>
                <a:lnTo>
                  <a:pt x="162715" y="102690"/>
                </a:lnTo>
                <a:lnTo>
                  <a:pt x="155966" y="109619"/>
                </a:lnTo>
                <a:lnTo>
                  <a:pt x="154460" y="110187"/>
                </a:lnTo>
                <a:lnTo>
                  <a:pt x="147070" y="111174"/>
                </a:lnTo>
                <a:lnTo>
                  <a:pt x="145850" y="111311"/>
                </a:lnTo>
                <a:lnTo>
                  <a:pt x="145767" y="106770"/>
                </a:lnTo>
                <a:lnTo>
                  <a:pt x="146708" y="104478"/>
                </a:lnTo>
                <a:lnTo>
                  <a:pt x="150294" y="99391"/>
                </a:lnTo>
                <a:lnTo>
                  <a:pt x="155062" y="93956"/>
                </a:lnTo>
                <a:lnTo>
                  <a:pt x="160357" y="88365"/>
                </a:lnTo>
                <a:lnTo>
                  <a:pt x="191456" y="57031"/>
                </a:lnTo>
                <a:lnTo>
                  <a:pt x="194313" y="55126"/>
                </a:lnTo>
                <a:lnTo>
                  <a:pt x="200026" y="53010"/>
                </a:lnTo>
                <a:lnTo>
                  <a:pt x="203836" y="52446"/>
                </a:lnTo>
                <a:lnTo>
                  <a:pt x="208281" y="52069"/>
                </a:lnTo>
                <a:lnTo>
                  <a:pt x="213149" y="51818"/>
                </a:lnTo>
                <a:lnTo>
                  <a:pt x="216394" y="52604"/>
                </a:lnTo>
                <a:lnTo>
                  <a:pt x="218558" y="54080"/>
                </a:lnTo>
                <a:lnTo>
                  <a:pt x="224143" y="60708"/>
                </a:lnTo>
                <a:lnTo>
                  <a:pt x="229159" y="65968"/>
                </a:lnTo>
                <a:lnTo>
                  <a:pt x="242961" y="79939"/>
                </a:lnTo>
                <a:lnTo>
                  <a:pt x="244841" y="82781"/>
                </a:lnTo>
                <a:lnTo>
                  <a:pt x="246931" y="88478"/>
                </a:lnTo>
                <a:lnTo>
                  <a:pt x="247488" y="92284"/>
                </a:lnTo>
                <a:lnTo>
                  <a:pt x="247859" y="96726"/>
                </a:lnTo>
                <a:lnTo>
                  <a:pt x="248107" y="101592"/>
                </a:lnTo>
                <a:lnTo>
                  <a:pt x="247320" y="106740"/>
                </a:lnTo>
                <a:lnTo>
                  <a:pt x="245843" y="112079"/>
                </a:lnTo>
                <a:lnTo>
                  <a:pt x="243905" y="117542"/>
                </a:lnTo>
                <a:lnTo>
                  <a:pt x="242614" y="124042"/>
                </a:lnTo>
                <a:lnTo>
                  <a:pt x="241752" y="131233"/>
                </a:lnTo>
                <a:lnTo>
                  <a:pt x="241178" y="138884"/>
                </a:lnTo>
                <a:lnTo>
                  <a:pt x="238890" y="144938"/>
                </a:lnTo>
                <a:lnTo>
                  <a:pt x="235460" y="149925"/>
                </a:lnTo>
                <a:lnTo>
                  <a:pt x="231269" y="154203"/>
                </a:lnTo>
                <a:lnTo>
                  <a:pt x="227522" y="158961"/>
                </a:lnTo>
                <a:lnTo>
                  <a:pt x="224071" y="164037"/>
                </a:lnTo>
                <a:lnTo>
                  <a:pt x="220818" y="169326"/>
                </a:lnTo>
                <a:lnTo>
                  <a:pt x="217697" y="174757"/>
                </a:lnTo>
                <a:lnTo>
                  <a:pt x="211690" y="185871"/>
                </a:lnTo>
                <a:lnTo>
                  <a:pt x="207801" y="190550"/>
                </a:lnTo>
                <a:lnTo>
                  <a:pt x="203304" y="194621"/>
                </a:lnTo>
                <a:lnTo>
                  <a:pt x="198401" y="198288"/>
                </a:lnTo>
                <a:lnTo>
                  <a:pt x="194180" y="201685"/>
                </a:lnTo>
                <a:lnTo>
                  <a:pt x="186950" y="208000"/>
                </a:lnTo>
                <a:lnTo>
                  <a:pt x="182736" y="210064"/>
                </a:lnTo>
                <a:lnTo>
                  <a:pt x="178021" y="211441"/>
                </a:lnTo>
                <a:lnTo>
                  <a:pt x="172973" y="212358"/>
                </a:lnTo>
                <a:lnTo>
                  <a:pt x="167703" y="213923"/>
                </a:lnTo>
                <a:lnTo>
                  <a:pt x="162285" y="215919"/>
                </a:lnTo>
                <a:lnTo>
                  <a:pt x="156767" y="218201"/>
                </a:lnTo>
                <a:lnTo>
                  <a:pt x="150232" y="219723"/>
                </a:lnTo>
                <a:lnTo>
                  <a:pt x="143017" y="220737"/>
                </a:lnTo>
                <a:lnTo>
                  <a:pt x="135350" y="221414"/>
                </a:lnTo>
                <a:lnTo>
                  <a:pt x="128333" y="221864"/>
                </a:lnTo>
                <a:lnTo>
                  <a:pt x="115457" y="222366"/>
                </a:lnTo>
                <a:lnTo>
                  <a:pt x="97498" y="222648"/>
                </a:lnTo>
                <a:lnTo>
                  <a:pt x="0" y="2227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=169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403"/>
          <p:cNvSpPr/>
          <p:nvPr/>
        </p:nvSpPr>
        <p:spPr>
          <a:xfrm>
            <a:off x="4100512" y="1800225"/>
            <a:ext cx="274321" cy="317170"/>
          </a:xfrm>
          <a:custGeom>
            <a:avLst/>
            <a:gdLst/>
            <a:ahLst/>
            <a:cxnLst/>
            <a:rect l="0" t="0" r="0" b="0"/>
            <a:pathLst>
              <a:path w="274321" h="317170">
                <a:moveTo>
                  <a:pt x="0" y="0"/>
                </a:moveTo>
                <a:lnTo>
                  <a:pt x="95859" y="95858"/>
                </a:lnTo>
                <a:lnTo>
                  <a:pt x="101054" y="100101"/>
                </a:lnTo>
                <a:lnTo>
                  <a:pt x="107374" y="104833"/>
                </a:lnTo>
                <a:lnTo>
                  <a:pt x="114445" y="109894"/>
                </a:lnTo>
                <a:lnTo>
                  <a:pt x="120112" y="115172"/>
                </a:lnTo>
                <a:lnTo>
                  <a:pt x="124842" y="120596"/>
                </a:lnTo>
                <a:lnTo>
                  <a:pt x="128948" y="126118"/>
                </a:lnTo>
                <a:lnTo>
                  <a:pt x="133591" y="131703"/>
                </a:lnTo>
                <a:lnTo>
                  <a:pt x="138590" y="137332"/>
                </a:lnTo>
                <a:lnTo>
                  <a:pt x="143828" y="142990"/>
                </a:lnTo>
                <a:lnTo>
                  <a:pt x="149225" y="149619"/>
                </a:lnTo>
                <a:lnTo>
                  <a:pt x="154729" y="156896"/>
                </a:lnTo>
                <a:lnTo>
                  <a:pt x="160303" y="164604"/>
                </a:lnTo>
                <a:lnTo>
                  <a:pt x="164971" y="171649"/>
                </a:lnTo>
                <a:lnTo>
                  <a:pt x="169036" y="178250"/>
                </a:lnTo>
                <a:lnTo>
                  <a:pt x="172698" y="184555"/>
                </a:lnTo>
                <a:lnTo>
                  <a:pt x="181847" y="199182"/>
                </a:lnTo>
                <a:lnTo>
                  <a:pt x="186954" y="207083"/>
                </a:lnTo>
                <a:lnTo>
                  <a:pt x="191311" y="214255"/>
                </a:lnTo>
                <a:lnTo>
                  <a:pt x="195168" y="220942"/>
                </a:lnTo>
                <a:lnTo>
                  <a:pt x="201994" y="233451"/>
                </a:lnTo>
                <a:lnTo>
                  <a:pt x="214137" y="257004"/>
                </a:lnTo>
                <a:lnTo>
                  <a:pt x="217053" y="262776"/>
                </a:lnTo>
                <a:lnTo>
                  <a:pt x="225373" y="271729"/>
                </a:lnTo>
                <a:lnTo>
                  <a:pt x="230259" y="275450"/>
                </a:lnTo>
                <a:lnTo>
                  <a:pt x="238227" y="282125"/>
                </a:lnTo>
                <a:lnTo>
                  <a:pt x="241686" y="285238"/>
                </a:lnTo>
                <a:lnTo>
                  <a:pt x="243991" y="288266"/>
                </a:lnTo>
                <a:lnTo>
                  <a:pt x="248189" y="297078"/>
                </a:lnTo>
                <a:lnTo>
                  <a:pt x="255042" y="305722"/>
                </a:lnTo>
                <a:lnTo>
                  <a:pt x="263351" y="314636"/>
                </a:lnTo>
                <a:lnTo>
                  <a:pt x="264149" y="315485"/>
                </a:lnTo>
                <a:lnTo>
                  <a:pt x="265635" y="316051"/>
                </a:lnTo>
                <a:lnTo>
                  <a:pt x="274203" y="317169"/>
                </a:lnTo>
                <a:lnTo>
                  <a:pt x="27432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04"/>
          <p:cNvSpPr/>
          <p:nvPr/>
        </p:nvSpPr>
        <p:spPr>
          <a:xfrm>
            <a:off x="4074795" y="1817370"/>
            <a:ext cx="240031" cy="291466"/>
          </a:xfrm>
          <a:custGeom>
            <a:avLst/>
            <a:gdLst/>
            <a:ahLst/>
            <a:cxnLst/>
            <a:rect l="0" t="0" r="0" b="0"/>
            <a:pathLst>
              <a:path w="240031" h="291466">
                <a:moveTo>
                  <a:pt x="240030" y="0"/>
                </a:moveTo>
                <a:lnTo>
                  <a:pt x="240030" y="4550"/>
                </a:lnTo>
                <a:lnTo>
                  <a:pt x="239077" y="5891"/>
                </a:lnTo>
                <a:lnTo>
                  <a:pt x="237490" y="6785"/>
                </a:lnTo>
                <a:lnTo>
                  <a:pt x="232648" y="8219"/>
                </a:lnTo>
                <a:lnTo>
                  <a:pt x="227259" y="13018"/>
                </a:lnTo>
                <a:lnTo>
                  <a:pt x="216905" y="23173"/>
                </a:lnTo>
                <a:lnTo>
                  <a:pt x="211337" y="28714"/>
                </a:lnTo>
                <a:lnTo>
                  <a:pt x="205687" y="36892"/>
                </a:lnTo>
                <a:lnTo>
                  <a:pt x="202847" y="41739"/>
                </a:lnTo>
                <a:lnTo>
                  <a:pt x="199049" y="46876"/>
                </a:lnTo>
                <a:lnTo>
                  <a:pt x="194612" y="52205"/>
                </a:lnTo>
                <a:lnTo>
                  <a:pt x="189749" y="57663"/>
                </a:lnTo>
                <a:lnTo>
                  <a:pt x="179265" y="68808"/>
                </a:lnTo>
                <a:lnTo>
                  <a:pt x="173803" y="74447"/>
                </a:lnTo>
                <a:lnTo>
                  <a:pt x="169208" y="81064"/>
                </a:lnTo>
                <a:lnTo>
                  <a:pt x="165193" y="88332"/>
                </a:lnTo>
                <a:lnTo>
                  <a:pt x="161563" y="96036"/>
                </a:lnTo>
                <a:lnTo>
                  <a:pt x="156287" y="103076"/>
                </a:lnTo>
                <a:lnTo>
                  <a:pt x="149911" y="109675"/>
                </a:lnTo>
                <a:lnTo>
                  <a:pt x="142803" y="115979"/>
                </a:lnTo>
                <a:lnTo>
                  <a:pt x="129825" y="128063"/>
                </a:lnTo>
                <a:lnTo>
                  <a:pt x="123697" y="133953"/>
                </a:lnTo>
                <a:lnTo>
                  <a:pt x="118660" y="140737"/>
                </a:lnTo>
                <a:lnTo>
                  <a:pt x="114349" y="148117"/>
                </a:lnTo>
                <a:lnTo>
                  <a:pt x="110522" y="155894"/>
                </a:lnTo>
                <a:lnTo>
                  <a:pt x="106066" y="162984"/>
                </a:lnTo>
                <a:lnTo>
                  <a:pt x="101191" y="169616"/>
                </a:lnTo>
                <a:lnTo>
                  <a:pt x="96036" y="175942"/>
                </a:lnTo>
                <a:lnTo>
                  <a:pt x="90694" y="183017"/>
                </a:lnTo>
                <a:lnTo>
                  <a:pt x="79678" y="198498"/>
                </a:lnTo>
                <a:lnTo>
                  <a:pt x="75026" y="205675"/>
                </a:lnTo>
                <a:lnTo>
                  <a:pt x="70972" y="212364"/>
                </a:lnTo>
                <a:lnTo>
                  <a:pt x="67318" y="218728"/>
                </a:lnTo>
                <a:lnTo>
                  <a:pt x="62976" y="224876"/>
                </a:lnTo>
                <a:lnTo>
                  <a:pt x="58176" y="230880"/>
                </a:lnTo>
                <a:lnTo>
                  <a:pt x="53071" y="236787"/>
                </a:lnTo>
                <a:lnTo>
                  <a:pt x="47763" y="241678"/>
                </a:lnTo>
                <a:lnTo>
                  <a:pt x="42319" y="245891"/>
                </a:lnTo>
                <a:lnTo>
                  <a:pt x="36785" y="249652"/>
                </a:lnTo>
                <a:lnTo>
                  <a:pt x="32144" y="254065"/>
                </a:lnTo>
                <a:lnTo>
                  <a:pt x="28097" y="258911"/>
                </a:lnTo>
                <a:lnTo>
                  <a:pt x="24445" y="264047"/>
                </a:lnTo>
                <a:lnTo>
                  <a:pt x="17850" y="272294"/>
                </a:lnTo>
                <a:lnTo>
                  <a:pt x="14757" y="275827"/>
                </a:lnTo>
                <a:lnTo>
                  <a:pt x="11743" y="278182"/>
                </a:lnTo>
                <a:lnTo>
                  <a:pt x="5854" y="280799"/>
                </a:lnTo>
                <a:lnTo>
                  <a:pt x="3902" y="282449"/>
                </a:lnTo>
                <a:lnTo>
                  <a:pt x="2601" y="284502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05"/>
          <p:cNvSpPr/>
          <p:nvPr/>
        </p:nvSpPr>
        <p:spPr>
          <a:xfrm>
            <a:off x="4443412" y="1638678"/>
            <a:ext cx="231459" cy="160346"/>
          </a:xfrm>
          <a:custGeom>
            <a:avLst/>
            <a:gdLst/>
            <a:ahLst/>
            <a:cxnLst/>
            <a:rect l="0" t="0" r="0" b="0"/>
            <a:pathLst>
              <a:path w="231459" h="160346">
                <a:moveTo>
                  <a:pt x="0" y="58677"/>
                </a:moveTo>
                <a:lnTo>
                  <a:pt x="0" y="38203"/>
                </a:lnTo>
                <a:lnTo>
                  <a:pt x="953" y="35503"/>
                </a:lnTo>
                <a:lnTo>
                  <a:pt x="2540" y="32750"/>
                </a:lnTo>
                <a:lnTo>
                  <a:pt x="4551" y="29962"/>
                </a:lnTo>
                <a:lnTo>
                  <a:pt x="7796" y="28103"/>
                </a:lnTo>
                <a:lnTo>
                  <a:pt x="11865" y="26865"/>
                </a:lnTo>
                <a:lnTo>
                  <a:pt x="16483" y="26038"/>
                </a:lnTo>
                <a:lnTo>
                  <a:pt x="21466" y="24535"/>
                </a:lnTo>
                <a:lnTo>
                  <a:pt x="26693" y="22581"/>
                </a:lnTo>
                <a:lnTo>
                  <a:pt x="32083" y="20325"/>
                </a:lnTo>
                <a:lnTo>
                  <a:pt x="36629" y="17869"/>
                </a:lnTo>
                <a:lnTo>
                  <a:pt x="40611" y="15279"/>
                </a:lnTo>
                <a:lnTo>
                  <a:pt x="44219" y="12600"/>
                </a:lnTo>
                <a:lnTo>
                  <a:pt x="48530" y="10814"/>
                </a:lnTo>
                <a:lnTo>
                  <a:pt x="53308" y="9623"/>
                </a:lnTo>
                <a:lnTo>
                  <a:pt x="58398" y="8829"/>
                </a:lnTo>
                <a:lnTo>
                  <a:pt x="63697" y="7348"/>
                </a:lnTo>
                <a:lnTo>
                  <a:pt x="69135" y="5407"/>
                </a:lnTo>
                <a:lnTo>
                  <a:pt x="74665" y="3161"/>
                </a:lnTo>
                <a:lnTo>
                  <a:pt x="79304" y="1664"/>
                </a:lnTo>
                <a:lnTo>
                  <a:pt x="83350" y="665"/>
                </a:lnTo>
                <a:lnTo>
                  <a:pt x="86999" y="0"/>
                </a:lnTo>
                <a:lnTo>
                  <a:pt x="90384" y="509"/>
                </a:lnTo>
                <a:lnTo>
                  <a:pt x="93594" y="1801"/>
                </a:lnTo>
                <a:lnTo>
                  <a:pt x="96686" y="3614"/>
                </a:lnTo>
                <a:lnTo>
                  <a:pt x="102662" y="5629"/>
                </a:lnTo>
                <a:lnTo>
                  <a:pt x="105589" y="6167"/>
                </a:lnTo>
                <a:lnTo>
                  <a:pt x="111381" y="9304"/>
                </a:lnTo>
                <a:lnTo>
                  <a:pt x="114259" y="11474"/>
                </a:lnTo>
                <a:lnTo>
                  <a:pt x="116178" y="13873"/>
                </a:lnTo>
                <a:lnTo>
                  <a:pt x="117457" y="16425"/>
                </a:lnTo>
                <a:lnTo>
                  <a:pt x="118309" y="19079"/>
                </a:lnTo>
                <a:lnTo>
                  <a:pt x="119830" y="21801"/>
                </a:lnTo>
                <a:lnTo>
                  <a:pt x="121797" y="24568"/>
                </a:lnTo>
                <a:lnTo>
                  <a:pt x="124061" y="27365"/>
                </a:lnTo>
                <a:lnTo>
                  <a:pt x="125569" y="31134"/>
                </a:lnTo>
                <a:lnTo>
                  <a:pt x="126576" y="35553"/>
                </a:lnTo>
                <a:lnTo>
                  <a:pt x="127246" y="40403"/>
                </a:lnTo>
                <a:lnTo>
                  <a:pt x="127693" y="44589"/>
                </a:lnTo>
                <a:lnTo>
                  <a:pt x="127991" y="48332"/>
                </a:lnTo>
                <a:lnTo>
                  <a:pt x="128190" y="51781"/>
                </a:lnTo>
                <a:lnTo>
                  <a:pt x="127370" y="55032"/>
                </a:lnTo>
                <a:lnTo>
                  <a:pt x="125871" y="58152"/>
                </a:lnTo>
                <a:lnTo>
                  <a:pt x="123919" y="61184"/>
                </a:lnTo>
                <a:lnTo>
                  <a:pt x="121665" y="64158"/>
                </a:lnTo>
                <a:lnTo>
                  <a:pt x="119210" y="67094"/>
                </a:lnTo>
                <a:lnTo>
                  <a:pt x="116621" y="70003"/>
                </a:lnTo>
                <a:lnTo>
                  <a:pt x="114895" y="72895"/>
                </a:lnTo>
                <a:lnTo>
                  <a:pt x="113744" y="75776"/>
                </a:lnTo>
                <a:lnTo>
                  <a:pt x="112977" y="78648"/>
                </a:lnTo>
                <a:lnTo>
                  <a:pt x="111513" y="81516"/>
                </a:lnTo>
                <a:lnTo>
                  <a:pt x="109584" y="84380"/>
                </a:lnTo>
                <a:lnTo>
                  <a:pt x="107346" y="87243"/>
                </a:lnTo>
                <a:lnTo>
                  <a:pt x="104902" y="90103"/>
                </a:lnTo>
                <a:lnTo>
                  <a:pt x="102320" y="92963"/>
                </a:lnTo>
                <a:lnTo>
                  <a:pt x="96910" y="98680"/>
                </a:lnTo>
                <a:lnTo>
                  <a:pt x="91331" y="104396"/>
                </a:lnTo>
                <a:lnTo>
                  <a:pt x="89462" y="107253"/>
                </a:lnTo>
                <a:lnTo>
                  <a:pt x="88217" y="110111"/>
                </a:lnTo>
                <a:lnTo>
                  <a:pt x="87386" y="112969"/>
                </a:lnTo>
                <a:lnTo>
                  <a:pt x="85880" y="115826"/>
                </a:lnTo>
                <a:lnTo>
                  <a:pt x="83924" y="118684"/>
                </a:lnTo>
                <a:lnTo>
                  <a:pt x="81666" y="121542"/>
                </a:lnTo>
                <a:lnTo>
                  <a:pt x="80161" y="124399"/>
                </a:lnTo>
                <a:lnTo>
                  <a:pt x="79158" y="127257"/>
                </a:lnTo>
                <a:lnTo>
                  <a:pt x="78490" y="130114"/>
                </a:lnTo>
                <a:lnTo>
                  <a:pt x="77092" y="132019"/>
                </a:lnTo>
                <a:lnTo>
                  <a:pt x="75207" y="133289"/>
                </a:lnTo>
                <a:lnTo>
                  <a:pt x="72998" y="134136"/>
                </a:lnTo>
                <a:lnTo>
                  <a:pt x="71525" y="135653"/>
                </a:lnTo>
                <a:lnTo>
                  <a:pt x="70544" y="137617"/>
                </a:lnTo>
                <a:lnTo>
                  <a:pt x="68695" y="144004"/>
                </a:lnTo>
                <a:lnTo>
                  <a:pt x="68614" y="148835"/>
                </a:lnTo>
                <a:lnTo>
                  <a:pt x="68583" y="152611"/>
                </a:lnTo>
                <a:lnTo>
                  <a:pt x="73132" y="152866"/>
                </a:lnTo>
                <a:lnTo>
                  <a:pt x="74472" y="153855"/>
                </a:lnTo>
                <a:lnTo>
                  <a:pt x="75366" y="155466"/>
                </a:lnTo>
                <a:lnTo>
                  <a:pt x="75961" y="157493"/>
                </a:lnTo>
                <a:lnTo>
                  <a:pt x="77311" y="158844"/>
                </a:lnTo>
                <a:lnTo>
                  <a:pt x="79163" y="159745"/>
                </a:lnTo>
                <a:lnTo>
                  <a:pt x="81350" y="160345"/>
                </a:lnTo>
                <a:lnTo>
                  <a:pt x="83761" y="159793"/>
                </a:lnTo>
                <a:lnTo>
                  <a:pt x="88980" y="156640"/>
                </a:lnTo>
                <a:lnTo>
                  <a:pt x="94474" y="154603"/>
                </a:lnTo>
                <a:lnTo>
                  <a:pt x="101043" y="153698"/>
                </a:lnTo>
                <a:lnTo>
                  <a:pt x="105463" y="153457"/>
                </a:lnTo>
                <a:lnTo>
                  <a:pt x="115452" y="153188"/>
                </a:lnTo>
                <a:lnTo>
                  <a:pt x="138476" y="153002"/>
                </a:lnTo>
                <a:lnTo>
                  <a:pt x="142800" y="152040"/>
                </a:lnTo>
                <a:lnTo>
                  <a:pt x="147587" y="150447"/>
                </a:lnTo>
                <a:lnTo>
                  <a:pt x="152684" y="148432"/>
                </a:lnTo>
                <a:lnTo>
                  <a:pt x="157987" y="147088"/>
                </a:lnTo>
                <a:lnTo>
                  <a:pt x="163427" y="146193"/>
                </a:lnTo>
                <a:lnTo>
                  <a:pt x="168959" y="145596"/>
                </a:lnTo>
                <a:lnTo>
                  <a:pt x="173599" y="145198"/>
                </a:lnTo>
                <a:lnTo>
                  <a:pt x="177645" y="144932"/>
                </a:lnTo>
                <a:lnTo>
                  <a:pt x="181296" y="144755"/>
                </a:lnTo>
                <a:lnTo>
                  <a:pt x="185634" y="143685"/>
                </a:lnTo>
                <a:lnTo>
                  <a:pt x="190431" y="142019"/>
                </a:lnTo>
                <a:lnTo>
                  <a:pt x="195534" y="139956"/>
                </a:lnTo>
                <a:lnTo>
                  <a:pt x="199888" y="138580"/>
                </a:lnTo>
                <a:lnTo>
                  <a:pt x="203744" y="137663"/>
                </a:lnTo>
                <a:lnTo>
                  <a:pt x="210568" y="136644"/>
                </a:lnTo>
                <a:lnTo>
                  <a:pt x="216776" y="136191"/>
                </a:lnTo>
                <a:lnTo>
                  <a:pt x="222710" y="135990"/>
                </a:lnTo>
                <a:lnTo>
                  <a:pt x="231458" y="1358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06"/>
          <p:cNvSpPr/>
          <p:nvPr/>
        </p:nvSpPr>
        <p:spPr>
          <a:xfrm>
            <a:off x="4632007" y="1937385"/>
            <a:ext cx="291466" cy="34291"/>
          </a:xfrm>
          <a:custGeom>
            <a:avLst/>
            <a:gdLst/>
            <a:ahLst/>
            <a:cxnLst/>
            <a:rect l="0" t="0" r="0" b="0"/>
            <a:pathLst>
              <a:path w="291466" h="34291">
                <a:moveTo>
                  <a:pt x="0" y="25717"/>
                </a:moveTo>
                <a:lnTo>
                  <a:pt x="4551" y="30268"/>
                </a:lnTo>
                <a:lnTo>
                  <a:pt x="6844" y="31608"/>
                </a:lnTo>
                <a:lnTo>
                  <a:pt x="9325" y="32502"/>
                </a:lnTo>
                <a:lnTo>
                  <a:pt x="14622" y="33495"/>
                </a:lnTo>
                <a:lnTo>
                  <a:pt x="22959" y="34054"/>
                </a:lnTo>
                <a:lnTo>
                  <a:pt x="31462" y="34220"/>
                </a:lnTo>
                <a:lnTo>
                  <a:pt x="122913" y="34290"/>
                </a:lnTo>
                <a:lnTo>
                  <a:pt x="129567" y="33337"/>
                </a:lnTo>
                <a:lnTo>
                  <a:pt x="135908" y="31750"/>
                </a:lnTo>
                <a:lnTo>
                  <a:pt x="142040" y="29739"/>
                </a:lnTo>
                <a:lnTo>
                  <a:pt x="147081" y="28398"/>
                </a:lnTo>
                <a:lnTo>
                  <a:pt x="151394" y="27504"/>
                </a:lnTo>
                <a:lnTo>
                  <a:pt x="159679" y="26511"/>
                </a:lnTo>
                <a:lnTo>
                  <a:pt x="164555" y="26247"/>
                </a:lnTo>
                <a:lnTo>
                  <a:pt x="175053" y="25952"/>
                </a:lnTo>
                <a:lnTo>
                  <a:pt x="186069" y="25822"/>
                </a:lnTo>
                <a:lnTo>
                  <a:pt x="191674" y="24834"/>
                </a:lnTo>
                <a:lnTo>
                  <a:pt x="197315" y="23224"/>
                </a:lnTo>
                <a:lnTo>
                  <a:pt x="202981" y="21197"/>
                </a:lnTo>
                <a:lnTo>
                  <a:pt x="208663" y="19846"/>
                </a:lnTo>
                <a:lnTo>
                  <a:pt x="214356" y="18946"/>
                </a:lnTo>
                <a:lnTo>
                  <a:pt x="220056" y="18346"/>
                </a:lnTo>
                <a:lnTo>
                  <a:pt x="225762" y="16993"/>
                </a:lnTo>
                <a:lnTo>
                  <a:pt x="231470" y="15138"/>
                </a:lnTo>
                <a:lnTo>
                  <a:pt x="237181" y="12950"/>
                </a:lnTo>
                <a:lnTo>
                  <a:pt x="241941" y="11491"/>
                </a:lnTo>
                <a:lnTo>
                  <a:pt x="246066" y="10518"/>
                </a:lnTo>
                <a:lnTo>
                  <a:pt x="249769" y="9869"/>
                </a:lnTo>
                <a:lnTo>
                  <a:pt x="254143" y="9437"/>
                </a:lnTo>
                <a:lnTo>
                  <a:pt x="258964" y="9149"/>
                </a:lnTo>
                <a:lnTo>
                  <a:pt x="264082" y="8956"/>
                </a:lnTo>
                <a:lnTo>
                  <a:pt x="267495" y="7876"/>
                </a:lnTo>
                <a:lnTo>
                  <a:pt x="269770" y="6203"/>
                </a:lnTo>
                <a:lnTo>
                  <a:pt x="271287" y="4135"/>
                </a:lnTo>
                <a:lnTo>
                  <a:pt x="273250" y="2757"/>
                </a:lnTo>
                <a:lnTo>
                  <a:pt x="275512" y="1838"/>
                </a:lnTo>
                <a:lnTo>
                  <a:pt x="282461" y="107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7"/>
          <p:cNvSpPr/>
          <p:nvPr/>
        </p:nvSpPr>
        <p:spPr>
          <a:xfrm>
            <a:off x="5129213" y="1603057"/>
            <a:ext cx="8572" cy="411481"/>
          </a:xfrm>
          <a:custGeom>
            <a:avLst/>
            <a:gdLst/>
            <a:ahLst/>
            <a:cxnLst/>
            <a:rect l="0" t="0" r="0" b="0"/>
            <a:pathLst>
              <a:path w="8572" h="411481">
                <a:moveTo>
                  <a:pt x="8571" y="0"/>
                </a:moveTo>
                <a:lnTo>
                  <a:pt x="8571" y="198509"/>
                </a:lnTo>
                <a:lnTo>
                  <a:pt x="7619" y="206634"/>
                </a:lnTo>
                <a:lnTo>
                  <a:pt x="6032" y="214909"/>
                </a:lnTo>
                <a:lnTo>
                  <a:pt x="4021" y="223282"/>
                </a:lnTo>
                <a:lnTo>
                  <a:pt x="2680" y="231723"/>
                </a:lnTo>
                <a:lnTo>
                  <a:pt x="1786" y="240207"/>
                </a:lnTo>
                <a:lnTo>
                  <a:pt x="1190" y="248720"/>
                </a:lnTo>
                <a:lnTo>
                  <a:pt x="793" y="257254"/>
                </a:lnTo>
                <a:lnTo>
                  <a:pt x="352" y="274355"/>
                </a:lnTo>
                <a:lnTo>
                  <a:pt x="0" y="374289"/>
                </a:lnTo>
                <a:lnTo>
                  <a:pt x="952" y="379066"/>
                </a:lnTo>
                <a:lnTo>
                  <a:pt x="2539" y="383203"/>
                </a:lnTo>
                <a:lnTo>
                  <a:pt x="4550" y="386914"/>
                </a:lnTo>
                <a:lnTo>
                  <a:pt x="5891" y="390340"/>
                </a:lnTo>
                <a:lnTo>
                  <a:pt x="6784" y="393577"/>
                </a:lnTo>
                <a:lnTo>
                  <a:pt x="8218" y="401064"/>
                </a:lnTo>
                <a:lnTo>
                  <a:pt x="8467" y="406912"/>
                </a:lnTo>
                <a:lnTo>
                  <a:pt x="8571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08"/>
          <p:cNvSpPr/>
          <p:nvPr/>
        </p:nvSpPr>
        <p:spPr>
          <a:xfrm>
            <a:off x="5206480" y="1663064"/>
            <a:ext cx="179406" cy="368218"/>
          </a:xfrm>
          <a:custGeom>
            <a:avLst/>
            <a:gdLst/>
            <a:ahLst/>
            <a:cxnLst/>
            <a:rect l="0" t="0" r="0" b="0"/>
            <a:pathLst>
              <a:path w="179406" h="368218">
                <a:moveTo>
                  <a:pt x="59892" y="0"/>
                </a:moveTo>
                <a:lnTo>
                  <a:pt x="52511" y="0"/>
                </a:lnTo>
                <a:lnTo>
                  <a:pt x="52114" y="953"/>
                </a:lnTo>
                <a:lnTo>
                  <a:pt x="51390" y="8731"/>
                </a:lnTo>
                <a:lnTo>
                  <a:pt x="51322" y="33244"/>
                </a:lnTo>
                <a:lnTo>
                  <a:pt x="50369" y="37403"/>
                </a:lnTo>
                <a:lnTo>
                  <a:pt x="45428" y="48759"/>
                </a:lnTo>
                <a:lnTo>
                  <a:pt x="43939" y="58501"/>
                </a:lnTo>
                <a:lnTo>
                  <a:pt x="40737" y="69181"/>
                </a:lnTo>
                <a:lnTo>
                  <a:pt x="36139" y="80277"/>
                </a:lnTo>
                <a:lnTo>
                  <a:pt x="30920" y="91559"/>
                </a:lnTo>
                <a:lnTo>
                  <a:pt x="28195" y="98187"/>
                </a:lnTo>
                <a:lnTo>
                  <a:pt x="25426" y="105463"/>
                </a:lnTo>
                <a:lnTo>
                  <a:pt x="22627" y="113171"/>
                </a:lnTo>
                <a:lnTo>
                  <a:pt x="20761" y="120215"/>
                </a:lnTo>
                <a:lnTo>
                  <a:pt x="19518" y="126816"/>
                </a:lnTo>
                <a:lnTo>
                  <a:pt x="18688" y="133122"/>
                </a:lnTo>
                <a:lnTo>
                  <a:pt x="17183" y="140183"/>
                </a:lnTo>
                <a:lnTo>
                  <a:pt x="15226" y="147748"/>
                </a:lnTo>
                <a:lnTo>
                  <a:pt x="12970" y="155649"/>
                </a:lnTo>
                <a:lnTo>
                  <a:pt x="11466" y="163774"/>
                </a:lnTo>
                <a:lnTo>
                  <a:pt x="10463" y="172048"/>
                </a:lnTo>
                <a:lnTo>
                  <a:pt x="9795" y="180421"/>
                </a:lnTo>
                <a:lnTo>
                  <a:pt x="8396" y="188861"/>
                </a:lnTo>
                <a:lnTo>
                  <a:pt x="6512" y="197345"/>
                </a:lnTo>
                <a:lnTo>
                  <a:pt x="4303" y="205858"/>
                </a:lnTo>
                <a:lnTo>
                  <a:pt x="2830" y="214392"/>
                </a:lnTo>
                <a:lnTo>
                  <a:pt x="1848" y="222938"/>
                </a:lnTo>
                <a:lnTo>
                  <a:pt x="1193" y="231493"/>
                </a:lnTo>
                <a:lnTo>
                  <a:pt x="757" y="240054"/>
                </a:lnTo>
                <a:lnTo>
                  <a:pt x="272" y="257186"/>
                </a:lnTo>
                <a:lnTo>
                  <a:pt x="0" y="278345"/>
                </a:lnTo>
                <a:lnTo>
                  <a:pt x="914" y="284624"/>
                </a:lnTo>
                <a:lnTo>
                  <a:pt x="2476" y="290714"/>
                </a:lnTo>
                <a:lnTo>
                  <a:pt x="4470" y="296680"/>
                </a:lnTo>
                <a:lnTo>
                  <a:pt x="6751" y="302562"/>
                </a:lnTo>
                <a:lnTo>
                  <a:pt x="9224" y="308388"/>
                </a:lnTo>
                <a:lnTo>
                  <a:pt x="14513" y="319942"/>
                </a:lnTo>
                <a:lnTo>
                  <a:pt x="20038" y="331427"/>
                </a:lnTo>
                <a:lnTo>
                  <a:pt x="22846" y="336204"/>
                </a:lnTo>
                <a:lnTo>
                  <a:pt x="25670" y="340341"/>
                </a:lnTo>
                <a:lnTo>
                  <a:pt x="28504" y="344052"/>
                </a:lnTo>
                <a:lnTo>
                  <a:pt x="32299" y="347478"/>
                </a:lnTo>
                <a:lnTo>
                  <a:pt x="36735" y="350715"/>
                </a:lnTo>
                <a:lnTo>
                  <a:pt x="48439" y="358202"/>
                </a:lnTo>
                <a:lnTo>
                  <a:pt x="51304" y="359769"/>
                </a:lnTo>
                <a:lnTo>
                  <a:pt x="59567" y="364050"/>
                </a:lnTo>
                <a:lnTo>
                  <a:pt x="63486" y="365573"/>
                </a:lnTo>
                <a:lnTo>
                  <a:pt x="67050" y="366588"/>
                </a:lnTo>
                <a:lnTo>
                  <a:pt x="70380" y="367265"/>
                </a:lnTo>
                <a:lnTo>
                  <a:pt x="74503" y="367716"/>
                </a:lnTo>
                <a:lnTo>
                  <a:pt x="79158" y="368017"/>
                </a:lnTo>
                <a:lnTo>
                  <a:pt x="84166" y="368217"/>
                </a:lnTo>
                <a:lnTo>
                  <a:pt x="88458" y="367398"/>
                </a:lnTo>
                <a:lnTo>
                  <a:pt x="92270" y="365900"/>
                </a:lnTo>
                <a:lnTo>
                  <a:pt x="95765" y="363948"/>
                </a:lnTo>
                <a:lnTo>
                  <a:pt x="104728" y="359240"/>
                </a:lnTo>
                <a:lnTo>
                  <a:pt x="109786" y="356651"/>
                </a:lnTo>
                <a:lnTo>
                  <a:pt x="114109" y="353973"/>
                </a:lnTo>
                <a:lnTo>
                  <a:pt x="117944" y="351234"/>
                </a:lnTo>
                <a:lnTo>
                  <a:pt x="121454" y="348457"/>
                </a:lnTo>
                <a:lnTo>
                  <a:pt x="124746" y="344700"/>
                </a:lnTo>
                <a:lnTo>
                  <a:pt x="127893" y="340290"/>
                </a:lnTo>
                <a:lnTo>
                  <a:pt x="130943" y="335445"/>
                </a:lnTo>
                <a:lnTo>
                  <a:pt x="133930" y="331263"/>
                </a:lnTo>
                <a:lnTo>
                  <a:pt x="136873" y="327522"/>
                </a:lnTo>
                <a:lnTo>
                  <a:pt x="139788" y="324076"/>
                </a:lnTo>
                <a:lnTo>
                  <a:pt x="142683" y="319873"/>
                </a:lnTo>
                <a:lnTo>
                  <a:pt x="145566" y="315166"/>
                </a:lnTo>
                <a:lnTo>
                  <a:pt x="148441" y="310124"/>
                </a:lnTo>
                <a:lnTo>
                  <a:pt x="154174" y="299441"/>
                </a:lnTo>
                <a:lnTo>
                  <a:pt x="165617" y="277060"/>
                </a:lnTo>
                <a:lnTo>
                  <a:pt x="168475" y="272337"/>
                </a:lnTo>
                <a:lnTo>
                  <a:pt x="171333" y="268236"/>
                </a:lnTo>
                <a:lnTo>
                  <a:pt x="174191" y="264549"/>
                </a:lnTo>
                <a:lnTo>
                  <a:pt x="176096" y="260186"/>
                </a:lnTo>
                <a:lnTo>
                  <a:pt x="178213" y="250259"/>
                </a:lnTo>
                <a:lnTo>
                  <a:pt x="179155" y="242036"/>
                </a:lnTo>
                <a:lnTo>
                  <a:pt x="179405" y="238510"/>
                </a:lnTo>
                <a:lnTo>
                  <a:pt x="178620" y="235207"/>
                </a:lnTo>
                <a:lnTo>
                  <a:pt x="175207" y="228997"/>
                </a:lnTo>
                <a:lnTo>
                  <a:pt x="170516" y="223062"/>
                </a:lnTo>
                <a:lnTo>
                  <a:pt x="167931" y="220146"/>
                </a:lnTo>
                <a:lnTo>
                  <a:pt x="165256" y="218201"/>
                </a:lnTo>
                <a:lnTo>
                  <a:pt x="159743" y="216041"/>
                </a:lnTo>
                <a:lnTo>
                  <a:pt x="155987" y="215465"/>
                </a:lnTo>
                <a:lnTo>
                  <a:pt x="151578" y="215081"/>
                </a:lnTo>
                <a:lnTo>
                  <a:pt x="142552" y="214654"/>
                </a:lnTo>
                <a:lnTo>
                  <a:pt x="135364" y="214465"/>
                </a:lnTo>
                <a:lnTo>
                  <a:pt x="125963" y="214358"/>
                </a:lnTo>
                <a:lnTo>
                  <a:pt x="122990" y="215295"/>
                </a:lnTo>
                <a:lnTo>
                  <a:pt x="120054" y="216873"/>
                </a:lnTo>
                <a:lnTo>
                  <a:pt x="117145" y="218877"/>
                </a:lnTo>
                <a:lnTo>
                  <a:pt x="113301" y="221166"/>
                </a:lnTo>
                <a:lnTo>
                  <a:pt x="108833" y="223644"/>
                </a:lnTo>
                <a:lnTo>
                  <a:pt x="103949" y="226249"/>
                </a:lnTo>
                <a:lnTo>
                  <a:pt x="100694" y="228938"/>
                </a:lnTo>
                <a:lnTo>
                  <a:pt x="98523" y="231683"/>
                </a:lnTo>
                <a:lnTo>
                  <a:pt x="90488" y="247483"/>
                </a:lnTo>
                <a:lnTo>
                  <a:pt x="87778" y="255408"/>
                </a:lnTo>
                <a:lnTo>
                  <a:pt x="85621" y="263057"/>
                </a:lnTo>
                <a:lnTo>
                  <a:pt x="81487" y="272807"/>
                </a:lnTo>
                <a:lnTo>
                  <a:pt x="79015" y="283491"/>
                </a:lnTo>
                <a:lnTo>
                  <a:pt x="78355" y="289006"/>
                </a:lnTo>
                <a:lnTo>
                  <a:pt x="78869" y="293636"/>
                </a:lnTo>
                <a:lnTo>
                  <a:pt x="80163" y="297675"/>
                </a:lnTo>
                <a:lnTo>
                  <a:pt x="81979" y="301320"/>
                </a:lnTo>
                <a:lnTo>
                  <a:pt x="83996" y="310451"/>
                </a:lnTo>
                <a:lnTo>
                  <a:pt x="84534" y="315552"/>
                </a:lnTo>
                <a:lnTo>
                  <a:pt x="85845" y="319906"/>
                </a:lnTo>
                <a:lnTo>
                  <a:pt x="89841" y="327283"/>
                </a:lnTo>
                <a:lnTo>
                  <a:pt x="94793" y="333737"/>
                </a:lnTo>
                <a:lnTo>
                  <a:pt x="97447" y="336792"/>
                </a:lnTo>
                <a:lnTo>
                  <a:pt x="99216" y="339780"/>
                </a:lnTo>
                <a:lnTo>
                  <a:pt x="101182" y="345641"/>
                </a:lnTo>
                <a:lnTo>
                  <a:pt x="102659" y="347585"/>
                </a:lnTo>
                <a:lnTo>
                  <a:pt x="104596" y="348881"/>
                </a:lnTo>
                <a:lnTo>
                  <a:pt x="111327" y="351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9"/>
          <p:cNvSpPr/>
          <p:nvPr/>
        </p:nvSpPr>
        <p:spPr>
          <a:xfrm>
            <a:off x="5515126" y="1663181"/>
            <a:ext cx="137009" cy="428509"/>
          </a:xfrm>
          <a:custGeom>
            <a:avLst/>
            <a:gdLst/>
            <a:ahLst/>
            <a:cxnLst/>
            <a:rect l="0" t="0" r="0" b="0"/>
            <a:pathLst>
              <a:path w="137009" h="428509">
                <a:moveTo>
                  <a:pt x="102719" y="25601"/>
                </a:moveTo>
                <a:lnTo>
                  <a:pt x="102719" y="10001"/>
                </a:lnTo>
                <a:lnTo>
                  <a:pt x="100179" y="6603"/>
                </a:lnTo>
                <a:lnTo>
                  <a:pt x="95337" y="1211"/>
                </a:lnTo>
                <a:lnTo>
                  <a:pt x="93988" y="768"/>
                </a:lnTo>
                <a:lnTo>
                  <a:pt x="89948" y="277"/>
                </a:lnTo>
                <a:lnTo>
                  <a:pt x="86585" y="146"/>
                </a:lnTo>
                <a:lnTo>
                  <a:pt x="77768" y="0"/>
                </a:lnTo>
                <a:lnTo>
                  <a:pt x="73703" y="914"/>
                </a:lnTo>
                <a:lnTo>
                  <a:pt x="70040" y="2475"/>
                </a:lnTo>
                <a:lnTo>
                  <a:pt x="66645" y="4469"/>
                </a:lnTo>
                <a:lnTo>
                  <a:pt x="63430" y="6750"/>
                </a:lnTo>
                <a:lnTo>
                  <a:pt x="60334" y="9224"/>
                </a:lnTo>
                <a:lnTo>
                  <a:pt x="57317" y="11826"/>
                </a:lnTo>
                <a:lnTo>
                  <a:pt x="54353" y="14512"/>
                </a:lnTo>
                <a:lnTo>
                  <a:pt x="48520" y="20038"/>
                </a:lnTo>
                <a:lnTo>
                  <a:pt x="44679" y="22845"/>
                </a:lnTo>
                <a:lnTo>
                  <a:pt x="40213" y="25669"/>
                </a:lnTo>
                <a:lnTo>
                  <a:pt x="35331" y="28503"/>
                </a:lnTo>
                <a:lnTo>
                  <a:pt x="31123" y="32299"/>
                </a:lnTo>
                <a:lnTo>
                  <a:pt x="27366" y="36734"/>
                </a:lnTo>
                <a:lnTo>
                  <a:pt x="23908" y="41595"/>
                </a:lnTo>
                <a:lnTo>
                  <a:pt x="20651" y="46741"/>
                </a:lnTo>
                <a:lnTo>
                  <a:pt x="17526" y="52077"/>
                </a:lnTo>
                <a:lnTo>
                  <a:pt x="14491" y="57539"/>
                </a:lnTo>
                <a:lnTo>
                  <a:pt x="11516" y="62133"/>
                </a:lnTo>
                <a:lnTo>
                  <a:pt x="8579" y="66148"/>
                </a:lnTo>
                <a:lnTo>
                  <a:pt x="5669" y="69778"/>
                </a:lnTo>
                <a:lnTo>
                  <a:pt x="3729" y="74102"/>
                </a:lnTo>
                <a:lnTo>
                  <a:pt x="1573" y="83987"/>
                </a:lnTo>
                <a:lnTo>
                  <a:pt x="615" y="94730"/>
                </a:lnTo>
                <a:lnTo>
                  <a:pt x="189" y="104903"/>
                </a:lnTo>
                <a:lnTo>
                  <a:pt x="0" y="112599"/>
                </a:lnTo>
                <a:lnTo>
                  <a:pt x="902" y="115985"/>
                </a:lnTo>
                <a:lnTo>
                  <a:pt x="4444" y="122286"/>
                </a:lnTo>
                <a:lnTo>
                  <a:pt x="6722" y="125300"/>
                </a:lnTo>
                <a:lnTo>
                  <a:pt x="9194" y="128262"/>
                </a:lnTo>
                <a:lnTo>
                  <a:pt x="11794" y="131189"/>
                </a:lnTo>
                <a:lnTo>
                  <a:pt x="14479" y="133141"/>
                </a:lnTo>
                <a:lnTo>
                  <a:pt x="17223" y="134442"/>
                </a:lnTo>
                <a:lnTo>
                  <a:pt x="20003" y="135309"/>
                </a:lnTo>
                <a:lnTo>
                  <a:pt x="22810" y="135887"/>
                </a:lnTo>
                <a:lnTo>
                  <a:pt x="25634" y="136273"/>
                </a:lnTo>
                <a:lnTo>
                  <a:pt x="28469" y="136530"/>
                </a:lnTo>
                <a:lnTo>
                  <a:pt x="31311" y="136701"/>
                </a:lnTo>
                <a:lnTo>
                  <a:pt x="37009" y="136891"/>
                </a:lnTo>
                <a:lnTo>
                  <a:pt x="39863" y="135989"/>
                </a:lnTo>
                <a:lnTo>
                  <a:pt x="42717" y="134436"/>
                </a:lnTo>
                <a:lnTo>
                  <a:pt x="45572" y="132448"/>
                </a:lnTo>
                <a:lnTo>
                  <a:pt x="48429" y="130170"/>
                </a:lnTo>
                <a:lnTo>
                  <a:pt x="51286" y="127699"/>
                </a:lnTo>
                <a:lnTo>
                  <a:pt x="54142" y="125098"/>
                </a:lnTo>
                <a:lnTo>
                  <a:pt x="57952" y="122413"/>
                </a:lnTo>
                <a:lnTo>
                  <a:pt x="62397" y="119670"/>
                </a:lnTo>
                <a:lnTo>
                  <a:pt x="67265" y="116888"/>
                </a:lnTo>
                <a:lnTo>
                  <a:pt x="71463" y="113129"/>
                </a:lnTo>
                <a:lnTo>
                  <a:pt x="75214" y="108718"/>
                </a:lnTo>
                <a:lnTo>
                  <a:pt x="78667" y="103872"/>
                </a:lnTo>
                <a:lnTo>
                  <a:pt x="81922" y="99690"/>
                </a:lnTo>
                <a:lnTo>
                  <a:pt x="85044" y="95948"/>
                </a:lnTo>
                <a:lnTo>
                  <a:pt x="88078" y="92502"/>
                </a:lnTo>
                <a:lnTo>
                  <a:pt x="93989" y="86132"/>
                </a:lnTo>
                <a:lnTo>
                  <a:pt x="96899" y="83100"/>
                </a:lnTo>
                <a:lnTo>
                  <a:pt x="99792" y="79174"/>
                </a:lnTo>
                <a:lnTo>
                  <a:pt x="102672" y="74651"/>
                </a:lnTo>
                <a:lnTo>
                  <a:pt x="105545" y="69731"/>
                </a:lnTo>
                <a:lnTo>
                  <a:pt x="108413" y="65499"/>
                </a:lnTo>
                <a:lnTo>
                  <a:pt x="111277" y="61724"/>
                </a:lnTo>
                <a:lnTo>
                  <a:pt x="114140" y="58256"/>
                </a:lnTo>
                <a:lnTo>
                  <a:pt x="117320" y="51862"/>
                </a:lnTo>
                <a:lnTo>
                  <a:pt x="119110" y="42907"/>
                </a:lnTo>
                <a:lnTo>
                  <a:pt x="119819" y="30134"/>
                </a:lnTo>
                <a:lnTo>
                  <a:pt x="119860" y="25999"/>
                </a:lnTo>
                <a:lnTo>
                  <a:pt x="119864" y="37568"/>
                </a:lnTo>
                <a:lnTo>
                  <a:pt x="120816" y="40246"/>
                </a:lnTo>
                <a:lnTo>
                  <a:pt x="124415" y="45763"/>
                </a:lnTo>
                <a:lnTo>
                  <a:pt x="126649" y="51389"/>
                </a:lnTo>
                <a:lnTo>
                  <a:pt x="127642" y="58018"/>
                </a:lnTo>
                <a:lnTo>
                  <a:pt x="128083" y="67313"/>
                </a:lnTo>
                <a:lnTo>
                  <a:pt x="128331" y="83257"/>
                </a:lnTo>
                <a:lnTo>
                  <a:pt x="128405" y="100046"/>
                </a:lnTo>
                <a:lnTo>
                  <a:pt x="129368" y="106663"/>
                </a:lnTo>
                <a:lnTo>
                  <a:pt x="130962" y="113933"/>
                </a:lnTo>
                <a:lnTo>
                  <a:pt x="132978" y="121636"/>
                </a:lnTo>
                <a:lnTo>
                  <a:pt x="134321" y="129630"/>
                </a:lnTo>
                <a:lnTo>
                  <a:pt x="135217" y="137816"/>
                </a:lnTo>
                <a:lnTo>
                  <a:pt x="135814" y="146131"/>
                </a:lnTo>
                <a:lnTo>
                  <a:pt x="136212" y="154532"/>
                </a:lnTo>
                <a:lnTo>
                  <a:pt x="136655" y="171486"/>
                </a:lnTo>
                <a:lnTo>
                  <a:pt x="137008" y="372136"/>
                </a:lnTo>
                <a:lnTo>
                  <a:pt x="134469" y="384722"/>
                </a:lnTo>
                <a:lnTo>
                  <a:pt x="131117" y="395713"/>
                </a:lnTo>
                <a:lnTo>
                  <a:pt x="129230" y="407255"/>
                </a:lnTo>
                <a:lnTo>
                  <a:pt x="128593" y="419689"/>
                </a:lnTo>
                <a:lnTo>
                  <a:pt x="128467" y="426767"/>
                </a:lnTo>
                <a:lnTo>
                  <a:pt x="129409" y="427347"/>
                </a:lnTo>
                <a:lnTo>
                  <a:pt x="132996" y="427993"/>
                </a:lnTo>
                <a:lnTo>
                  <a:pt x="137008" y="4285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0"/>
          <p:cNvSpPr/>
          <p:nvPr/>
        </p:nvSpPr>
        <p:spPr>
          <a:xfrm>
            <a:off x="5789295" y="1834514"/>
            <a:ext cx="205740" cy="17147"/>
          </a:xfrm>
          <a:custGeom>
            <a:avLst/>
            <a:gdLst/>
            <a:ahLst/>
            <a:cxnLst/>
            <a:rect l="0" t="0" r="0" b="0"/>
            <a:pathLst>
              <a:path w="205740" h="17147">
                <a:moveTo>
                  <a:pt x="0" y="17146"/>
                </a:moveTo>
                <a:lnTo>
                  <a:pt x="4550" y="12595"/>
                </a:lnTo>
                <a:lnTo>
                  <a:pt x="6843" y="11254"/>
                </a:lnTo>
                <a:lnTo>
                  <a:pt x="9324" y="10360"/>
                </a:lnTo>
                <a:lnTo>
                  <a:pt x="11931" y="9765"/>
                </a:lnTo>
                <a:lnTo>
                  <a:pt x="14622" y="9367"/>
                </a:lnTo>
                <a:lnTo>
                  <a:pt x="20151" y="8926"/>
                </a:lnTo>
                <a:lnTo>
                  <a:pt x="28323" y="8730"/>
                </a:lnTo>
                <a:lnTo>
                  <a:pt x="33170" y="8678"/>
                </a:lnTo>
                <a:lnTo>
                  <a:pt x="38305" y="7690"/>
                </a:lnTo>
                <a:lnTo>
                  <a:pt x="43634" y="6080"/>
                </a:lnTo>
                <a:lnTo>
                  <a:pt x="49092" y="4053"/>
                </a:lnTo>
                <a:lnTo>
                  <a:pt x="55588" y="2702"/>
                </a:lnTo>
                <a:lnTo>
                  <a:pt x="62776" y="1802"/>
                </a:lnTo>
                <a:lnTo>
                  <a:pt x="70426" y="1201"/>
                </a:lnTo>
                <a:lnTo>
                  <a:pt x="77431" y="801"/>
                </a:lnTo>
                <a:lnTo>
                  <a:pt x="90293" y="356"/>
                </a:lnTo>
                <a:lnTo>
                  <a:pt x="126649" y="47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11"/>
          <p:cNvSpPr/>
          <p:nvPr/>
        </p:nvSpPr>
        <p:spPr>
          <a:xfrm>
            <a:off x="5763577" y="1945957"/>
            <a:ext cx="222886" cy="17041"/>
          </a:xfrm>
          <a:custGeom>
            <a:avLst/>
            <a:gdLst/>
            <a:ahLst/>
            <a:cxnLst/>
            <a:rect l="0" t="0" r="0" b="0"/>
            <a:pathLst>
              <a:path w="222886" h="1704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2770" y="7381"/>
                </a:lnTo>
                <a:lnTo>
                  <a:pt x="15181" y="7778"/>
                </a:lnTo>
                <a:lnTo>
                  <a:pt x="20400" y="8220"/>
                </a:lnTo>
                <a:lnTo>
                  <a:pt x="25894" y="8416"/>
                </a:lnTo>
                <a:lnTo>
                  <a:pt x="28693" y="8468"/>
                </a:lnTo>
                <a:lnTo>
                  <a:pt x="32463" y="9455"/>
                </a:lnTo>
                <a:lnTo>
                  <a:pt x="36882" y="11066"/>
                </a:lnTo>
                <a:lnTo>
                  <a:pt x="41733" y="13092"/>
                </a:lnTo>
                <a:lnTo>
                  <a:pt x="46872" y="14443"/>
                </a:lnTo>
                <a:lnTo>
                  <a:pt x="52203" y="15344"/>
                </a:lnTo>
                <a:lnTo>
                  <a:pt x="57663" y="15944"/>
                </a:lnTo>
                <a:lnTo>
                  <a:pt x="64159" y="16345"/>
                </a:lnTo>
                <a:lnTo>
                  <a:pt x="78998" y="16789"/>
                </a:lnTo>
                <a:lnTo>
                  <a:pt x="98866" y="17040"/>
                </a:lnTo>
                <a:lnTo>
                  <a:pt x="104963" y="16122"/>
                </a:lnTo>
                <a:lnTo>
                  <a:pt x="110933" y="14558"/>
                </a:lnTo>
                <a:lnTo>
                  <a:pt x="116817" y="12563"/>
                </a:lnTo>
                <a:lnTo>
                  <a:pt x="122646" y="11233"/>
                </a:lnTo>
                <a:lnTo>
                  <a:pt x="128437" y="10346"/>
                </a:lnTo>
                <a:lnTo>
                  <a:pt x="134202" y="9755"/>
                </a:lnTo>
                <a:lnTo>
                  <a:pt x="139951" y="9361"/>
                </a:lnTo>
                <a:lnTo>
                  <a:pt x="145688" y="9098"/>
                </a:lnTo>
                <a:lnTo>
                  <a:pt x="157143" y="8806"/>
                </a:lnTo>
                <a:lnTo>
                  <a:pt x="168584" y="8676"/>
                </a:lnTo>
                <a:lnTo>
                  <a:pt x="174302" y="7689"/>
                </a:lnTo>
                <a:lnTo>
                  <a:pt x="180019" y="6079"/>
                </a:lnTo>
                <a:lnTo>
                  <a:pt x="185735" y="4053"/>
                </a:lnTo>
                <a:lnTo>
                  <a:pt x="190499" y="2702"/>
                </a:lnTo>
                <a:lnTo>
                  <a:pt x="194627" y="1801"/>
                </a:lnTo>
                <a:lnTo>
                  <a:pt x="198331" y="1201"/>
                </a:lnTo>
                <a:lnTo>
                  <a:pt x="202706" y="801"/>
                </a:lnTo>
                <a:lnTo>
                  <a:pt x="207527" y="534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12"/>
          <p:cNvSpPr/>
          <p:nvPr/>
        </p:nvSpPr>
        <p:spPr>
          <a:xfrm>
            <a:off x="6064850" y="1714604"/>
            <a:ext cx="324039" cy="342647"/>
          </a:xfrm>
          <a:custGeom>
            <a:avLst/>
            <a:gdLst/>
            <a:ahLst/>
            <a:cxnLst/>
            <a:rect l="0" t="0" r="0" b="0"/>
            <a:pathLst>
              <a:path w="324039" h="342647">
                <a:moveTo>
                  <a:pt x="144497" y="8468"/>
                </a:moveTo>
                <a:lnTo>
                  <a:pt x="144497" y="3917"/>
                </a:lnTo>
                <a:lnTo>
                  <a:pt x="143545" y="2577"/>
                </a:lnTo>
                <a:lnTo>
                  <a:pt x="141957" y="1683"/>
                </a:lnTo>
                <a:lnTo>
                  <a:pt x="137116" y="249"/>
                </a:lnTo>
                <a:lnTo>
                  <a:pt x="131727" y="0"/>
                </a:lnTo>
                <a:lnTo>
                  <a:pt x="129316" y="918"/>
                </a:lnTo>
                <a:lnTo>
                  <a:pt x="124098" y="4477"/>
                </a:lnTo>
                <a:lnTo>
                  <a:pt x="116063" y="6695"/>
                </a:lnTo>
                <a:lnTo>
                  <a:pt x="106142" y="8632"/>
                </a:lnTo>
                <a:lnTo>
                  <a:pt x="100830" y="10483"/>
                </a:lnTo>
                <a:lnTo>
                  <a:pt x="90799" y="15078"/>
                </a:lnTo>
                <a:lnTo>
                  <a:pt x="83167" y="20296"/>
                </a:lnTo>
                <a:lnTo>
                  <a:pt x="74059" y="28330"/>
                </a:lnTo>
                <a:lnTo>
                  <a:pt x="60762" y="41023"/>
                </a:lnTo>
                <a:lnTo>
                  <a:pt x="53942" y="48654"/>
                </a:lnTo>
                <a:lnTo>
                  <a:pt x="47735" y="58396"/>
                </a:lnTo>
                <a:lnTo>
                  <a:pt x="41802" y="69076"/>
                </a:lnTo>
                <a:lnTo>
                  <a:pt x="33106" y="85798"/>
                </a:lnTo>
                <a:lnTo>
                  <a:pt x="30232" y="91454"/>
                </a:lnTo>
                <a:lnTo>
                  <a:pt x="27363" y="98082"/>
                </a:lnTo>
                <a:lnTo>
                  <a:pt x="24498" y="105358"/>
                </a:lnTo>
                <a:lnTo>
                  <a:pt x="21635" y="113066"/>
                </a:lnTo>
                <a:lnTo>
                  <a:pt x="18774" y="120110"/>
                </a:lnTo>
                <a:lnTo>
                  <a:pt x="15914" y="126711"/>
                </a:lnTo>
                <a:lnTo>
                  <a:pt x="13055" y="133017"/>
                </a:lnTo>
                <a:lnTo>
                  <a:pt x="11149" y="140078"/>
                </a:lnTo>
                <a:lnTo>
                  <a:pt x="9878" y="147643"/>
                </a:lnTo>
                <a:lnTo>
                  <a:pt x="9031" y="155544"/>
                </a:lnTo>
                <a:lnTo>
                  <a:pt x="8467" y="162716"/>
                </a:lnTo>
                <a:lnTo>
                  <a:pt x="8090" y="169403"/>
                </a:lnTo>
                <a:lnTo>
                  <a:pt x="7839" y="175765"/>
                </a:lnTo>
                <a:lnTo>
                  <a:pt x="6719" y="181912"/>
                </a:lnTo>
                <a:lnTo>
                  <a:pt x="5020" y="187915"/>
                </a:lnTo>
                <a:lnTo>
                  <a:pt x="2935" y="193822"/>
                </a:lnTo>
                <a:lnTo>
                  <a:pt x="1545" y="200617"/>
                </a:lnTo>
                <a:lnTo>
                  <a:pt x="618" y="208005"/>
                </a:lnTo>
                <a:lnTo>
                  <a:pt x="0" y="215788"/>
                </a:lnTo>
                <a:lnTo>
                  <a:pt x="541" y="222881"/>
                </a:lnTo>
                <a:lnTo>
                  <a:pt x="1854" y="229515"/>
                </a:lnTo>
                <a:lnTo>
                  <a:pt x="3681" y="235843"/>
                </a:lnTo>
                <a:lnTo>
                  <a:pt x="4900" y="241966"/>
                </a:lnTo>
                <a:lnTo>
                  <a:pt x="5712" y="247953"/>
                </a:lnTo>
                <a:lnTo>
                  <a:pt x="6254" y="253850"/>
                </a:lnTo>
                <a:lnTo>
                  <a:pt x="7568" y="259686"/>
                </a:lnTo>
                <a:lnTo>
                  <a:pt x="9396" y="265482"/>
                </a:lnTo>
                <a:lnTo>
                  <a:pt x="13967" y="276049"/>
                </a:lnTo>
                <a:lnTo>
                  <a:pt x="19174" y="283920"/>
                </a:lnTo>
                <a:lnTo>
                  <a:pt x="27203" y="293134"/>
                </a:lnTo>
                <a:lnTo>
                  <a:pt x="39893" y="306491"/>
                </a:lnTo>
                <a:lnTo>
                  <a:pt x="47524" y="313325"/>
                </a:lnTo>
                <a:lnTo>
                  <a:pt x="57266" y="319538"/>
                </a:lnTo>
                <a:lnTo>
                  <a:pt x="62530" y="322528"/>
                </a:lnTo>
                <a:lnTo>
                  <a:pt x="73460" y="328390"/>
                </a:lnTo>
                <a:lnTo>
                  <a:pt x="82128" y="334171"/>
                </a:lnTo>
                <a:lnTo>
                  <a:pt x="85773" y="337046"/>
                </a:lnTo>
                <a:lnTo>
                  <a:pt x="91060" y="338962"/>
                </a:lnTo>
                <a:lnTo>
                  <a:pt x="97442" y="340240"/>
                </a:lnTo>
                <a:lnTo>
                  <a:pt x="104555" y="341092"/>
                </a:lnTo>
                <a:lnTo>
                  <a:pt x="111201" y="341660"/>
                </a:lnTo>
                <a:lnTo>
                  <a:pt x="117537" y="342038"/>
                </a:lnTo>
                <a:lnTo>
                  <a:pt x="129657" y="342459"/>
                </a:lnTo>
                <a:lnTo>
                  <a:pt x="141394" y="342646"/>
                </a:lnTo>
                <a:lnTo>
                  <a:pt x="147191" y="341743"/>
                </a:lnTo>
                <a:lnTo>
                  <a:pt x="152961" y="340189"/>
                </a:lnTo>
                <a:lnTo>
                  <a:pt x="158712" y="338200"/>
                </a:lnTo>
                <a:lnTo>
                  <a:pt x="164451" y="336875"/>
                </a:lnTo>
                <a:lnTo>
                  <a:pt x="170182" y="335991"/>
                </a:lnTo>
                <a:lnTo>
                  <a:pt x="175908" y="335402"/>
                </a:lnTo>
                <a:lnTo>
                  <a:pt x="181630" y="334056"/>
                </a:lnTo>
                <a:lnTo>
                  <a:pt x="187350" y="332207"/>
                </a:lnTo>
                <a:lnTo>
                  <a:pt x="193068" y="330021"/>
                </a:lnTo>
                <a:lnTo>
                  <a:pt x="198786" y="327612"/>
                </a:lnTo>
                <a:lnTo>
                  <a:pt x="204502" y="325053"/>
                </a:lnTo>
                <a:lnTo>
                  <a:pt x="210218" y="322395"/>
                </a:lnTo>
                <a:lnTo>
                  <a:pt x="216886" y="319670"/>
                </a:lnTo>
                <a:lnTo>
                  <a:pt x="224189" y="316901"/>
                </a:lnTo>
                <a:lnTo>
                  <a:pt x="231915" y="314103"/>
                </a:lnTo>
                <a:lnTo>
                  <a:pt x="238971" y="310332"/>
                </a:lnTo>
                <a:lnTo>
                  <a:pt x="245580" y="305913"/>
                </a:lnTo>
                <a:lnTo>
                  <a:pt x="251890" y="301062"/>
                </a:lnTo>
                <a:lnTo>
                  <a:pt x="258003" y="296876"/>
                </a:lnTo>
                <a:lnTo>
                  <a:pt x="263983" y="293132"/>
                </a:lnTo>
                <a:lnTo>
                  <a:pt x="269874" y="289684"/>
                </a:lnTo>
                <a:lnTo>
                  <a:pt x="278960" y="280773"/>
                </a:lnTo>
                <a:lnTo>
                  <a:pt x="287126" y="270463"/>
                </a:lnTo>
                <a:lnTo>
                  <a:pt x="291970" y="265046"/>
                </a:lnTo>
                <a:lnTo>
                  <a:pt x="300528" y="254900"/>
                </a:lnTo>
                <a:lnTo>
                  <a:pt x="304331" y="247216"/>
                </a:lnTo>
                <a:lnTo>
                  <a:pt x="306298" y="241928"/>
                </a:lnTo>
                <a:lnTo>
                  <a:pt x="311024" y="228433"/>
                </a:lnTo>
                <a:lnTo>
                  <a:pt x="316299" y="217990"/>
                </a:lnTo>
                <a:lnTo>
                  <a:pt x="319039" y="213872"/>
                </a:lnTo>
                <a:lnTo>
                  <a:pt x="320866" y="208269"/>
                </a:lnTo>
                <a:lnTo>
                  <a:pt x="322084" y="201676"/>
                </a:lnTo>
                <a:lnTo>
                  <a:pt x="322896" y="194424"/>
                </a:lnTo>
                <a:lnTo>
                  <a:pt x="323437" y="187683"/>
                </a:lnTo>
                <a:lnTo>
                  <a:pt x="323798" y="181285"/>
                </a:lnTo>
                <a:lnTo>
                  <a:pt x="324038" y="175114"/>
                </a:lnTo>
                <a:lnTo>
                  <a:pt x="323246" y="168143"/>
                </a:lnTo>
                <a:lnTo>
                  <a:pt x="321766" y="160638"/>
                </a:lnTo>
                <a:lnTo>
                  <a:pt x="319826" y="152777"/>
                </a:lnTo>
                <a:lnTo>
                  <a:pt x="317580" y="145632"/>
                </a:lnTo>
                <a:lnTo>
                  <a:pt x="315131" y="138963"/>
                </a:lnTo>
                <a:lnTo>
                  <a:pt x="312546" y="132612"/>
                </a:lnTo>
                <a:lnTo>
                  <a:pt x="309869" y="126473"/>
                </a:lnTo>
                <a:lnTo>
                  <a:pt x="304356" y="114572"/>
                </a:lnTo>
                <a:lnTo>
                  <a:pt x="301552" y="107779"/>
                </a:lnTo>
                <a:lnTo>
                  <a:pt x="298730" y="100393"/>
                </a:lnTo>
                <a:lnTo>
                  <a:pt x="295897" y="92611"/>
                </a:lnTo>
                <a:lnTo>
                  <a:pt x="292103" y="85519"/>
                </a:lnTo>
                <a:lnTo>
                  <a:pt x="287668" y="78885"/>
                </a:lnTo>
                <a:lnTo>
                  <a:pt x="282807" y="72558"/>
                </a:lnTo>
                <a:lnTo>
                  <a:pt x="277661" y="66435"/>
                </a:lnTo>
                <a:lnTo>
                  <a:pt x="272326" y="60447"/>
                </a:lnTo>
                <a:lnTo>
                  <a:pt x="266863" y="54551"/>
                </a:lnTo>
                <a:lnTo>
                  <a:pt x="261317" y="49667"/>
                </a:lnTo>
                <a:lnTo>
                  <a:pt x="255714" y="45459"/>
                </a:lnTo>
                <a:lnTo>
                  <a:pt x="250075" y="41701"/>
                </a:lnTo>
                <a:lnTo>
                  <a:pt x="243457" y="38244"/>
                </a:lnTo>
                <a:lnTo>
                  <a:pt x="236188" y="34986"/>
                </a:lnTo>
                <a:lnTo>
                  <a:pt x="228484" y="31862"/>
                </a:lnTo>
                <a:lnTo>
                  <a:pt x="221444" y="28826"/>
                </a:lnTo>
                <a:lnTo>
                  <a:pt x="208541" y="22914"/>
                </a:lnTo>
                <a:lnTo>
                  <a:pt x="201480" y="20003"/>
                </a:lnTo>
                <a:lnTo>
                  <a:pt x="193916" y="17111"/>
                </a:lnTo>
                <a:lnTo>
                  <a:pt x="186015" y="14230"/>
                </a:lnTo>
                <a:lnTo>
                  <a:pt x="176938" y="12309"/>
                </a:lnTo>
                <a:lnTo>
                  <a:pt x="167077" y="11029"/>
                </a:lnTo>
                <a:lnTo>
                  <a:pt x="156693" y="10175"/>
                </a:lnTo>
                <a:lnTo>
                  <a:pt x="146913" y="9606"/>
                </a:lnTo>
                <a:lnTo>
                  <a:pt x="128426" y="8974"/>
                </a:lnTo>
                <a:lnTo>
                  <a:pt x="119495" y="9758"/>
                </a:lnTo>
                <a:lnTo>
                  <a:pt x="110684" y="11233"/>
                </a:lnTo>
                <a:lnTo>
                  <a:pt x="101953" y="13169"/>
                </a:lnTo>
                <a:lnTo>
                  <a:pt x="93274" y="15412"/>
                </a:lnTo>
                <a:lnTo>
                  <a:pt x="84631" y="17860"/>
                </a:lnTo>
                <a:lnTo>
                  <a:pt x="76011" y="20444"/>
                </a:lnTo>
                <a:lnTo>
                  <a:pt x="69312" y="22167"/>
                </a:lnTo>
                <a:lnTo>
                  <a:pt x="63894" y="23316"/>
                </a:lnTo>
                <a:lnTo>
                  <a:pt x="50200" y="256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13"/>
          <p:cNvSpPr/>
          <p:nvPr/>
        </p:nvSpPr>
        <p:spPr>
          <a:xfrm>
            <a:off x="4391977" y="2563177"/>
            <a:ext cx="282894" cy="368619"/>
          </a:xfrm>
          <a:custGeom>
            <a:avLst/>
            <a:gdLst/>
            <a:ahLst/>
            <a:cxnLst/>
            <a:rect l="0" t="0" r="0" b="0"/>
            <a:pathLst>
              <a:path w="282894" h="368619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20"/>
                </a:lnTo>
                <a:lnTo>
                  <a:pt x="5892" y="9290"/>
                </a:lnTo>
                <a:lnTo>
                  <a:pt x="6785" y="10955"/>
                </a:lnTo>
                <a:lnTo>
                  <a:pt x="7381" y="13019"/>
                </a:lnTo>
                <a:lnTo>
                  <a:pt x="9683" y="15347"/>
                </a:lnTo>
                <a:lnTo>
                  <a:pt x="17321" y="20473"/>
                </a:lnTo>
                <a:lnTo>
                  <a:pt x="24525" y="28467"/>
                </a:lnTo>
                <a:lnTo>
                  <a:pt x="30903" y="38370"/>
                </a:lnTo>
                <a:lnTo>
                  <a:pt x="36912" y="49121"/>
                </a:lnTo>
                <a:lnTo>
                  <a:pt x="45298" y="60249"/>
                </a:lnTo>
                <a:lnTo>
                  <a:pt x="50201" y="65884"/>
                </a:lnTo>
                <a:lnTo>
                  <a:pt x="58189" y="77224"/>
                </a:lnTo>
                <a:lnTo>
                  <a:pt x="61653" y="82915"/>
                </a:lnTo>
                <a:lnTo>
                  <a:pt x="70581" y="96859"/>
                </a:lnTo>
                <a:lnTo>
                  <a:pt x="75629" y="104577"/>
                </a:lnTo>
                <a:lnTo>
                  <a:pt x="79947" y="111628"/>
                </a:lnTo>
                <a:lnTo>
                  <a:pt x="83778" y="118234"/>
                </a:lnTo>
                <a:lnTo>
                  <a:pt x="87285" y="124543"/>
                </a:lnTo>
                <a:lnTo>
                  <a:pt x="91527" y="131606"/>
                </a:lnTo>
                <a:lnTo>
                  <a:pt x="101321" y="147074"/>
                </a:lnTo>
                <a:lnTo>
                  <a:pt x="107552" y="155199"/>
                </a:lnTo>
                <a:lnTo>
                  <a:pt x="114564" y="163474"/>
                </a:lnTo>
                <a:lnTo>
                  <a:pt x="122096" y="171847"/>
                </a:lnTo>
                <a:lnTo>
                  <a:pt x="128070" y="179335"/>
                </a:lnTo>
                <a:lnTo>
                  <a:pt x="133005" y="186232"/>
                </a:lnTo>
                <a:lnTo>
                  <a:pt x="137247" y="192735"/>
                </a:lnTo>
                <a:lnTo>
                  <a:pt x="142933" y="198975"/>
                </a:lnTo>
                <a:lnTo>
                  <a:pt x="149581" y="205040"/>
                </a:lnTo>
                <a:lnTo>
                  <a:pt x="156871" y="210988"/>
                </a:lnTo>
                <a:lnTo>
                  <a:pt x="162683" y="217811"/>
                </a:lnTo>
                <a:lnTo>
                  <a:pt x="167510" y="225218"/>
                </a:lnTo>
                <a:lnTo>
                  <a:pt x="171681" y="233012"/>
                </a:lnTo>
                <a:lnTo>
                  <a:pt x="177319" y="240114"/>
                </a:lnTo>
                <a:lnTo>
                  <a:pt x="183935" y="246754"/>
                </a:lnTo>
                <a:lnTo>
                  <a:pt x="191204" y="253085"/>
                </a:lnTo>
                <a:lnTo>
                  <a:pt x="197002" y="260164"/>
                </a:lnTo>
                <a:lnTo>
                  <a:pt x="201820" y="267740"/>
                </a:lnTo>
                <a:lnTo>
                  <a:pt x="205984" y="275648"/>
                </a:lnTo>
                <a:lnTo>
                  <a:pt x="210665" y="281873"/>
                </a:lnTo>
                <a:lnTo>
                  <a:pt x="215690" y="286975"/>
                </a:lnTo>
                <a:lnTo>
                  <a:pt x="220946" y="291329"/>
                </a:lnTo>
                <a:lnTo>
                  <a:pt x="226355" y="296137"/>
                </a:lnTo>
                <a:lnTo>
                  <a:pt x="237445" y="306559"/>
                </a:lnTo>
                <a:lnTo>
                  <a:pt x="246184" y="317541"/>
                </a:lnTo>
                <a:lnTo>
                  <a:pt x="253242" y="328772"/>
                </a:lnTo>
                <a:lnTo>
                  <a:pt x="259554" y="340113"/>
                </a:lnTo>
                <a:lnTo>
                  <a:pt x="262995" y="348964"/>
                </a:lnTo>
                <a:lnTo>
                  <a:pt x="263912" y="352658"/>
                </a:lnTo>
                <a:lnTo>
                  <a:pt x="267472" y="359302"/>
                </a:lnTo>
                <a:lnTo>
                  <a:pt x="269755" y="362407"/>
                </a:lnTo>
                <a:lnTo>
                  <a:pt x="272229" y="364477"/>
                </a:lnTo>
                <a:lnTo>
                  <a:pt x="274831" y="365857"/>
                </a:lnTo>
                <a:lnTo>
                  <a:pt x="282893" y="3686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14"/>
          <p:cNvSpPr/>
          <p:nvPr/>
        </p:nvSpPr>
        <p:spPr>
          <a:xfrm>
            <a:off x="4426267" y="2623185"/>
            <a:ext cx="180024" cy="291466"/>
          </a:xfrm>
          <a:custGeom>
            <a:avLst/>
            <a:gdLst/>
            <a:ahLst/>
            <a:cxnLst/>
            <a:rect l="0" t="0" r="0" b="0"/>
            <a:pathLst>
              <a:path w="180024" h="291466">
                <a:moveTo>
                  <a:pt x="180023" y="0"/>
                </a:moveTo>
                <a:lnTo>
                  <a:pt x="171803" y="0"/>
                </a:lnTo>
                <a:lnTo>
                  <a:pt x="167004" y="4551"/>
                </a:lnTo>
                <a:lnTo>
                  <a:pt x="165629" y="7796"/>
                </a:lnTo>
                <a:lnTo>
                  <a:pt x="164100" y="16482"/>
                </a:lnTo>
                <a:lnTo>
                  <a:pt x="161788" y="21465"/>
                </a:lnTo>
                <a:lnTo>
                  <a:pt x="158341" y="26693"/>
                </a:lnTo>
                <a:lnTo>
                  <a:pt x="154138" y="32082"/>
                </a:lnTo>
                <a:lnTo>
                  <a:pt x="150384" y="37581"/>
                </a:lnTo>
                <a:lnTo>
                  <a:pt x="146929" y="43151"/>
                </a:lnTo>
                <a:lnTo>
                  <a:pt x="143672" y="48770"/>
                </a:lnTo>
                <a:lnTo>
                  <a:pt x="134975" y="62633"/>
                </a:lnTo>
                <a:lnTo>
                  <a:pt x="129988" y="70330"/>
                </a:lnTo>
                <a:lnTo>
                  <a:pt x="124759" y="77367"/>
                </a:lnTo>
                <a:lnTo>
                  <a:pt x="119368" y="83963"/>
                </a:lnTo>
                <a:lnTo>
                  <a:pt x="113869" y="90265"/>
                </a:lnTo>
                <a:lnTo>
                  <a:pt x="109249" y="98276"/>
                </a:lnTo>
                <a:lnTo>
                  <a:pt x="105218" y="107428"/>
                </a:lnTo>
                <a:lnTo>
                  <a:pt x="101578" y="117338"/>
                </a:lnTo>
                <a:lnTo>
                  <a:pt x="97246" y="126803"/>
                </a:lnTo>
                <a:lnTo>
                  <a:pt x="92453" y="135970"/>
                </a:lnTo>
                <a:lnTo>
                  <a:pt x="87353" y="144939"/>
                </a:lnTo>
                <a:lnTo>
                  <a:pt x="82048" y="153776"/>
                </a:lnTo>
                <a:lnTo>
                  <a:pt x="71073" y="171215"/>
                </a:lnTo>
                <a:lnTo>
                  <a:pt x="66432" y="179866"/>
                </a:lnTo>
                <a:lnTo>
                  <a:pt x="62386" y="188490"/>
                </a:lnTo>
                <a:lnTo>
                  <a:pt x="58735" y="197097"/>
                </a:lnTo>
                <a:lnTo>
                  <a:pt x="52140" y="211741"/>
                </a:lnTo>
                <a:lnTo>
                  <a:pt x="43071" y="230695"/>
                </a:lnTo>
                <a:lnTo>
                  <a:pt x="22872" y="271417"/>
                </a:lnTo>
                <a:lnTo>
                  <a:pt x="20011" y="276195"/>
                </a:lnTo>
                <a:lnTo>
                  <a:pt x="17150" y="280332"/>
                </a:lnTo>
                <a:lnTo>
                  <a:pt x="10267" y="289266"/>
                </a:lnTo>
                <a:lnTo>
                  <a:pt x="8750" y="289999"/>
                </a:lnTo>
                <a:lnTo>
                  <a:pt x="4524" y="290813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15"/>
          <p:cNvSpPr/>
          <p:nvPr/>
        </p:nvSpPr>
        <p:spPr>
          <a:xfrm>
            <a:off x="4649152" y="2468923"/>
            <a:ext cx="222886" cy="248560"/>
          </a:xfrm>
          <a:custGeom>
            <a:avLst/>
            <a:gdLst/>
            <a:ahLst/>
            <a:cxnLst/>
            <a:rect l="0" t="0" r="0" b="0"/>
            <a:pathLst>
              <a:path w="222886" h="248560">
                <a:moveTo>
                  <a:pt x="0" y="68537"/>
                </a:moveTo>
                <a:lnTo>
                  <a:pt x="0" y="63986"/>
                </a:lnTo>
                <a:lnTo>
                  <a:pt x="953" y="61693"/>
                </a:lnTo>
                <a:lnTo>
                  <a:pt x="4551" y="56605"/>
                </a:lnTo>
                <a:lnTo>
                  <a:pt x="5892" y="53915"/>
                </a:lnTo>
                <a:lnTo>
                  <a:pt x="7381" y="48385"/>
                </a:lnTo>
                <a:lnTo>
                  <a:pt x="10583" y="42753"/>
                </a:lnTo>
                <a:lnTo>
                  <a:pt x="12770" y="39918"/>
                </a:lnTo>
                <a:lnTo>
                  <a:pt x="16134" y="37075"/>
                </a:lnTo>
                <a:lnTo>
                  <a:pt x="20281" y="34227"/>
                </a:lnTo>
                <a:lnTo>
                  <a:pt x="24951" y="31376"/>
                </a:lnTo>
                <a:lnTo>
                  <a:pt x="29968" y="28523"/>
                </a:lnTo>
                <a:lnTo>
                  <a:pt x="40625" y="22813"/>
                </a:lnTo>
                <a:lnTo>
                  <a:pt x="45180" y="19957"/>
                </a:lnTo>
                <a:lnTo>
                  <a:pt x="49170" y="17100"/>
                </a:lnTo>
                <a:lnTo>
                  <a:pt x="52783" y="14243"/>
                </a:lnTo>
                <a:lnTo>
                  <a:pt x="57096" y="11386"/>
                </a:lnTo>
                <a:lnTo>
                  <a:pt x="61877" y="8529"/>
                </a:lnTo>
                <a:lnTo>
                  <a:pt x="66969" y="5671"/>
                </a:lnTo>
                <a:lnTo>
                  <a:pt x="72268" y="3766"/>
                </a:lnTo>
                <a:lnTo>
                  <a:pt x="77707" y="2497"/>
                </a:lnTo>
                <a:lnTo>
                  <a:pt x="83237" y="1650"/>
                </a:lnTo>
                <a:lnTo>
                  <a:pt x="88829" y="1085"/>
                </a:lnTo>
                <a:lnTo>
                  <a:pt x="94462" y="709"/>
                </a:lnTo>
                <a:lnTo>
                  <a:pt x="100122" y="458"/>
                </a:lnTo>
                <a:lnTo>
                  <a:pt x="111491" y="179"/>
                </a:lnTo>
                <a:lnTo>
                  <a:pt x="129762" y="0"/>
                </a:lnTo>
                <a:lnTo>
                  <a:pt x="134133" y="938"/>
                </a:lnTo>
                <a:lnTo>
                  <a:pt x="138952" y="2516"/>
                </a:lnTo>
                <a:lnTo>
                  <a:pt x="144070" y="4520"/>
                </a:lnTo>
                <a:lnTo>
                  <a:pt x="148434" y="6809"/>
                </a:lnTo>
                <a:lnTo>
                  <a:pt x="152296" y="9287"/>
                </a:lnTo>
                <a:lnTo>
                  <a:pt x="155823" y="11892"/>
                </a:lnTo>
                <a:lnTo>
                  <a:pt x="160080" y="14581"/>
                </a:lnTo>
                <a:lnTo>
                  <a:pt x="164822" y="17326"/>
                </a:lnTo>
                <a:lnTo>
                  <a:pt x="169889" y="20109"/>
                </a:lnTo>
                <a:lnTo>
                  <a:pt x="173267" y="22916"/>
                </a:lnTo>
                <a:lnTo>
                  <a:pt x="175519" y="25741"/>
                </a:lnTo>
                <a:lnTo>
                  <a:pt x="178973" y="32371"/>
                </a:lnTo>
                <a:lnTo>
                  <a:pt x="183684" y="41668"/>
                </a:lnTo>
                <a:lnTo>
                  <a:pt x="185321" y="45862"/>
                </a:lnTo>
                <a:lnTo>
                  <a:pt x="187140" y="53061"/>
                </a:lnTo>
                <a:lnTo>
                  <a:pt x="188578" y="57267"/>
                </a:lnTo>
                <a:lnTo>
                  <a:pt x="190489" y="61976"/>
                </a:lnTo>
                <a:lnTo>
                  <a:pt x="192715" y="67021"/>
                </a:lnTo>
                <a:lnTo>
                  <a:pt x="194199" y="72288"/>
                </a:lnTo>
                <a:lnTo>
                  <a:pt x="195189" y="77705"/>
                </a:lnTo>
                <a:lnTo>
                  <a:pt x="195848" y="83222"/>
                </a:lnTo>
                <a:lnTo>
                  <a:pt x="195336" y="88804"/>
                </a:lnTo>
                <a:lnTo>
                  <a:pt x="194041" y="94431"/>
                </a:lnTo>
                <a:lnTo>
                  <a:pt x="192226" y="100087"/>
                </a:lnTo>
                <a:lnTo>
                  <a:pt x="190063" y="105763"/>
                </a:lnTo>
                <a:lnTo>
                  <a:pt x="187669" y="111451"/>
                </a:lnTo>
                <a:lnTo>
                  <a:pt x="185120" y="117149"/>
                </a:lnTo>
                <a:lnTo>
                  <a:pt x="179748" y="128559"/>
                </a:lnTo>
                <a:lnTo>
                  <a:pt x="168538" y="151407"/>
                </a:lnTo>
                <a:lnTo>
                  <a:pt x="164746" y="157121"/>
                </a:lnTo>
                <a:lnTo>
                  <a:pt x="160314" y="162835"/>
                </a:lnTo>
                <a:lnTo>
                  <a:pt x="155453" y="168550"/>
                </a:lnTo>
                <a:lnTo>
                  <a:pt x="151260" y="173312"/>
                </a:lnTo>
                <a:lnTo>
                  <a:pt x="144062" y="181143"/>
                </a:lnTo>
                <a:lnTo>
                  <a:pt x="130103" y="195458"/>
                </a:lnTo>
                <a:lnTo>
                  <a:pt x="124836" y="199824"/>
                </a:lnTo>
                <a:lnTo>
                  <a:pt x="119419" y="203686"/>
                </a:lnTo>
                <a:lnTo>
                  <a:pt x="113903" y="207214"/>
                </a:lnTo>
                <a:lnTo>
                  <a:pt x="109273" y="210518"/>
                </a:lnTo>
                <a:lnTo>
                  <a:pt x="105233" y="213673"/>
                </a:lnTo>
                <a:lnTo>
                  <a:pt x="101588" y="216729"/>
                </a:lnTo>
                <a:lnTo>
                  <a:pt x="97253" y="219720"/>
                </a:lnTo>
                <a:lnTo>
                  <a:pt x="92458" y="222665"/>
                </a:lnTo>
                <a:lnTo>
                  <a:pt x="87356" y="225581"/>
                </a:lnTo>
                <a:lnTo>
                  <a:pt x="83002" y="227526"/>
                </a:lnTo>
                <a:lnTo>
                  <a:pt x="79148" y="228822"/>
                </a:lnTo>
                <a:lnTo>
                  <a:pt x="72324" y="230262"/>
                </a:lnTo>
                <a:lnTo>
                  <a:pt x="66117" y="230902"/>
                </a:lnTo>
                <a:lnTo>
                  <a:pt x="60183" y="231186"/>
                </a:lnTo>
                <a:lnTo>
                  <a:pt x="53163" y="231369"/>
                </a:lnTo>
                <a:lnTo>
                  <a:pt x="52587" y="230432"/>
                </a:lnTo>
                <a:lnTo>
                  <a:pt x="51947" y="226850"/>
                </a:lnTo>
                <a:lnTo>
                  <a:pt x="50824" y="225514"/>
                </a:lnTo>
                <a:lnTo>
                  <a:pt x="49122" y="224623"/>
                </a:lnTo>
                <a:lnTo>
                  <a:pt x="47036" y="224029"/>
                </a:lnTo>
                <a:lnTo>
                  <a:pt x="45645" y="222681"/>
                </a:lnTo>
                <a:lnTo>
                  <a:pt x="44717" y="220830"/>
                </a:lnTo>
                <a:lnTo>
                  <a:pt x="44099" y="218643"/>
                </a:lnTo>
                <a:lnTo>
                  <a:pt x="44639" y="217185"/>
                </a:lnTo>
                <a:lnTo>
                  <a:pt x="45952" y="216213"/>
                </a:lnTo>
                <a:lnTo>
                  <a:pt x="47780" y="215565"/>
                </a:lnTo>
                <a:lnTo>
                  <a:pt x="48998" y="214181"/>
                </a:lnTo>
                <a:lnTo>
                  <a:pt x="49810" y="212305"/>
                </a:lnTo>
                <a:lnTo>
                  <a:pt x="50352" y="210102"/>
                </a:lnTo>
                <a:lnTo>
                  <a:pt x="52618" y="207681"/>
                </a:lnTo>
                <a:lnTo>
                  <a:pt x="56034" y="205115"/>
                </a:lnTo>
                <a:lnTo>
                  <a:pt x="60216" y="202451"/>
                </a:lnTo>
                <a:lnTo>
                  <a:pt x="63956" y="199723"/>
                </a:lnTo>
                <a:lnTo>
                  <a:pt x="70653" y="194152"/>
                </a:lnTo>
                <a:lnTo>
                  <a:pt x="74724" y="192285"/>
                </a:lnTo>
                <a:lnTo>
                  <a:pt x="79344" y="191040"/>
                </a:lnTo>
                <a:lnTo>
                  <a:pt x="84328" y="190211"/>
                </a:lnTo>
                <a:lnTo>
                  <a:pt x="89557" y="189658"/>
                </a:lnTo>
                <a:lnTo>
                  <a:pt x="94947" y="189289"/>
                </a:lnTo>
                <a:lnTo>
                  <a:pt x="100445" y="189043"/>
                </a:lnTo>
                <a:lnTo>
                  <a:pt x="111635" y="188770"/>
                </a:lnTo>
                <a:lnTo>
                  <a:pt x="117286" y="188697"/>
                </a:lnTo>
                <a:lnTo>
                  <a:pt x="122006" y="189601"/>
                </a:lnTo>
                <a:lnTo>
                  <a:pt x="126105" y="191156"/>
                </a:lnTo>
                <a:lnTo>
                  <a:pt x="129790" y="193145"/>
                </a:lnTo>
                <a:lnTo>
                  <a:pt x="134151" y="194472"/>
                </a:lnTo>
                <a:lnTo>
                  <a:pt x="138965" y="195356"/>
                </a:lnTo>
                <a:lnTo>
                  <a:pt x="144077" y="195945"/>
                </a:lnTo>
                <a:lnTo>
                  <a:pt x="149392" y="198243"/>
                </a:lnTo>
                <a:lnTo>
                  <a:pt x="154840" y="201680"/>
                </a:lnTo>
                <a:lnTo>
                  <a:pt x="160376" y="205876"/>
                </a:lnTo>
                <a:lnTo>
                  <a:pt x="165020" y="209627"/>
                </a:lnTo>
                <a:lnTo>
                  <a:pt x="169068" y="213079"/>
                </a:lnTo>
                <a:lnTo>
                  <a:pt x="172720" y="216333"/>
                </a:lnTo>
                <a:lnTo>
                  <a:pt x="179317" y="222489"/>
                </a:lnTo>
                <a:lnTo>
                  <a:pt x="182410" y="225464"/>
                </a:lnTo>
                <a:lnTo>
                  <a:pt x="186376" y="228400"/>
                </a:lnTo>
                <a:lnTo>
                  <a:pt x="190926" y="231310"/>
                </a:lnTo>
                <a:lnTo>
                  <a:pt x="195864" y="234202"/>
                </a:lnTo>
                <a:lnTo>
                  <a:pt x="201061" y="237083"/>
                </a:lnTo>
                <a:lnTo>
                  <a:pt x="222885" y="2485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16"/>
          <p:cNvSpPr/>
          <p:nvPr/>
        </p:nvSpPr>
        <p:spPr>
          <a:xfrm>
            <a:off x="4974907" y="2768917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0"/>
                </a:moveTo>
                <a:lnTo>
                  <a:pt x="4551" y="4551"/>
                </a:lnTo>
                <a:lnTo>
                  <a:pt x="7797" y="5892"/>
                </a:lnTo>
                <a:lnTo>
                  <a:pt x="11865" y="6785"/>
                </a:lnTo>
                <a:lnTo>
                  <a:pt x="16482" y="7381"/>
                </a:lnTo>
                <a:lnTo>
                  <a:pt x="20514" y="7778"/>
                </a:lnTo>
                <a:lnTo>
                  <a:pt x="24153" y="8043"/>
                </a:lnTo>
                <a:lnTo>
                  <a:pt x="27533" y="8220"/>
                </a:lnTo>
                <a:lnTo>
                  <a:pt x="36366" y="8415"/>
                </a:lnTo>
                <a:lnTo>
                  <a:pt x="197168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17"/>
          <p:cNvSpPr/>
          <p:nvPr/>
        </p:nvSpPr>
        <p:spPr>
          <a:xfrm>
            <a:off x="5266372" y="2606039"/>
            <a:ext cx="154306" cy="334329"/>
          </a:xfrm>
          <a:custGeom>
            <a:avLst/>
            <a:gdLst/>
            <a:ahLst/>
            <a:cxnLst/>
            <a:rect l="0" t="0" r="0" b="0"/>
            <a:pathLst>
              <a:path w="154306" h="33432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10583" y="11866"/>
                </a:lnTo>
                <a:lnTo>
                  <a:pt x="15181" y="20514"/>
                </a:lnTo>
                <a:lnTo>
                  <a:pt x="17741" y="24154"/>
                </a:lnTo>
                <a:lnTo>
                  <a:pt x="20400" y="27533"/>
                </a:lnTo>
                <a:lnTo>
                  <a:pt x="23125" y="31690"/>
                </a:lnTo>
                <a:lnTo>
                  <a:pt x="25894" y="36367"/>
                </a:lnTo>
                <a:lnTo>
                  <a:pt x="28693" y="41390"/>
                </a:lnTo>
                <a:lnTo>
                  <a:pt x="31511" y="47596"/>
                </a:lnTo>
                <a:lnTo>
                  <a:pt x="34342" y="54591"/>
                </a:lnTo>
                <a:lnTo>
                  <a:pt x="37182" y="62112"/>
                </a:lnTo>
                <a:lnTo>
                  <a:pt x="42878" y="78088"/>
                </a:lnTo>
                <a:lnTo>
                  <a:pt x="45731" y="86349"/>
                </a:lnTo>
                <a:lnTo>
                  <a:pt x="48584" y="93761"/>
                </a:lnTo>
                <a:lnTo>
                  <a:pt x="51440" y="100608"/>
                </a:lnTo>
                <a:lnTo>
                  <a:pt x="54295" y="107077"/>
                </a:lnTo>
                <a:lnTo>
                  <a:pt x="57152" y="114247"/>
                </a:lnTo>
                <a:lnTo>
                  <a:pt x="62866" y="129834"/>
                </a:lnTo>
                <a:lnTo>
                  <a:pt x="80010" y="180132"/>
                </a:lnTo>
                <a:lnTo>
                  <a:pt x="82868" y="187716"/>
                </a:lnTo>
                <a:lnTo>
                  <a:pt x="85725" y="194677"/>
                </a:lnTo>
                <a:lnTo>
                  <a:pt x="88582" y="201222"/>
                </a:lnTo>
                <a:lnTo>
                  <a:pt x="91440" y="208443"/>
                </a:lnTo>
                <a:lnTo>
                  <a:pt x="97155" y="224087"/>
                </a:lnTo>
                <a:lnTo>
                  <a:pt x="100013" y="231306"/>
                </a:lnTo>
                <a:lnTo>
                  <a:pt x="102870" y="238024"/>
                </a:lnTo>
                <a:lnTo>
                  <a:pt x="108585" y="250569"/>
                </a:lnTo>
                <a:lnTo>
                  <a:pt x="120015" y="274145"/>
                </a:lnTo>
                <a:lnTo>
                  <a:pt x="131445" y="297146"/>
                </a:lnTo>
                <a:lnTo>
                  <a:pt x="134303" y="301920"/>
                </a:lnTo>
                <a:lnTo>
                  <a:pt x="137160" y="306055"/>
                </a:lnTo>
                <a:lnTo>
                  <a:pt x="140017" y="309764"/>
                </a:lnTo>
                <a:lnTo>
                  <a:pt x="143193" y="316426"/>
                </a:lnTo>
                <a:lnTo>
                  <a:pt x="144040" y="319536"/>
                </a:lnTo>
                <a:lnTo>
                  <a:pt x="147520" y="325531"/>
                </a:lnTo>
                <a:lnTo>
                  <a:pt x="154305" y="3343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18"/>
          <p:cNvSpPr/>
          <p:nvPr/>
        </p:nvSpPr>
        <p:spPr>
          <a:xfrm>
            <a:off x="5437822" y="2597978"/>
            <a:ext cx="263897" cy="299528"/>
          </a:xfrm>
          <a:custGeom>
            <a:avLst/>
            <a:gdLst/>
            <a:ahLst/>
            <a:cxnLst/>
            <a:rect l="0" t="0" r="0" b="0"/>
            <a:pathLst>
              <a:path w="263897" h="299528">
                <a:moveTo>
                  <a:pt x="0" y="85214"/>
                </a:moveTo>
                <a:lnTo>
                  <a:pt x="0" y="72122"/>
                </a:lnTo>
                <a:lnTo>
                  <a:pt x="953" y="69818"/>
                </a:lnTo>
                <a:lnTo>
                  <a:pt x="4551" y="64719"/>
                </a:lnTo>
                <a:lnTo>
                  <a:pt x="11865" y="59278"/>
                </a:lnTo>
                <a:lnTo>
                  <a:pt x="16483" y="56493"/>
                </a:lnTo>
                <a:lnTo>
                  <a:pt x="24153" y="50859"/>
                </a:lnTo>
                <a:lnTo>
                  <a:pt x="27533" y="48023"/>
                </a:lnTo>
                <a:lnTo>
                  <a:pt x="32642" y="44228"/>
                </a:lnTo>
                <a:lnTo>
                  <a:pt x="45940" y="34930"/>
                </a:lnTo>
                <a:lnTo>
                  <a:pt x="52534" y="30737"/>
                </a:lnTo>
                <a:lnTo>
                  <a:pt x="58835" y="26988"/>
                </a:lnTo>
                <a:lnTo>
                  <a:pt x="64941" y="23537"/>
                </a:lnTo>
                <a:lnTo>
                  <a:pt x="71869" y="20284"/>
                </a:lnTo>
                <a:lnTo>
                  <a:pt x="79345" y="17162"/>
                </a:lnTo>
                <a:lnTo>
                  <a:pt x="87187" y="14129"/>
                </a:lnTo>
                <a:lnTo>
                  <a:pt x="103520" y="8218"/>
                </a:lnTo>
                <a:lnTo>
                  <a:pt x="111876" y="5308"/>
                </a:lnTo>
                <a:lnTo>
                  <a:pt x="120304" y="3369"/>
                </a:lnTo>
                <a:lnTo>
                  <a:pt x="128780" y="2075"/>
                </a:lnTo>
                <a:lnTo>
                  <a:pt x="137288" y="1213"/>
                </a:lnTo>
                <a:lnTo>
                  <a:pt x="143913" y="639"/>
                </a:lnTo>
                <a:lnTo>
                  <a:pt x="149282" y="255"/>
                </a:lnTo>
                <a:lnTo>
                  <a:pt x="153814" y="0"/>
                </a:lnTo>
                <a:lnTo>
                  <a:pt x="158741" y="782"/>
                </a:lnTo>
                <a:lnTo>
                  <a:pt x="163929" y="2256"/>
                </a:lnTo>
                <a:lnTo>
                  <a:pt x="169294" y="4191"/>
                </a:lnTo>
                <a:lnTo>
                  <a:pt x="173822" y="6434"/>
                </a:lnTo>
                <a:lnTo>
                  <a:pt x="181394" y="11466"/>
                </a:lnTo>
                <a:lnTo>
                  <a:pt x="183795" y="14141"/>
                </a:lnTo>
                <a:lnTo>
                  <a:pt x="185395" y="16877"/>
                </a:lnTo>
                <a:lnTo>
                  <a:pt x="186461" y="19654"/>
                </a:lnTo>
                <a:lnTo>
                  <a:pt x="187647" y="27818"/>
                </a:lnTo>
                <a:lnTo>
                  <a:pt x="187963" y="32663"/>
                </a:lnTo>
                <a:lnTo>
                  <a:pt x="187221" y="38750"/>
                </a:lnTo>
                <a:lnTo>
                  <a:pt x="185774" y="45665"/>
                </a:lnTo>
                <a:lnTo>
                  <a:pt x="183857" y="53133"/>
                </a:lnTo>
                <a:lnTo>
                  <a:pt x="180674" y="60017"/>
                </a:lnTo>
                <a:lnTo>
                  <a:pt x="176647" y="66511"/>
                </a:lnTo>
                <a:lnTo>
                  <a:pt x="172057" y="72745"/>
                </a:lnTo>
                <a:lnTo>
                  <a:pt x="167092" y="78807"/>
                </a:lnTo>
                <a:lnTo>
                  <a:pt x="161878" y="84753"/>
                </a:lnTo>
                <a:lnTo>
                  <a:pt x="156496" y="90621"/>
                </a:lnTo>
                <a:lnTo>
                  <a:pt x="145436" y="102222"/>
                </a:lnTo>
                <a:lnTo>
                  <a:pt x="139820" y="107983"/>
                </a:lnTo>
                <a:lnTo>
                  <a:pt x="135124" y="113728"/>
                </a:lnTo>
                <a:lnTo>
                  <a:pt x="131040" y="119464"/>
                </a:lnTo>
                <a:lnTo>
                  <a:pt x="127365" y="125192"/>
                </a:lnTo>
                <a:lnTo>
                  <a:pt x="120742" y="134097"/>
                </a:lnTo>
                <a:lnTo>
                  <a:pt x="114623" y="141230"/>
                </a:lnTo>
                <a:lnTo>
                  <a:pt x="103642" y="152975"/>
                </a:lnTo>
                <a:lnTo>
                  <a:pt x="103384" y="153248"/>
                </a:lnTo>
                <a:lnTo>
                  <a:pt x="103099" y="151011"/>
                </a:lnTo>
                <a:lnTo>
                  <a:pt x="103023" y="149081"/>
                </a:lnTo>
                <a:lnTo>
                  <a:pt x="104876" y="147795"/>
                </a:lnTo>
                <a:lnTo>
                  <a:pt x="112017" y="146365"/>
                </a:lnTo>
                <a:lnTo>
                  <a:pt x="115635" y="145032"/>
                </a:lnTo>
                <a:lnTo>
                  <a:pt x="122196" y="141010"/>
                </a:lnTo>
                <a:lnTo>
                  <a:pt x="126231" y="138603"/>
                </a:lnTo>
                <a:lnTo>
                  <a:pt x="130827" y="136047"/>
                </a:lnTo>
                <a:lnTo>
                  <a:pt x="135795" y="133390"/>
                </a:lnTo>
                <a:lnTo>
                  <a:pt x="141965" y="130667"/>
                </a:lnTo>
                <a:lnTo>
                  <a:pt x="148936" y="127898"/>
                </a:lnTo>
                <a:lnTo>
                  <a:pt x="156441" y="125100"/>
                </a:lnTo>
                <a:lnTo>
                  <a:pt x="163349" y="123235"/>
                </a:lnTo>
                <a:lnTo>
                  <a:pt x="169859" y="121991"/>
                </a:lnTo>
                <a:lnTo>
                  <a:pt x="176105" y="121162"/>
                </a:lnTo>
                <a:lnTo>
                  <a:pt x="183126" y="120609"/>
                </a:lnTo>
                <a:lnTo>
                  <a:pt x="190664" y="120241"/>
                </a:lnTo>
                <a:lnTo>
                  <a:pt x="198547" y="119995"/>
                </a:lnTo>
                <a:lnTo>
                  <a:pt x="205707" y="120784"/>
                </a:lnTo>
                <a:lnTo>
                  <a:pt x="212385" y="122262"/>
                </a:lnTo>
                <a:lnTo>
                  <a:pt x="218743" y="124200"/>
                </a:lnTo>
                <a:lnTo>
                  <a:pt x="224887" y="126445"/>
                </a:lnTo>
                <a:lnTo>
                  <a:pt x="230887" y="128894"/>
                </a:lnTo>
                <a:lnTo>
                  <a:pt x="236792" y="131479"/>
                </a:lnTo>
                <a:lnTo>
                  <a:pt x="241681" y="135107"/>
                </a:lnTo>
                <a:lnTo>
                  <a:pt x="249654" y="144219"/>
                </a:lnTo>
                <a:lnTo>
                  <a:pt x="253114" y="149315"/>
                </a:lnTo>
                <a:lnTo>
                  <a:pt x="256372" y="154618"/>
                </a:lnTo>
                <a:lnTo>
                  <a:pt x="259498" y="160059"/>
                </a:lnTo>
                <a:lnTo>
                  <a:pt x="261580" y="165590"/>
                </a:lnTo>
                <a:lnTo>
                  <a:pt x="262970" y="171183"/>
                </a:lnTo>
                <a:lnTo>
                  <a:pt x="263896" y="176817"/>
                </a:lnTo>
                <a:lnTo>
                  <a:pt x="263561" y="181525"/>
                </a:lnTo>
                <a:lnTo>
                  <a:pt x="262385" y="185617"/>
                </a:lnTo>
                <a:lnTo>
                  <a:pt x="260648" y="189297"/>
                </a:lnTo>
                <a:lnTo>
                  <a:pt x="259490" y="194607"/>
                </a:lnTo>
                <a:lnTo>
                  <a:pt x="258719" y="201005"/>
                </a:lnTo>
                <a:lnTo>
                  <a:pt x="258204" y="208128"/>
                </a:lnTo>
                <a:lnTo>
                  <a:pt x="256909" y="213829"/>
                </a:lnTo>
                <a:lnTo>
                  <a:pt x="252929" y="222704"/>
                </a:lnTo>
                <a:lnTo>
                  <a:pt x="245333" y="237606"/>
                </a:lnTo>
                <a:lnTo>
                  <a:pt x="241661" y="243006"/>
                </a:lnTo>
                <a:lnTo>
                  <a:pt x="237307" y="248512"/>
                </a:lnTo>
                <a:lnTo>
                  <a:pt x="232500" y="254086"/>
                </a:lnTo>
                <a:lnTo>
                  <a:pt x="224618" y="262821"/>
                </a:lnTo>
                <a:lnTo>
                  <a:pt x="216988" y="269878"/>
                </a:lnTo>
                <a:lnTo>
                  <a:pt x="212286" y="273093"/>
                </a:lnTo>
                <a:lnTo>
                  <a:pt x="207247" y="276189"/>
                </a:lnTo>
                <a:lnTo>
                  <a:pt x="199107" y="282169"/>
                </a:lnTo>
                <a:lnTo>
                  <a:pt x="191362" y="288002"/>
                </a:lnTo>
                <a:lnTo>
                  <a:pt x="186630" y="290891"/>
                </a:lnTo>
                <a:lnTo>
                  <a:pt x="181570" y="293770"/>
                </a:lnTo>
                <a:lnTo>
                  <a:pt x="173408" y="296968"/>
                </a:lnTo>
                <a:lnTo>
                  <a:pt x="164958" y="299021"/>
                </a:lnTo>
                <a:lnTo>
                  <a:pt x="157397" y="299427"/>
                </a:lnTo>
                <a:lnTo>
                  <a:pt x="154305" y="2995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19"/>
          <p:cNvSpPr/>
          <p:nvPr/>
        </p:nvSpPr>
        <p:spPr>
          <a:xfrm>
            <a:off x="5737859" y="2700337"/>
            <a:ext cx="236298" cy="222886"/>
          </a:xfrm>
          <a:custGeom>
            <a:avLst/>
            <a:gdLst/>
            <a:ahLst/>
            <a:cxnLst/>
            <a:rect l="0" t="0" r="0" b="0"/>
            <a:pathLst>
              <a:path w="236298" h="222886">
                <a:moveTo>
                  <a:pt x="0" y="0"/>
                </a:moveTo>
                <a:lnTo>
                  <a:pt x="37189" y="37189"/>
                </a:lnTo>
                <a:lnTo>
                  <a:pt x="40033" y="40985"/>
                </a:lnTo>
                <a:lnTo>
                  <a:pt x="42881" y="45421"/>
                </a:lnTo>
                <a:lnTo>
                  <a:pt x="45733" y="50283"/>
                </a:lnTo>
                <a:lnTo>
                  <a:pt x="49539" y="54477"/>
                </a:lnTo>
                <a:lnTo>
                  <a:pt x="53981" y="58226"/>
                </a:lnTo>
                <a:lnTo>
                  <a:pt x="58848" y="61677"/>
                </a:lnTo>
                <a:lnTo>
                  <a:pt x="63997" y="65883"/>
                </a:lnTo>
                <a:lnTo>
                  <a:pt x="69335" y="70592"/>
                </a:lnTo>
                <a:lnTo>
                  <a:pt x="80346" y="80904"/>
                </a:lnTo>
                <a:lnTo>
                  <a:pt x="91590" y="91838"/>
                </a:lnTo>
                <a:lnTo>
                  <a:pt x="97255" y="96468"/>
                </a:lnTo>
                <a:lnTo>
                  <a:pt x="102937" y="100507"/>
                </a:lnTo>
                <a:lnTo>
                  <a:pt x="108630" y="104152"/>
                </a:lnTo>
                <a:lnTo>
                  <a:pt x="114330" y="108487"/>
                </a:lnTo>
                <a:lnTo>
                  <a:pt x="120035" y="113282"/>
                </a:lnTo>
                <a:lnTo>
                  <a:pt x="125744" y="118384"/>
                </a:lnTo>
                <a:lnTo>
                  <a:pt x="137166" y="129133"/>
                </a:lnTo>
                <a:lnTo>
                  <a:pt x="142879" y="134666"/>
                </a:lnTo>
                <a:lnTo>
                  <a:pt x="148594" y="139307"/>
                </a:lnTo>
                <a:lnTo>
                  <a:pt x="154308" y="143354"/>
                </a:lnTo>
                <a:lnTo>
                  <a:pt x="160022" y="147005"/>
                </a:lnTo>
                <a:lnTo>
                  <a:pt x="164784" y="150391"/>
                </a:lnTo>
                <a:lnTo>
                  <a:pt x="168911" y="153600"/>
                </a:lnTo>
                <a:lnTo>
                  <a:pt x="172615" y="156693"/>
                </a:lnTo>
                <a:lnTo>
                  <a:pt x="176989" y="159707"/>
                </a:lnTo>
                <a:lnTo>
                  <a:pt x="181811" y="162669"/>
                </a:lnTo>
                <a:lnTo>
                  <a:pt x="186930" y="165596"/>
                </a:lnTo>
                <a:lnTo>
                  <a:pt x="191295" y="169452"/>
                </a:lnTo>
                <a:lnTo>
                  <a:pt x="195158" y="173928"/>
                </a:lnTo>
                <a:lnTo>
                  <a:pt x="198686" y="178817"/>
                </a:lnTo>
                <a:lnTo>
                  <a:pt x="201990" y="183029"/>
                </a:lnTo>
                <a:lnTo>
                  <a:pt x="205145" y="186789"/>
                </a:lnTo>
                <a:lnTo>
                  <a:pt x="208201" y="190249"/>
                </a:lnTo>
                <a:lnTo>
                  <a:pt x="211191" y="192555"/>
                </a:lnTo>
                <a:lnTo>
                  <a:pt x="217053" y="195118"/>
                </a:lnTo>
                <a:lnTo>
                  <a:pt x="222833" y="198797"/>
                </a:lnTo>
                <a:lnTo>
                  <a:pt x="225708" y="201111"/>
                </a:lnTo>
                <a:lnTo>
                  <a:pt x="227625" y="203607"/>
                </a:lnTo>
                <a:lnTo>
                  <a:pt x="228903" y="206223"/>
                </a:lnTo>
                <a:lnTo>
                  <a:pt x="230953" y="212715"/>
                </a:lnTo>
                <a:lnTo>
                  <a:pt x="235859" y="218390"/>
                </a:lnTo>
                <a:lnTo>
                  <a:pt x="236297" y="219888"/>
                </a:lnTo>
                <a:lnTo>
                  <a:pt x="235637" y="220887"/>
                </a:lnTo>
                <a:lnTo>
                  <a:pt x="231458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20"/>
          <p:cNvSpPr/>
          <p:nvPr/>
        </p:nvSpPr>
        <p:spPr>
          <a:xfrm>
            <a:off x="5789295" y="2734627"/>
            <a:ext cx="137160" cy="197169"/>
          </a:xfrm>
          <a:custGeom>
            <a:avLst/>
            <a:gdLst/>
            <a:ahLst/>
            <a:cxnLst/>
            <a:rect l="0" t="0" r="0" b="0"/>
            <a:pathLst>
              <a:path w="137160" h="197169">
                <a:moveTo>
                  <a:pt x="137159" y="0"/>
                </a:moveTo>
                <a:lnTo>
                  <a:pt x="132609" y="0"/>
                </a:lnTo>
                <a:lnTo>
                  <a:pt x="131268" y="953"/>
                </a:lnTo>
                <a:lnTo>
                  <a:pt x="130374" y="2540"/>
                </a:lnTo>
                <a:lnTo>
                  <a:pt x="129381" y="6844"/>
                </a:lnTo>
                <a:lnTo>
                  <a:pt x="128940" y="11932"/>
                </a:lnTo>
                <a:lnTo>
                  <a:pt x="128744" y="17368"/>
                </a:lnTo>
                <a:lnTo>
                  <a:pt x="128692" y="20151"/>
                </a:lnTo>
                <a:lnTo>
                  <a:pt x="127704" y="23912"/>
                </a:lnTo>
                <a:lnTo>
                  <a:pt x="126094" y="28324"/>
                </a:lnTo>
                <a:lnTo>
                  <a:pt x="124067" y="33170"/>
                </a:lnTo>
                <a:lnTo>
                  <a:pt x="121764" y="38306"/>
                </a:lnTo>
                <a:lnTo>
                  <a:pt x="116665" y="49092"/>
                </a:lnTo>
                <a:lnTo>
                  <a:pt x="108439" y="65875"/>
                </a:lnTo>
                <a:lnTo>
                  <a:pt x="103725" y="72492"/>
                </a:lnTo>
                <a:lnTo>
                  <a:pt x="97725" y="79760"/>
                </a:lnTo>
                <a:lnTo>
                  <a:pt x="90867" y="87463"/>
                </a:lnTo>
                <a:lnTo>
                  <a:pt x="85343" y="94504"/>
                </a:lnTo>
                <a:lnTo>
                  <a:pt x="80708" y="101103"/>
                </a:lnTo>
                <a:lnTo>
                  <a:pt x="76665" y="107407"/>
                </a:lnTo>
                <a:lnTo>
                  <a:pt x="72065" y="113515"/>
                </a:lnTo>
                <a:lnTo>
                  <a:pt x="67093" y="119492"/>
                </a:lnTo>
                <a:lnTo>
                  <a:pt x="61874" y="125381"/>
                </a:lnTo>
                <a:lnTo>
                  <a:pt x="50994" y="137005"/>
                </a:lnTo>
                <a:lnTo>
                  <a:pt x="33039" y="155439"/>
                </a:lnTo>
                <a:lnTo>
                  <a:pt x="29645" y="159823"/>
                </a:lnTo>
                <a:lnTo>
                  <a:pt x="26431" y="164651"/>
                </a:lnTo>
                <a:lnTo>
                  <a:pt x="23335" y="169775"/>
                </a:lnTo>
                <a:lnTo>
                  <a:pt x="20319" y="174143"/>
                </a:lnTo>
                <a:lnTo>
                  <a:pt x="17356" y="178008"/>
                </a:lnTo>
                <a:lnTo>
                  <a:pt x="14428" y="181537"/>
                </a:lnTo>
                <a:lnTo>
                  <a:pt x="12476" y="184842"/>
                </a:lnTo>
                <a:lnTo>
                  <a:pt x="11175" y="187998"/>
                </a:lnTo>
                <a:lnTo>
                  <a:pt x="10307" y="191055"/>
                </a:lnTo>
                <a:lnTo>
                  <a:pt x="8776" y="193092"/>
                </a:lnTo>
                <a:lnTo>
                  <a:pt x="6803" y="194451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21"/>
          <p:cNvSpPr/>
          <p:nvPr/>
        </p:nvSpPr>
        <p:spPr>
          <a:xfrm>
            <a:off x="6080759" y="2751772"/>
            <a:ext cx="394337" cy="34291"/>
          </a:xfrm>
          <a:custGeom>
            <a:avLst/>
            <a:gdLst/>
            <a:ahLst/>
            <a:cxnLst/>
            <a:rect l="0" t="0" r="0" b="0"/>
            <a:pathLst>
              <a:path w="394337" h="34291">
                <a:moveTo>
                  <a:pt x="0" y="34290"/>
                </a:moveTo>
                <a:lnTo>
                  <a:pt x="31202" y="34290"/>
                </a:lnTo>
                <a:lnTo>
                  <a:pt x="35089" y="33338"/>
                </a:lnTo>
                <a:lnTo>
                  <a:pt x="40538" y="31750"/>
                </a:lnTo>
                <a:lnTo>
                  <a:pt x="47028" y="29739"/>
                </a:lnTo>
                <a:lnTo>
                  <a:pt x="53259" y="28398"/>
                </a:lnTo>
                <a:lnTo>
                  <a:pt x="59319" y="27505"/>
                </a:lnTo>
                <a:lnTo>
                  <a:pt x="65264" y="26909"/>
                </a:lnTo>
                <a:lnTo>
                  <a:pt x="73037" y="25560"/>
                </a:lnTo>
                <a:lnTo>
                  <a:pt x="82029" y="23707"/>
                </a:lnTo>
                <a:lnTo>
                  <a:pt x="91833" y="21520"/>
                </a:lnTo>
                <a:lnTo>
                  <a:pt x="101227" y="20061"/>
                </a:lnTo>
                <a:lnTo>
                  <a:pt x="110348" y="19089"/>
                </a:lnTo>
                <a:lnTo>
                  <a:pt x="119286" y="18441"/>
                </a:lnTo>
                <a:lnTo>
                  <a:pt x="128101" y="18009"/>
                </a:lnTo>
                <a:lnTo>
                  <a:pt x="145516" y="17529"/>
                </a:lnTo>
                <a:lnTo>
                  <a:pt x="154161" y="16449"/>
                </a:lnTo>
                <a:lnTo>
                  <a:pt x="162782" y="14776"/>
                </a:lnTo>
                <a:lnTo>
                  <a:pt x="171386" y="12708"/>
                </a:lnTo>
                <a:lnTo>
                  <a:pt x="180933" y="11329"/>
                </a:lnTo>
                <a:lnTo>
                  <a:pt x="191107" y="10411"/>
                </a:lnTo>
                <a:lnTo>
                  <a:pt x="201700" y="9798"/>
                </a:lnTo>
                <a:lnTo>
                  <a:pt x="221090" y="9117"/>
                </a:lnTo>
                <a:lnTo>
                  <a:pt x="256821" y="8680"/>
                </a:lnTo>
                <a:lnTo>
                  <a:pt x="301199" y="8582"/>
                </a:lnTo>
                <a:lnTo>
                  <a:pt x="308432" y="7626"/>
                </a:lnTo>
                <a:lnTo>
                  <a:pt x="315159" y="6037"/>
                </a:lnTo>
                <a:lnTo>
                  <a:pt x="321549" y="4024"/>
                </a:lnTo>
                <a:lnTo>
                  <a:pt x="327713" y="2683"/>
                </a:lnTo>
                <a:lnTo>
                  <a:pt x="333728" y="1789"/>
                </a:lnTo>
                <a:lnTo>
                  <a:pt x="345492" y="795"/>
                </a:lnTo>
                <a:lnTo>
                  <a:pt x="357069" y="354"/>
                </a:lnTo>
                <a:lnTo>
                  <a:pt x="369747" y="105"/>
                </a:lnTo>
                <a:lnTo>
                  <a:pt x="39433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22"/>
          <p:cNvSpPr/>
          <p:nvPr/>
        </p:nvSpPr>
        <p:spPr>
          <a:xfrm>
            <a:off x="6277927" y="2666047"/>
            <a:ext cx="94299" cy="257176"/>
          </a:xfrm>
          <a:custGeom>
            <a:avLst/>
            <a:gdLst/>
            <a:ahLst/>
            <a:cxnLst/>
            <a:rect l="0" t="0" r="0" b="0"/>
            <a:pathLst>
              <a:path w="94299" h="257176">
                <a:moveTo>
                  <a:pt x="0" y="0"/>
                </a:moveTo>
                <a:lnTo>
                  <a:pt x="0" y="33244"/>
                </a:lnTo>
                <a:lnTo>
                  <a:pt x="953" y="37402"/>
                </a:lnTo>
                <a:lnTo>
                  <a:pt x="2540" y="41128"/>
                </a:lnTo>
                <a:lnTo>
                  <a:pt x="4551" y="44563"/>
                </a:lnTo>
                <a:lnTo>
                  <a:pt x="5892" y="48759"/>
                </a:lnTo>
                <a:lnTo>
                  <a:pt x="6785" y="53461"/>
                </a:lnTo>
                <a:lnTo>
                  <a:pt x="7381" y="58501"/>
                </a:lnTo>
                <a:lnTo>
                  <a:pt x="8731" y="64718"/>
                </a:lnTo>
                <a:lnTo>
                  <a:pt x="10583" y="71720"/>
                </a:lnTo>
                <a:lnTo>
                  <a:pt x="12770" y="79246"/>
                </a:lnTo>
                <a:lnTo>
                  <a:pt x="15181" y="86168"/>
                </a:lnTo>
                <a:lnTo>
                  <a:pt x="17741" y="92688"/>
                </a:lnTo>
                <a:lnTo>
                  <a:pt x="20400" y="98940"/>
                </a:lnTo>
                <a:lnTo>
                  <a:pt x="25894" y="110966"/>
                </a:lnTo>
                <a:lnTo>
                  <a:pt x="28693" y="116840"/>
                </a:lnTo>
                <a:lnTo>
                  <a:pt x="30558" y="123613"/>
                </a:lnTo>
                <a:lnTo>
                  <a:pt x="31802" y="130986"/>
                </a:lnTo>
                <a:lnTo>
                  <a:pt x="32631" y="138759"/>
                </a:lnTo>
                <a:lnTo>
                  <a:pt x="34137" y="145846"/>
                </a:lnTo>
                <a:lnTo>
                  <a:pt x="36093" y="152476"/>
                </a:lnTo>
                <a:lnTo>
                  <a:pt x="38350" y="158801"/>
                </a:lnTo>
                <a:lnTo>
                  <a:pt x="40806" y="164922"/>
                </a:lnTo>
                <a:lnTo>
                  <a:pt x="43397" y="170908"/>
                </a:lnTo>
                <a:lnTo>
                  <a:pt x="48815" y="182639"/>
                </a:lnTo>
                <a:lnTo>
                  <a:pt x="62896" y="211423"/>
                </a:lnTo>
                <a:lnTo>
                  <a:pt x="64791" y="216196"/>
                </a:lnTo>
                <a:lnTo>
                  <a:pt x="66896" y="224040"/>
                </a:lnTo>
                <a:lnTo>
                  <a:pt x="69362" y="228417"/>
                </a:lnTo>
                <a:lnTo>
                  <a:pt x="72912" y="233241"/>
                </a:lnTo>
                <a:lnTo>
                  <a:pt x="77183" y="238361"/>
                </a:lnTo>
                <a:lnTo>
                  <a:pt x="80030" y="242728"/>
                </a:lnTo>
                <a:lnTo>
                  <a:pt x="81928" y="246591"/>
                </a:lnTo>
                <a:lnTo>
                  <a:pt x="83194" y="250119"/>
                </a:lnTo>
                <a:lnTo>
                  <a:pt x="84990" y="252471"/>
                </a:lnTo>
                <a:lnTo>
                  <a:pt x="87140" y="254039"/>
                </a:lnTo>
                <a:lnTo>
                  <a:pt x="94298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23"/>
          <p:cNvSpPr/>
          <p:nvPr/>
        </p:nvSpPr>
        <p:spPr>
          <a:xfrm>
            <a:off x="6569392" y="2648902"/>
            <a:ext cx="77153" cy="248604"/>
          </a:xfrm>
          <a:custGeom>
            <a:avLst/>
            <a:gdLst/>
            <a:ahLst/>
            <a:cxnLst/>
            <a:rect l="0" t="0" r="0" b="0"/>
            <a:pathLst>
              <a:path w="77153" h="248604">
                <a:moveTo>
                  <a:pt x="0" y="0"/>
                </a:moveTo>
                <a:lnTo>
                  <a:pt x="0" y="7381"/>
                </a:lnTo>
                <a:lnTo>
                  <a:pt x="953" y="9683"/>
                </a:lnTo>
                <a:lnTo>
                  <a:pt x="2540" y="13123"/>
                </a:lnTo>
                <a:lnTo>
                  <a:pt x="4551" y="17321"/>
                </a:lnTo>
                <a:lnTo>
                  <a:pt x="6785" y="24526"/>
                </a:lnTo>
                <a:lnTo>
                  <a:pt x="8731" y="31856"/>
                </a:lnTo>
                <a:lnTo>
                  <a:pt x="10583" y="36477"/>
                </a:lnTo>
                <a:lnTo>
                  <a:pt x="12770" y="41463"/>
                </a:lnTo>
                <a:lnTo>
                  <a:pt x="15182" y="47645"/>
                </a:lnTo>
                <a:lnTo>
                  <a:pt x="20400" y="62133"/>
                </a:lnTo>
                <a:lnTo>
                  <a:pt x="23125" y="69044"/>
                </a:lnTo>
                <a:lnTo>
                  <a:pt x="25894" y="75557"/>
                </a:lnTo>
                <a:lnTo>
                  <a:pt x="28693" y="81804"/>
                </a:lnTo>
                <a:lnTo>
                  <a:pt x="30558" y="88826"/>
                </a:lnTo>
                <a:lnTo>
                  <a:pt x="31802" y="96365"/>
                </a:lnTo>
                <a:lnTo>
                  <a:pt x="32632" y="104248"/>
                </a:lnTo>
                <a:lnTo>
                  <a:pt x="34137" y="111409"/>
                </a:lnTo>
                <a:lnTo>
                  <a:pt x="36093" y="118088"/>
                </a:lnTo>
                <a:lnTo>
                  <a:pt x="38350" y="124445"/>
                </a:lnTo>
                <a:lnTo>
                  <a:pt x="39854" y="131541"/>
                </a:lnTo>
                <a:lnTo>
                  <a:pt x="40857" y="139129"/>
                </a:lnTo>
                <a:lnTo>
                  <a:pt x="41526" y="147045"/>
                </a:lnTo>
                <a:lnTo>
                  <a:pt x="42924" y="154228"/>
                </a:lnTo>
                <a:lnTo>
                  <a:pt x="44808" y="160921"/>
                </a:lnTo>
                <a:lnTo>
                  <a:pt x="47018" y="167288"/>
                </a:lnTo>
                <a:lnTo>
                  <a:pt x="48490" y="173438"/>
                </a:lnTo>
                <a:lnTo>
                  <a:pt x="49472" y="179443"/>
                </a:lnTo>
                <a:lnTo>
                  <a:pt x="50126" y="185351"/>
                </a:lnTo>
                <a:lnTo>
                  <a:pt x="51515" y="191195"/>
                </a:lnTo>
                <a:lnTo>
                  <a:pt x="53393" y="196996"/>
                </a:lnTo>
                <a:lnTo>
                  <a:pt x="55598" y="202768"/>
                </a:lnTo>
                <a:lnTo>
                  <a:pt x="57068" y="207569"/>
                </a:lnTo>
                <a:lnTo>
                  <a:pt x="58048" y="211722"/>
                </a:lnTo>
                <a:lnTo>
                  <a:pt x="59136" y="218876"/>
                </a:lnTo>
                <a:lnTo>
                  <a:pt x="59621" y="225231"/>
                </a:lnTo>
                <a:lnTo>
                  <a:pt x="60702" y="228259"/>
                </a:lnTo>
                <a:lnTo>
                  <a:pt x="62376" y="231230"/>
                </a:lnTo>
                <a:lnTo>
                  <a:pt x="64444" y="234163"/>
                </a:lnTo>
                <a:lnTo>
                  <a:pt x="66742" y="239963"/>
                </a:lnTo>
                <a:lnTo>
                  <a:pt x="67354" y="242843"/>
                </a:lnTo>
                <a:lnTo>
                  <a:pt x="68715" y="244763"/>
                </a:lnTo>
                <a:lnTo>
                  <a:pt x="70576" y="246043"/>
                </a:lnTo>
                <a:lnTo>
                  <a:pt x="77152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24"/>
          <p:cNvSpPr/>
          <p:nvPr/>
        </p:nvSpPr>
        <p:spPr>
          <a:xfrm>
            <a:off x="6655117" y="2597625"/>
            <a:ext cx="315682" cy="281039"/>
          </a:xfrm>
          <a:custGeom>
            <a:avLst/>
            <a:gdLst/>
            <a:ahLst/>
            <a:cxnLst/>
            <a:rect l="0" t="0" r="0" b="0"/>
            <a:pathLst>
              <a:path w="315682" h="281039">
                <a:moveTo>
                  <a:pt x="0" y="68422"/>
                </a:moveTo>
                <a:lnTo>
                  <a:pt x="0" y="63871"/>
                </a:lnTo>
                <a:lnTo>
                  <a:pt x="953" y="61578"/>
                </a:lnTo>
                <a:lnTo>
                  <a:pt x="6844" y="53800"/>
                </a:lnTo>
                <a:lnTo>
                  <a:pt x="11931" y="48271"/>
                </a:lnTo>
                <a:lnTo>
                  <a:pt x="19908" y="42639"/>
                </a:lnTo>
                <a:lnTo>
                  <a:pt x="24702" y="39803"/>
                </a:lnTo>
                <a:lnTo>
                  <a:pt x="37648" y="31572"/>
                </a:lnTo>
                <a:lnTo>
                  <a:pt x="45102" y="26711"/>
                </a:lnTo>
                <a:lnTo>
                  <a:pt x="52928" y="22517"/>
                </a:lnTo>
                <a:lnTo>
                  <a:pt x="61003" y="18769"/>
                </a:lnTo>
                <a:lnTo>
                  <a:pt x="69243" y="15317"/>
                </a:lnTo>
                <a:lnTo>
                  <a:pt x="77595" y="12064"/>
                </a:lnTo>
                <a:lnTo>
                  <a:pt x="94495" y="5909"/>
                </a:lnTo>
                <a:lnTo>
                  <a:pt x="103954" y="3887"/>
                </a:lnTo>
                <a:lnTo>
                  <a:pt x="114070" y="2538"/>
                </a:lnTo>
                <a:lnTo>
                  <a:pt x="124624" y="1639"/>
                </a:lnTo>
                <a:lnTo>
                  <a:pt x="133566" y="1040"/>
                </a:lnTo>
                <a:lnTo>
                  <a:pt x="148580" y="375"/>
                </a:lnTo>
                <a:lnTo>
                  <a:pt x="172294" y="0"/>
                </a:lnTo>
                <a:lnTo>
                  <a:pt x="178680" y="900"/>
                </a:lnTo>
                <a:lnTo>
                  <a:pt x="188316" y="4440"/>
                </a:lnTo>
                <a:lnTo>
                  <a:pt x="195774" y="9188"/>
                </a:lnTo>
                <a:lnTo>
                  <a:pt x="199096" y="11788"/>
                </a:lnTo>
                <a:lnTo>
                  <a:pt x="201311" y="15426"/>
                </a:lnTo>
                <a:lnTo>
                  <a:pt x="202787" y="19756"/>
                </a:lnTo>
                <a:lnTo>
                  <a:pt x="203772" y="24548"/>
                </a:lnTo>
                <a:lnTo>
                  <a:pt x="204865" y="32412"/>
                </a:lnTo>
                <a:lnTo>
                  <a:pt x="205157" y="35843"/>
                </a:lnTo>
                <a:lnTo>
                  <a:pt x="203446" y="40988"/>
                </a:lnTo>
                <a:lnTo>
                  <a:pt x="200401" y="47275"/>
                </a:lnTo>
                <a:lnTo>
                  <a:pt x="192889" y="60929"/>
                </a:lnTo>
                <a:lnTo>
                  <a:pt x="186377" y="73347"/>
                </a:lnTo>
                <a:lnTo>
                  <a:pt x="181401" y="79325"/>
                </a:lnTo>
                <a:lnTo>
                  <a:pt x="175227" y="85216"/>
                </a:lnTo>
                <a:lnTo>
                  <a:pt x="168253" y="91048"/>
                </a:lnTo>
                <a:lnTo>
                  <a:pt x="161699" y="96841"/>
                </a:lnTo>
                <a:lnTo>
                  <a:pt x="149336" y="108358"/>
                </a:lnTo>
                <a:lnTo>
                  <a:pt x="143372" y="113143"/>
                </a:lnTo>
                <a:lnTo>
                  <a:pt x="137492" y="117286"/>
                </a:lnTo>
                <a:lnTo>
                  <a:pt x="131666" y="121001"/>
                </a:lnTo>
                <a:lnTo>
                  <a:pt x="122653" y="127668"/>
                </a:lnTo>
                <a:lnTo>
                  <a:pt x="118917" y="130779"/>
                </a:lnTo>
                <a:lnTo>
                  <a:pt x="116425" y="133806"/>
                </a:lnTo>
                <a:lnTo>
                  <a:pt x="114765" y="136777"/>
                </a:lnTo>
                <a:lnTo>
                  <a:pt x="111637" y="145060"/>
                </a:lnTo>
                <a:lnTo>
                  <a:pt x="116051" y="140871"/>
                </a:lnTo>
                <a:lnTo>
                  <a:pt x="119278" y="139581"/>
                </a:lnTo>
                <a:lnTo>
                  <a:pt x="127942" y="138148"/>
                </a:lnTo>
                <a:lnTo>
                  <a:pt x="131967" y="136814"/>
                </a:lnTo>
                <a:lnTo>
                  <a:pt x="138979" y="132791"/>
                </a:lnTo>
                <a:lnTo>
                  <a:pt x="144088" y="130385"/>
                </a:lnTo>
                <a:lnTo>
                  <a:pt x="150352" y="127828"/>
                </a:lnTo>
                <a:lnTo>
                  <a:pt x="157385" y="125171"/>
                </a:lnTo>
                <a:lnTo>
                  <a:pt x="164930" y="123400"/>
                </a:lnTo>
                <a:lnTo>
                  <a:pt x="172818" y="122219"/>
                </a:lnTo>
                <a:lnTo>
                  <a:pt x="180935" y="121431"/>
                </a:lnTo>
                <a:lnTo>
                  <a:pt x="189203" y="119954"/>
                </a:lnTo>
                <a:lnTo>
                  <a:pt x="197573" y="118017"/>
                </a:lnTo>
                <a:lnTo>
                  <a:pt x="206010" y="115773"/>
                </a:lnTo>
                <a:lnTo>
                  <a:pt x="214493" y="114277"/>
                </a:lnTo>
                <a:lnTo>
                  <a:pt x="223005" y="113279"/>
                </a:lnTo>
                <a:lnTo>
                  <a:pt x="231537" y="112614"/>
                </a:lnTo>
                <a:lnTo>
                  <a:pt x="240083" y="113124"/>
                </a:lnTo>
                <a:lnTo>
                  <a:pt x="248638" y="114416"/>
                </a:lnTo>
                <a:lnTo>
                  <a:pt x="257199" y="116229"/>
                </a:lnTo>
                <a:lnTo>
                  <a:pt x="264811" y="118391"/>
                </a:lnTo>
                <a:lnTo>
                  <a:pt x="271791" y="120785"/>
                </a:lnTo>
                <a:lnTo>
                  <a:pt x="278349" y="123333"/>
                </a:lnTo>
                <a:lnTo>
                  <a:pt x="284626" y="125984"/>
                </a:lnTo>
                <a:lnTo>
                  <a:pt x="296681" y="131470"/>
                </a:lnTo>
                <a:lnTo>
                  <a:pt x="300657" y="134267"/>
                </a:lnTo>
                <a:lnTo>
                  <a:pt x="303308" y="137083"/>
                </a:lnTo>
                <a:lnTo>
                  <a:pt x="307206" y="143706"/>
                </a:lnTo>
                <a:lnTo>
                  <a:pt x="312114" y="152999"/>
                </a:lnTo>
                <a:lnTo>
                  <a:pt x="314930" y="160939"/>
                </a:lnTo>
                <a:lnTo>
                  <a:pt x="315681" y="164390"/>
                </a:lnTo>
                <a:lnTo>
                  <a:pt x="315229" y="168596"/>
                </a:lnTo>
                <a:lnTo>
                  <a:pt x="313975" y="173305"/>
                </a:lnTo>
                <a:lnTo>
                  <a:pt x="312187" y="178349"/>
                </a:lnTo>
                <a:lnTo>
                  <a:pt x="307660" y="186493"/>
                </a:lnTo>
                <a:lnTo>
                  <a:pt x="302473" y="194241"/>
                </a:lnTo>
                <a:lnTo>
                  <a:pt x="299756" y="198974"/>
                </a:lnTo>
                <a:lnTo>
                  <a:pt x="296992" y="204034"/>
                </a:lnTo>
                <a:lnTo>
                  <a:pt x="291382" y="212197"/>
                </a:lnTo>
                <a:lnTo>
                  <a:pt x="284760" y="219952"/>
                </a:lnTo>
                <a:lnTo>
                  <a:pt x="275468" y="229749"/>
                </a:lnTo>
                <a:lnTo>
                  <a:pt x="269371" y="234075"/>
                </a:lnTo>
                <a:lnTo>
                  <a:pt x="262448" y="237913"/>
                </a:lnTo>
                <a:lnTo>
                  <a:pt x="241593" y="247864"/>
                </a:lnTo>
                <a:lnTo>
                  <a:pt x="182908" y="277010"/>
                </a:lnTo>
                <a:lnTo>
                  <a:pt x="177183" y="278918"/>
                </a:lnTo>
                <a:lnTo>
                  <a:pt x="171462" y="280190"/>
                </a:lnTo>
                <a:lnTo>
                  <a:pt x="165743" y="281038"/>
                </a:lnTo>
                <a:lnTo>
                  <a:pt x="160977" y="280651"/>
                </a:lnTo>
                <a:lnTo>
                  <a:pt x="156849" y="279441"/>
                </a:lnTo>
                <a:lnTo>
                  <a:pt x="149721" y="276508"/>
                </a:lnTo>
                <a:lnTo>
                  <a:pt x="139924" y="274626"/>
                </a:lnTo>
                <a:lnTo>
                  <a:pt x="137160" y="2741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25"/>
          <p:cNvSpPr/>
          <p:nvPr/>
        </p:nvSpPr>
        <p:spPr>
          <a:xfrm>
            <a:off x="7015162" y="2657475"/>
            <a:ext cx="274321" cy="222886"/>
          </a:xfrm>
          <a:custGeom>
            <a:avLst/>
            <a:gdLst/>
            <a:ahLst/>
            <a:cxnLst/>
            <a:rect l="0" t="0" r="0" b="0"/>
            <a:pathLst>
              <a:path w="274321" h="222886">
                <a:moveTo>
                  <a:pt x="0" y="0"/>
                </a:moveTo>
                <a:lnTo>
                  <a:pt x="4551" y="4551"/>
                </a:lnTo>
                <a:lnTo>
                  <a:pt x="6845" y="5891"/>
                </a:lnTo>
                <a:lnTo>
                  <a:pt x="14829" y="8043"/>
                </a:lnTo>
                <a:lnTo>
                  <a:pt x="17068" y="8337"/>
                </a:lnTo>
                <a:lnTo>
                  <a:pt x="21239" y="8467"/>
                </a:lnTo>
                <a:lnTo>
                  <a:pt x="23684" y="9455"/>
                </a:lnTo>
                <a:lnTo>
                  <a:pt x="28942" y="13092"/>
                </a:lnTo>
                <a:lnTo>
                  <a:pt x="32629" y="16348"/>
                </a:lnTo>
                <a:lnTo>
                  <a:pt x="41808" y="25045"/>
                </a:lnTo>
                <a:lnTo>
                  <a:pt x="46922" y="29079"/>
                </a:lnTo>
                <a:lnTo>
                  <a:pt x="52236" y="32721"/>
                </a:lnTo>
                <a:lnTo>
                  <a:pt x="57684" y="36102"/>
                </a:lnTo>
                <a:lnTo>
                  <a:pt x="62268" y="40260"/>
                </a:lnTo>
                <a:lnTo>
                  <a:pt x="66277" y="44937"/>
                </a:lnTo>
                <a:lnTo>
                  <a:pt x="69903" y="49961"/>
                </a:lnTo>
                <a:lnTo>
                  <a:pt x="74225" y="55214"/>
                </a:lnTo>
                <a:lnTo>
                  <a:pt x="79011" y="60622"/>
                </a:lnTo>
                <a:lnTo>
                  <a:pt x="84106" y="66132"/>
                </a:lnTo>
                <a:lnTo>
                  <a:pt x="88456" y="71710"/>
                </a:lnTo>
                <a:lnTo>
                  <a:pt x="92308" y="77334"/>
                </a:lnTo>
                <a:lnTo>
                  <a:pt x="95828" y="82988"/>
                </a:lnTo>
                <a:lnTo>
                  <a:pt x="100081" y="88663"/>
                </a:lnTo>
                <a:lnTo>
                  <a:pt x="104821" y="94351"/>
                </a:lnTo>
                <a:lnTo>
                  <a:pt x="109886" y="100048"/>
                </a:lnTo>
                <a:lnTo>
                  <a:pt x="120593" y="111458"/>
                </a:lnTo>
                <a:lnTo>
                  <a:pt x="142989" y="134305"/>
                </a:lnTo>
                <a:lnTo>
                  <a:pt x="147713" y="140019"/>
                </a:lnTo>
                <a:lnTo>
                  <a:pt x="151816" y="145734"/>
                </a:lnTo>
                <a:lnTo>
                  <a:pt x="155503" y="151448"/>
                </a:lnTo>
                <a:lnTo>
                  <a:pt x="159866" y="156210"/>
                </a:lnTo>
                <a:lnTo>
                  <a:pt x="164680" y="160338"/>
                </a:lnTo>
                <a:lnTo>
                  <a:pt x="169794" y="164041"/>
                </a:lnTo>
                <a:lnTo>
                  <a:pt x="175109" y="167463"/>
                </a:lnTo>
                <a:lnTo>
                  <a:pt x="180556" y="170697"/>
                </a:lnTo>
                <a:lnTo>
                  <a:pt x="186093" y="173805"/>
                </a:lnTo>
                <a:lnTo>
                  <a:pt x="190738" y="177783"/>
                </a:lnTo>
                <a:lnTo>
                  <a:pt x="194786" y="182339"/>
                </a:lnTo>
                <a:lnTo>
                  <a:pt x="198437" y="187282"/>
                </a:lnTo>
                <a:lnTo>
                  <a:pt x="201823" y="190577"/>
                </a:lnTo>
                <a:lnTo>
                  <a:pt x="205034" y="192774"/>
                </a:lnTo>
                <a:lnTo>
                  <a:pt x="212094" y="196167"/>
                </a:lnTo>
                <a:lnTo>
                  <a:pt x="237633" y="208842"/>
                </a:lnTo>
                <a:lnTo>
                  <a:pt x="242243" y="210665"/>
                </a:lnTo>
                <a:lnTo>
                  <a:pt x="249904" y="212691"/>
                </a:lnTo>
                <a:lnTo>
                  <a:pt x="256484" y="216132"/>
                </a:lnTo>
                <a:lnTo>
                  <a:pt x="263918" y="221551"/>
                </a:lnTo>
                <a:lnTo>
                  <a:pt x="267474" y="222292"/>
                </a:lnTo>
                <a:lnTo>
                  <a:pt x="274320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26"/>
          <p:cNvSpPr/>
          <p:nvPr/>
        </p:nvSpPr>
        <p:spPr>
          <a:xfrm>
            <a:off x="7040880" y="2683192"/>
            <a:ext cx="222886" cy="231459"/>
          </a:xfrm>
          <a:custGeom>
            <a:avLst/>
            <a:gdLst/>
            <a:ahLst/>
            <a:cxnLst/>
            <a:rect l="0" t="0" r="0" b="0"/>
            <a:pathLst>
              <a:path w="222886" h="231459">
                <a:moveTo>
                  <a:pt x="222885" y="0"/>
                </a:moveTo>
                <a:lnTo>
                  <a:pt x="215504" y="0"/>
                </a:lnTo>
                <a:lnTo>
                  <a:pt x="210115" y="4551"/>
                </a:lnTo>
                <a:lnTo>
                  <a:pt x="205144" y="9325"/>
                </a:lnTo>
                <a:lnTo>
                  <a:pt x="202485" y="11932"/>
                </a:lnTo>
                <a:lnTo>
                  <a:pt x="199760" y="15575"/>
                </a:lnTo>
                <a:lnTo>
                  <a:pt x="196991" y="19908"/>
                </a:lnTo>
                <a:lnTo>
                  <a:pt x="194192" y="24702"/>
                </a:lnTo>
                <a:lnTo>
                  <a:pt x="189468" y="29803"/>
                </a:lnTo>
                <a:lnTo>
                  <a:pt x="183462" y="35109"/>
                </a:lnTo>
                <a:lnTo>
                  <a:pt x="176600" y="40551"/>
                </a:lnTo>
                <a:lnTo>
                  <a:pt x="170121" y="46084"/>
                </a:lnTo>
                <a:lnTo>
                  <a:pt x="163896" y="51678"/>
                </a:lnTo>
                <a:lnTo>
                  <a:pt x="151901" y="62973"/>
                </a:lnTo>
                <a:lnTo>
                  <a:pt x="118381" y="96005"/>
                </a:lnTo>
                <a:lnTo>
                  <a:pt x="98364" y="115970"/>
                </a:lnTo>
                <a:lnTo>
                  <a:pt x="92246" y="123033"/>
                </a:lnTo>
                <a:lnTo>
                  <a:pt x="86262" y="130600"/>
                </a:lnTo>
                <a:lnTo>
                  <a:pt x="80368" y="138502"/>
                </a:lnTo>
                <a:lnTo>
                  <a:pt x="74533" y="145675"/>
                </a:lnTo>
                <a:lnTo>
                  <a:pt x="68739" y="152361"/>
                </a:lnTo>
                <a:lnTo>
                  <a:pt x="62970" y="158724"/>
                </a:lnTo>
                <a:lnTo>
                  <a:pt x="57220" y="163919"/>
                </a:lnTo>
                <a:lnTo>
                  <a:pt x="51482" y="168334"/>
                </a:lnTo>
                <a:lnTo>
                  <a:pt x="45751" y="172230"/>
                </a:lnTo>
                <a:lnTo>
                  <a:pt x="40979" y="176733"/>
                </a:lnTo>
                <a:lnTo>
                  <a:pt x="36844" y="181639"/>
                </a:lnTo>
                <a:lnTo>
                  <a:pt x="33135" y="186816"/>
                </a:lnTo>
                <a:lnTo>
                  <a:pt x="29710" y="191219"/>
                </a:lnTo>
                <a:lnTo>
                  <a:pt x="26474" y="195107"/>
                </a:lnTo>
                <a:lnTo>
                  <a:pt x="20339" y="201966"/>
                </a:lnTo>
                <a:lnTo>
                  <a:pt x="14436" y="208191"/>
                </a:lnTo>
                <a:lnTo>
                  <a:pt x="5758" y="217049"/>
                </a:lnTo>
                <a:lnTo>
                  <a:pt x="3839" y="219947"/>
                </a:lnTo>
                <a:lnTo>
                  <a:pt x="1706" y="225707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27"/>
          <p:cNvSpPr/>
          <p:nvPr/>
        </p:nvSpPr>
        <p:spPr>
          <a:xfrm>
            <a:off x="7400925" y="2777489"/>
            <a:ext cx="222885" cy="17147"/>
          </a:xfrm>
          <a:custGeom>
            <a:avLst/>
            <a:gdLst/>
            <a:ahLst/>
            <a:cxnLst/>
            <a:rect l="0" t="0" r="0" b="0"/>
            <a:pathLst>
              <a:path w="222885" h="17147">
                <a:moveTo>
                  <a:pt x="0" y="17146"/>
                </a:moveTo>
                <a:lnTo>
                  <a:pt x="4550" y="12595"/>
                </a:lnTo>
                <a:lnTo>
                  <a:pt x="7796" y="11254"/>
                </a:lnTo>
                <a:lnTo>
                  <a:pt x="11865" y="10360"/>
                </a:lnTo>
                <a:lnTo>
                  <a:pt x="16482" y="9765"/>
                </a:lnTo>
                <a:lnTo>
                  <a:pt x="21466" y="9368"/>
                </a:lnTo>
                <a:lnTo>
                  <a:pt x="26693" y="9103"/>
                </a:lnTo>
                <a:lnTo>
                  <a:pt x="32083" y="8926"/>
                </a:lnTo>
                <a:lnTo>
                  <a:pt x="37581" y="7856"/>
                </a:lnTo>
                <a:lnTo>
                  <a:pt x="43151" y="6190"/>
                </a:lnTo>
                <a:lnTo>
                  <a:pt x="48769" y="4127"/>
                </a:lnTo>
                <a:lnTo>
                  <a:pt x="55374" y="2751"/>
                </a:lnTo>
                <a:lnTo>
                  <a:pt x="62633" y="1834"/>
                </a:lnTo>
                <a:lnTo>
                  <a:pt x="70330" y="1223"/>
                </a:lnTo>
                <a:lnTo>
                  <a:pt x="77367" y="816"/>
                </a:lnTo>
                <a:lnTo>
                  <a:pt x="90265" y="363"/>
                </a:lnTo>
                <a:lnTo>
                  <a:pt x="114068" y="72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28"/>
          <p:cNvSpPr/>
          <p:nvPr/>
        </p:nvSpPr>
        <p:spPr>
          <a:xfrm>
            <a:off x="7718107" y="2571750"/>
            <a:ext cx="42863" cy="342901"/>
          </a:xfrm>
          <a:custGeom>
            <a:avLst/>
            <a:gdLst/>
            <a:ahLst/>
            <a:cxnLst/>
            <a:rect l="0" t="0" r="0" b="0"/>
            <a:pathLst>
              <a:path w="42863" h="34290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1"/>
                </a:lnTo>
                <a:lnTo>
                  <a:pt x="5892" y="15574"/>
                </a:lnTo>
                <a:lnTo>
                  <a:pt x="6785" y="19908"/>
                </a:lnTo>
                <a:lnTo>
                  <a:pt x="7778" y="28850"/>
                </a:lnTo>
                <a:lnTo>
                  <a:pt x="8220" y="35999"/>
                </a:lnTo>
                <a:lnTo>
                  <a:pt x="9290" y="40192"/>
                </a:lnTo>
                <a:lnTo>
                  <a:pt x="10956" y="44892"/>
                </a:lnTo>
                <a:lnTo>
                  <a:pt x="13019" y="49931"/>
                </a:lnTo>
                <a:lnTo>
                  <a:pt x="14394" y="56147"/>
                </a:lnTo>
                <a:lnTo>
                  <a:pt x="15311" y="63149"/>
                </a:lnTo>
                <a:lnTo>
                  <a:pt x="15923" y="70674"/>
                </a:lnTo>
                <a:lnTo>
                  <a:pt x="16330" y="77596"/>
                </a:lnTo>
                <a:lnTo>
                  <a:pt x="16783" y="90367"/>
                </a:lnTo>
                <a:lnTo>
                  <a:pt x="17073" y="120931"/>
                </a:lnTo>
                <a:lnTo>
                  <a:pt x="17113" y="137567"/>
                </a:lnTo>
                <a:lnTo>
                  <a:pt x="18076" y="146004"/>
                </a:lnTo>
                <a:lnTo>
                  <a:pt x="19671" y="154486"/>
                </a:lnTo>
                <a:lnTo>
                  <a:pt x="21687" y="162998"/>
                </a:lnTo>
                <a:lnTo>
                  <a:pt x="23030" y="171530"/>
                </a:lnTo>
                <a:lnTo>
                  <a:pt x="23926" y="180076"/>
                </a:lnTo>
                <a:lnTo>
                  <a:pt x="24523" y="188630"/>
                </a:lnTo>
                <a:lnTo>
                  <a:pt x="24921" y="196238"/>
                </a:lnTo>
                <a:lnTo>
                  <a:pt x="25363" y="209772"/>
                </a:lnTo>
                <a:lnTo>
                  <a:pt x="25648" y="234935"/>
                </a:lnTo>
                <a:lnTo>
                  <a:pt x="25715" y="288241"/>
                </a:lnTo>
                <a:lnTo>
                  <a:pt x="26669" y="293126"/>
                </a:lnTo>
                <a:lnTo>
                  <a:pt x="28257" y="297334"/>
                </a:lnTo>
                <a:lnTo>
                  <a:pt x="30268" y="301093"/>
                </a:lnTo>
                <a:lnTo>
                  <a:pt x="31609" y="304551"/>
                </a:lnTo>
                <a:lnTo>
                  <a:pt x="32502" y="307809"/>
                </a:lnTo>
                <a:lnTo>
                  <a:pt x="33760" y="316945"/>
                </a:lnTo>
                <a:lnTo>
                  <a:pt x="33937" y="319881"/>
                </a:lnTo>
                <a:lnTo>
                  <a:pt x="35008" y="322792"/>
                </a:lnTo>
                <a:lnTo>
                  <a:pt x="36673" y="325684"/>
                </a:lnTo>
                <a:lnTo>
                  <a:pt x="41641" y="332620"/>
                </a:lnTo>
                <a:lnTo>
                  <a:pt x="42320" y="336108"/>
                </a:lnTo>
                <a:lnTo>
                  <a:pt x="42862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29"/>
          <p:cNvSpPr/>
          <p:nvPr/>
        </p:nvSpPr>
        <p:spPr>
          <a:xfrm>
            <a:off x="7899437" y="2563530"/>
            <a:ext cx="178181" cy="351121"/>
          </a:xfrm>
          <a:custGeom>
            <a:avLst/>
            <a:gdLst/>
            <a:ahLst/>
            <a:cxnLst/>
            <a:rect l="0" t="0" r="0" b="0"/>
            <a:pathLst>
              <a:path w="178181" h="351121">
                <a:moveTo>
                  <a:pt x="58700" y="8220"/>
                </a:moveTo>
                <a:lnTo>
                  <a:pt x="58700" y="839"/>
                </a:lnTo>
                <a:lnTo>
                  <a:pt x="57748" y="441"/>
                </a:lnTo>
                <a:lnTo>
                  <a:pt x="54149" y="0"/>
                </a:lnTo>
                <a:lnTo>
                  <a:pt x="52809" y="835"/>
                </a:lnTo>
                <a:lnTo>
                  <a:pt x="51915" y="2344"/>
                </a:lnTo>
                <a:lnTo>
                  <a:pt x="50481" y="7059"/>
                </a:lnTo>
                <a:lnTo>
                  <a:pt x="50232" y="16977"/>
                </a:lnTo>
                <a:lnTo>
                  <a:pt x="47634" y="26717"/>
                </a:lnTo>
                <a:lnTo>
                  <a:pt x="43305" y="37396"/>
                </a:lnTo>
                <a:lnTo>
                  <a:pt x="38205" y="48492"/>
                </a:lnTo>
                <a:lnTo>
                  <a:pt x="36464" y="55070"/>
                </a:lnTo>
                <a:lnTo>
                  <a:pt x="35304" y="62313"/>
                </a:lnTo>
                <a:lnTo>
                  <a:pt x="34530" y="69999"/>
                </a:lnTo>
                <a:lnTo>
                  <a:pt x="33062" y="77981"/>
                </a:lnTo>
                <a:lnTo>
                  <a:pt x="31130" y="86160"/>
                </a:lnTo>
                <a:lnTo>
                  <a:pt x="28891" y="94470"/>
                </a:lnTo>
                <a:lnTo>
                  <a:pt x="23862" y="111323"/>
                </a:lnTo>
                <a:lnTo>
                  <a:pt x="21187" y="119818"/>
                </a:lnTo>
                <a:lnTo>
                  <a:pt x="19404" y="128338"/>
                </a:lnTo>
                <a:lnTo>
                  <a:pt x="18215" y="136876"/>
                </a:lnTo>
                <a:lnTo>
                  <a:pt x="17423" y="145426"/>
                </a:lnTo>
                <a:lnTo>
                  <a:pt x="15942" y="153983"/>
                </a:lnTo>
                <a:lnTo>
                  <a:pt x="14002" y="162545"/>
                </a:lnTo>
                <a:lnTo>
                  <a:pt x="11756" y="171111"/>
                </a:lnTo>
                <a:lnTo>
                  <a:pt x="10259" y="179679"/>
                </a:lnTo>
                <a:lnTo>
                  <a:pt x="9262" y="188248"/>
                </a:lnTo>
                <a:lnTo>
                  <a:pt x="8596" y="196818"/>
                </a:lnTo>
                <a:lnTo>
                  <a:pt x="7200" y="205390"/>
                </a:lnTo>
                <a:lnTo>
                  <a:pt x="5316" y="213961"/>
                </a:lnTo>
                <a:lnTo>
                  <a:pt x="3109" y="222533"/>
                </a:lnTo>
                <a:lnTo>
                  <a:pt x="1636" y="231105"/>
                </a:lnTo>
                <a:lnTo>
                  <a:pt x="655" y="239678"/>
                </a:lnTo>
                <a:lnTo>
                  <a:pt x="0" y="248250"/>
                </a:lnTo>
                <a:lnTo>
                  <a:pt x="518" y="255870"/>
                </a:lnTo>
                <a:lnTo>
                  <a:pt x="1814" y="262855"/>
                </a:lnTo>
                <a:lnTo>
                  <a:pt x="3630" y="269416"/>
                </a:lnTo>
                <a:lnTo>
                  <a:pt x="4843" y="275696"/>
                </a:lnTo>
                <a:lnTo>
                  <a:pt x="5651" y="281787"/>
                </a:lnTo>
                <a:lnTo>
                  <a:pt x="6188" y="287753"/>
                </a:lnTo>
                <a:lnTo>
                  <a:pt x="7499" y="293635"/>
                </a:lnTo>
                <a:lnTo>
                  <a:pt x="9326" y="299462"/>
                </a:lnTo>
                <a:lnTo>
                  <a:pt x="11497" y="305251"/>
                </a:lnTo>
                <a:lnTo>
                  <a:pt x="13897" y="311016"/>
                </a:lnTo>
                <a:lnTo>
                  <a:pt x="16448" y="316764"/>
                </a:lnTo>
                <a:lnTo>
                  <a:pt x="19102" y="322501"/>
                </a:lnTo>
                <a:lnTo>
                  <a:pt x="22777" y="327278"/>
                </a:lnTo>
                <a:lnTo>
                  <a:pt x="27131" y="331415"/>
                </a:lnTo>
                <a:lnTo>
                  <a:pt x="31939" y="335126"/>
                </a:lnTo>
                <a:lnTo>
                  <a:pt x="36097" y="338552"/>
                </a:lnTo>
                <a:lnTo>
                  <a:pt x="39821" y="341789"/>
                </a:lnTo>
                <a:lnTo>
                  <a:pt x="43257" y="344899"/>
                </a:lnTo>
                <a:lnTo>
                  <a:pt x="46499" y="346972"/>
                </a:lnTo>
                <a:lnTo>
                  <a:pt x="49614" y="348355"/>
                </a:lnTo>
                <a:lnTo>
                  <a:pt x="52643" y="349277"/>
                </a:lnTo>
                <a:lnTo>
                  <a:pt x="55614" y="349891"/>
                </a:lnTo>
                <a:lnTo>
                  <a:pt x="58548" y="350300"/>
                </a:lnTo>
                <a:lnTo>
                  <a:pt x="61456" y="350573"/>
                </a:lnTo>
                <a:lnTo>
                  <a:pt x="65300" y="350755"/>
                </a:lnTo>
                <a:lnTo>
                  <a:pt x="74651" y="350958"/>
                </a:lnTo>
                <a:lnTo>
                  <a:pt x="90626" y="351072"/>
                </a:lnTo>
                <a:lnTo>
                  <a:pt x="95224" y="349183"/>
                </a:lnTo>
                <a:lnTo>
                  <a:pt x="99242" y="346018"/>
                </a:lnTo>
                <a:lnTo>
                  <a:pt x="106247" y="338375"/>
                </a:lnTo>
                <a:lnTo>
                  <a:pt x="112535" y="331803"/>
                </a:lnTo>
                <a:lnTo>
                  <a:pt x="116497" y="328717"/>
                </a:lnTo>
                <a:lnTo>
                  <a:pt x="121044" y="325707"/>
                </a:lnTo>
                <a:lnTo>
                  <a:pt x="125980" y="322748"/>
                </a:lnTo>
                <a:lnTo>
                  <a:pt x="130224" y="318870"/>
                </a:lnTo>
                <a:lnTo>
                  <a:pt x="134005" y="314380"/>
                </a:lnTo>
                <a:lnTo>
                  <a:pt x="137479" y="309481"/>
                </a:lnTo>
                <a:lnTo>
                  <a:pt x="141699" y="304311"/>
                </a:lnTo>
                <a:lnTo>
                  <a:pt x="146417" y="298959"/>
                </a:lnTo>
                <a:lnTo>
                  <a:pt x="151469" y="293486"/>
                </a:lnTo>
                <a:lnTo>
                  <a:pt x="155789" y="287932"/>
                </a:lnTo>
                <a:lnTo>
                  <a:pt x="159620" y="282324"/>
                </a:lnTo>
                <a:lnTo>
                  <a:pt x="163129" y="276681"/>
                </a:lnTo>
                <a:lnTo>
                  <a:pt x="166418" y="271014"/>
                </a:lnTo>
                <a:lnTo>
                  <a:pt x="172616" y="259637"/>
                </a:lnTo>
                <a:lnTo>
                  <a:pt x="174649" y="253936"/>
                </a:lnTo>
                <a:lnTo>
                  <a:pt x="176004" y="248231"/>
                </a:lnTo>
                <a:lnTo>
                  <a:pt x="177510" y="237764"/>
                </a:lnTo>
                <a:lnTo>
                  <a:pt x="178180" y="229937"/>
                </a:lnTo>
                <a:lnTo>
                  <a:pt x="177406" y="226516"/>
                </a:lnTo>
                <a:lnTo>
                  <a:pt x="174005" y="220175"/>
                </a:lnTo>
                <a:lnTo>
                  <a:pt x="169319" y="214182"/>
                </a:lnTo>
                <a:lnTo>
                  <a:pt x="164062" y="208344"/>
                </a:lnTo>
                <a:lnTo>
                  <a:pt x="158550" y="202574"/>
                </a:lnTo>
                <a:lnTo>
                  <a:pt x="155747" y="200654"/>
                </a:lnTo>
                <a:lnTo>
                  <a:pt x="152925" y="199374"/>
                </a:lnTo>
                <a:lnTo>
                  <a:pt x="150091" y="198521"/>
                </a:lnTo>
                <a:lnTo>
                  <a:pt x="146299" y="197952"/>
                </a:lnTo>
                <a:lnTo>
                  <a:pt x="141863" y="197573"/>
                </a:lnTo>
                <a:lnTo>
                  <a:pt x="137002" y="197320"/>
                </a:lnTo>
                <a:lnTo>
                  <a:pt x="132809" y="198104"/>
                </a:lnTo>
                <a:lnTo>
                  <a:pt x="129061" y="199579"/>
                </a:lnTo>
                <a:lnTo>
                  <a:pt x="125610" y="201515"/>
                </a:lnTo>
                <a:lnTo>
                  <a:pt x="122357" y="203758"/>
                </a:lnTo>
                <a:lnTo>
                  <a:pt x="119235" y="206206"/>
                </a:lnTo>
                <a:lnTo>
                  <a:pt x="116201" y="208791"/>
                </a:lnTo>
                <a:lnTo>
                  <a:pt x="113227" y="211466"/>
                </a:lnTo>
                <a:lnTo>
                  <a:pt x="107382" y="216979"/>
                </a:lnTo>
                <a:lnTo>
                  <a:pt x="103537" y="219783"/>
                </a:lnTo>
                <a:lnTo>
                  <a:pt x="99069" y="222604"/>
                </a:lnTo>
                <a:lnTo>
                  <a:pt x="94185" y="225437"/>
                </a:lnTo>
                <a:lnTo>
                  <a:pt x="89976" y="229231"/>
                </a:lnTo>
                <a:lnTo>
                  <a:pt x="86218" y="233666"/>
                </a:lnTo>
                <a:lnTo>
                  <a:pt x="82761" y="238527"/>
                </a:lnTo>
                <a:lnTo>
                  <a:pt x="78550" y="243673"/>
                </a:lnTo>
                <a:lnTo>
                  <a:pt x="73839" y="249008"/>
                </a:lnTo>
                <a:lnTo>
                  <a:pt x="68793" y="254470"/>
                </a:lnTo>
                <a:lnTo>
                  <a:pt x="65429" y="260017"/>
                </a:lnTo>
                <a:lnTo>
                  <a:pt x="63186" y="265619"/>
                </a:lnTo>
                <a:lnTo>
                  <a:pt x="59741" y="275972"/>
                </a:lnTo>
                <a:lnTo>
                  <a:pt x="55035" y="283748"/>
                </a:lnTo>
                <a:lnTo>
                  <a:pt x="52308" y="292919"/>
                </a:lnTo>
                <a:lnTo>
                  <a:pt x="51097" y="303345"/>
                </a:lnTo>
                <a:lnTo>
                  <a:pt x="50774" y="308793"/>
                </a:lnTo>
                <a:lnTo>
                  <a:pt x="50415" y="318973"/>
                </a:lnTo>
                <a:lnTo>
                  <a:pt x="50212" y="330059"/>
                </a:lnTo>
                <a:lnTo>
                  <a:pt x="50165" y="336362"/>
                </a:lnTo>
                <a:lnTo>
                  <a:pt x="51105" y="339376"/>
                </a:lnTo>
                <a:lnTo>
                  <a:pt x="54690" y="345265"/>
                </a:lnTo>
                <a:lnTo>
                  <a:pt x="56978" y="347217"/>
                </a:lnTo>
                <a:lnTo>
                  <a:pt x="59457" y="348518"/>
                </a:lnTo>
                <a:lnTo>
                  <a:pt x="64752" y="349963"/>
                </a:lnTo>
                <a:lnTo>
                  <a:pt x="67497" y="350349"/>
                </a:lnTo>
                <a:lnTo>
                  <a:pt x="75845" y="3511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30"/>
          <p:cNvSpPr/>
          <p:nvPr/>
        </p:nvSpPr>
        <p:spPr>
          <a:xfrm>
            <a:off x="8155820" y="2563211"/>
            <a:ext cx="145218" cy="368585"/>
          </a:xfrm>
          <a:custGeom>
            <a:avLst/>
            <a:gdLst/>
            <a:ahLst/>
            <a:cxnLst/>
            <a:rect l="0" t="0" r="0" b="0"/>
            <a:pathLst>
              <a:path w="145218" h="368585">
                <a:moveTo>
                  <a:pt x="119499" y="17111"/>
                </a:moveTo>
                <a:lnTo>
                  <a:pt x="119499" y="4341"/>
                </a:lnTo>
                <a:lnTo>
                  <a:pt x="118547" y="2882"/>
                </a:lnTo>
                <a:lnTo>
                  <a:pt x="116960" y="1910"/>
                </a:lnTo>
                <a:lnTo>
                  <a:pt x="112119" y="350"/>
                </a:lnTo>
                <a:lnTo>
                  <a:pt x="108917" y="137"/>
                </a:lnTo>
                <a:lnTo>
                  <a:pt x="104319" y="42"/>
                </a:lnTo>
                <a:lnTo>
                  <a:pt x="99100" y="0"/>
                </a:lnTo>
                <a:lnTo>
                  <a:pt x="95423" y="941"/>
                </a:lnTo>
                <a:lnTo>
                  <a:pt x="91065" y="2521"/>
                </a:lnTo>
                <a:lnTo>
                  <a:pt x="86256" y="4527"/>
                </a:lnTo>
                <a:lnTo>
                  <a:pt x="81145" y="7769"/>
                </a:lnTo>
                <a:lnTo>
                  <a:pt x="75832" y="11836"/>
                </a:lnTo>
                <a:lnTo>
                  <a:pt x="70386" y="16452"/>
                </a:lnTo>
                <a:lnTo>
                  <a:pt x="64850" y="20481"/>
                </a:lnTo>
                <a:lnTo>
                  <a:pt x="59253" y="24120"/>
                </a:lnTo>
                <a:lnTo>
                  <a:pt x="53618" y="27499"/>
                </a:lnTo>
                <a:lnTo>
                  <a:pt x="47956" y="31656"/>
                </a:lnTo>
                <a:lnTo>
                  <a:pt x="42277" y="36333"/>
                </a:lnTo>
                <a:lnTo>
                  <a:pt x="36586" y="41356"/>
                </a:lnTo>
                <a:lnTo>
                  <a:pt x="31839" y="46609"/>
                </a:lnTo>
                <a:lnTo>
                  <a:pt x="27721" y="52016"/>
                </a:lnTo>
                <a:lnTo>
                  <a:pt x="24024" y="57526"/>
                </a:lnTo>
                <a:lnTo>
                  <a:pt x="20607" y="63105"/>
                </a:lnTo>
                <a:lnTo>
                  <a:pt x="17376" y="68728"/>
                </a:lnTo>
                <a:lnTo>
                  <a:pt x="14270" y="74383"/>
                </a:lnTo>
                <a:lnTo>
                  <a:pt x="11247" y="79105"/>
                </a:lnTo>
                <a:lnTo>
                  <a:pt x="8278" y="83205"/>
                </a:lnTo>
                <a:lnTo>
                  <a:pt x="5346" y="86891"/>
                </a:lnTo>
                <a:lnTo>
                  <a:pt x="3393" y="91254"/>
                </a:lnTo>
                <a:lnTo>
                  <a:pt x="1222" y="101181"/>
                </a:lnTo>
                <a:lnTo>
                  <a:pt x="257" y="109403"/>
                </a:lnTo>
                <a:lnTo>
                  <a:pt x="0" y="112929"/>
                </a:lnTo>
                <a:lnTo>
                  <a:pt x="780" y="116232"/>
                </a:lnTo>
                <a:lnTo>
                  <a:pt x="4188" y="122443"/>
                </a:lnTo>
                <a:lnTo>
                  <a:pt x="6430" y="124479"/>
                </a:lnTo>
                <a:lnTo>
                  <a:pt x="8877" y="125838"/>
                </a:lnTo>
                <a:lnTo>
                  <a:pt x="15099" y="128017"/>
                </a:lnTo>
                <a:lnTo>
                  <a:pt x="16561" y="127243"/>
                </a:lnTo>
                <a:lnTo>
                  <a:pt x="20726" y="123844"/>
                </a:lnTo>
                <a:lnTo>
                  <a:pt x="24123" y="121604"/>
                </a:lnTo>
                <a:lnTo>
                  <a:pt x="28293" y="119158"/>
                </a:lnTo>
                <a:lnTo>
                  <a:pt x="32978" y="116575"/>
                </a:lnTo>
                <a:lnTo>
                  <a:pt x="43263" y="111165"/>
                </a:lnTo>
                <a:lnTo>
                  <a:pt x="48673" y="108388"/>
                </a:lnTo>
                <a:lnTo>
                  <a:pt x="53232" y="105585"/>
                </a:lnTo>
                <a:lnTo>
                  <a:pt x="57223" y="102764"/>
                </a:lnTo>
                <a:lnTo>
                  <a:pt x="60837" y="99930"/>
                </a:lnTo>
                <a:lnTo>
                  <a:pt x="65151" y="96136"/>
                </a:lnTo>
                <a:lnTo>
                  <a:pt x="69932" y="91702"/>
                </a:lnTo>
                <a:lnTo>
                  <a:pt x="85763" y="76360"/>
                </a:lnTo>
                <a:lnTo>
                  <a:pt x="120697" y="41620"/>
                </a:lnTo>
                <a:lnTo>
                  <a:pt x="124107" y="37260"/>
                </a:lnTo>
                <a:lnTo>
                  <a:pt x="127334" y="32449"/>
                </a:lnTo>
                <a:lnTo>
                  <a:pt x="130438" y="27336"/>
                </a:lnTo>
                <a:lnTo>
                  <a:pt x="133459" y="22975"/>
                </a:lnTo>
                <a:lnTo>
                  <a:pt x="136426" y="19116"/>
                </a:lnTo>
                <a:lnTo>
                  <a:pt x="143481" y="10628"/>
                </a:lnTo>
                <a:lnTo>
                  <a:pt x="144060" y="8979"/>
                </a:lnTo>
                <a:lnTo>
                  <a:pt x="145064" y="1341"/>
                </a:lnTo>
                <a:lnTo>
                  <a:pt x="145208" y="9730"/>
                </a:lnTo>
                <a:lnTo>
                  <a:pt x="145216" y="27757"/>
                </a:lnTo>
                <a:lnTo>
                  <a:pt x="142676" y="38988"/>
                </a:lnTo>
                <a:lnTo>
                  <a:pt x="140666" y="45983"/>
                </a:lnTo>
                <a:lnTo>
                  <a:pt x="140278" y="52552"/>
                </a:lnTo>
                <a:lnTo>
                  <a:pt x="140972" y="58836"/>
                </a:lnTo>
                <a:lnTo>
                  <a:pt x="142386" y="64930"/>
                </a:lnTo>
                <a:lnTo>
                  <a:pt x="142378" y="71850"/>
                </a:lnTo>
                <a:lnTo>
                  <a:pt x="141420" y="79321"/>
                </a:lnTo>
                <a:lnTo>
                  <a:pt x="139828" y="87160"/>
                </a:lnTo>
                <a:lnTo>
                  <a:pt x="138767" y="96195"/>
                </a:lnTo>
                <a:lnTo>
                  <a:pt x="138059" y="106029"/>
                </a:lnTo>
                <a:lnTo>
                  <a:pt x="137273" y="126163"/>
                </a:lnTo>
                <a:lnTo>
                  <a:pt x="136924" y="144636"/>
                </a:lnTo>
                <a:lnTo>
                  <a:pt x="135879" y="153563"/>
                </a:lnTo>
                <a:lnTo>
                  <a:pt x="134229" y="162371"/>
                </a:lnTo>
                <a:lnTo>
                  <a:pt x="132176" y="171101"/>
                </a:lnTo>
                <a:lnTo>
                  <a:pt x="130809" y="179779"/>
                </a:lnTo>
                <a:lnTo>
                  <a:pt x="129896" y="188421"/>
                </a:lnTo>
                <a:lnTo>
                  <a:pt x="129288" y="197040"/>
                </a:lnTo>
                <a:lnTo>
                  <a:pt x="128883" y="205644"/>
                </a:lnTo>
                <a:lnTo>
                  <a:pt x="128432" y="222824"/>
                </a:lnTo>
                <a:lnTo>
                  <a:pt x="128075" y="305570"/>
                </a:lnTo>
                <a:lnTo>
                  <a:pt x="130614" y="317082"/>
                </a:lnTo>
                <a:lnTo>
                  <a:pt x="133963" y="328549"/>
                </a:lnTo>
                <a:lnTo>
                  <a:pt x="135454" y="339996"/>
                </a:lnTo>
                <a:lnTo>
                  <a:pt x="138655" y="348893"/>
                </a:lnTo>
                <a:lnTo>
                  <a:pt x="142301" y="356022"/>
                </a:lnTo>
                <a:lnTo>
                  <a:pt x="144642" y="365820"/>
                </a:lnTo>
                <a:lnTo>
                  <a:pt x="145217" y="3685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31"/>
          <p:cNvSpPr/>
          <p:nvPr/>
        </p:nvSpPr>
        <p:spPr>
          <a:xfrm>
            <a:off x="8438197" y="2717482"/>
            <a:ext cx="205741" cy="42864"/>
          </a:xfrm>
          <a:custGeom>
            <a:avLst/>
            <a:gdLst/>
            <a:ahLst/>
            <a:cxnLst/>
            <a:rect l="0" t="0" r="0" b="0"/>
            <a:pathLst>
              <a:path w="205741" h="42864">
                <a:moveTo>
                  <a:pt x="0" y="42863"/>
                </a:moveTo>
                <a:lnTo>
                  <a:pt x="0" y="30092"/>
                </a:lnTo>
                <a:lnTo>
                  <a:pt x="953" y="28634"/>
                </a:lnTo>
                <a:lnTo>
                  <a:pt x="2540" y="27662"/>
                </a:lnTo>
                <a:lnTo>
                  <a:pt x="4551" y="27014"/>
                </a:lnTo>
                <a:lnTo>
                  <a:pt x="7797" y="25629"/>
                </a:lnTo>
                <a:lnTo>
                  <a:pt x="16483" y="21551"/>
                </a:lnTo>
                <a:lnTo>
                  <a:pt x="32083" y="13900"/>
                </a:lnTo>
                <a:lnTo>
                  <a:pt x="38533" y="12124"/>
                </a:lnTo>
                <a:lnTo>
                  <a:pt x="45692" y="10940"/>
                </a:lnTo>
                <a:lnTo>
                  <a:pt x="53322" y="10151"/>
                </a:lnTo>
                <a:lnTo>
                  <a:pt x="60313" y="9625"/>
                </a:lnTo>
                <a:lnTo>
                  <a:pt x="66879" y="9274"/>
                </a:lnTo>
                <a:lnTo>
                  <a:pt x="73161" y="9040"/>
                </a:lnTo>
                <a:lnTo>
                  <a:pt x="79254" y="7932"/>
                </a:lnTo>
                <a:lnTo>
                  <a:pt x="85221" y="6241"/>
                </a:lnTo>
                <a:lnTo>
                  <a:pt x="91104" y="4160"/>
                </a:lnTo>
                <a:lnTo>
                  <a:pt x="97884" y="2774"/>
                </a:lnTo>
                <a:lnTo>
                  <a:pt x="105261" y="1849"/>
                </a:lnTo>
                <a:lnTo>
                  <a:pt x="113036" y="1233"/>
                </a:lnTo>
                <a:lnTo>
                  <a:pt x="120125" y="822"/>
                </a:lnTo>
                <a:lnTo>
                  <a:pt x="133082" y="365"/>
                </a:lnTo>
                <a:lnTo>
                  <a:pt x="169502" y="4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32"/>
          <p:cNvSpPr/>
          <p:nvPr/>
        </p:nvSpPr>
        <p:spPr>
          <a:xfrm>
            <a:off x="8398967" y="2786062"/>
            <a:ext cx="322124" cy="68572"/>
          </a:xfrm>
          <a:custGeom>
            <a:avLst/>
            <a:gdLst/>
            <a:ahLst/>
            <a:cxnLst/>
            <a:rect l="0" t="0" r="0" b="0"/>
            <a:pathLst>
              <a:path w="322124" h="68572">
                <a:moveTo>
                  <a:pt x="4940" y="60008"/>
                </a:moveTo>
                <a:lnTo>
                  <a:pt x="389" y="60008"/>
                </a:lnTo>
                <a:lnTo>
                  <a:pt x="0" y="60960"/>
                </a:lnTo>
                <a:lnTo>
                  <a:pt x="695" y="62548"/>
                </a:lnTo>
                <a:lnTo>
                  <a:pt x="2110" y="64558"/>
                </a:lnTo>
                <a:lnTo>
                  <a:pt x="4006" y="65899"/>
                </a:lnTo>
                <a:lnTo>
                  <a:pt x="10273" y="67786"/>
                </a:lnTo>
                <a:lnTo>
                  <a:pt x="12073" y="68227"/>
                </a:lnTo>
                <a:lnTo>
                  <a:pt x="20073" y="68510"/>
                </a:lnTo>
                <a:lnTo>
                  <a:pt x="42728" y="68571"/>
                </a:lnTo>
                <a:lnTo>
                  <a:pt x="50135" y="67621"/>
                </a:lnTo>
                <a:lnTo>
                  <a:pt x="57930" y="66036"/>
                </a:lnTo>
                <a:lnTo>
                  <a:pt x="65983" y="64027"/>
                </a:lnTo>
                <a:lnTo>
                  <a:pt x="74211" y="61734"/>
                </a:lnTo>
                <a:lnTo>
                  <a:pt x="100395" y="53958"/>
                </a:lnTo>
                <a:lnTo>
                  <a:pt x="130907" y="45621"/>
                </a:lnTo>
                <a:lnTo>
                  <a:pt x="149508" y="39961"/>
                </a:lnTo>
                <a:lnTo>
                  <a:pt x="159421" y="38071"/>
                </a:lnTo>
                <a:lnTo>
                  <a:pt x="169840" y="36810"/>
                </a:lnTo>
                <a:lnTo>
                  <a:pt x="180596" y="35970"/>
                </a:lnTo>
                <a:lnTo>
                  <a:pt x="190624" y="34458"/>
                </a:lnTo>
                <a:lnTo>
                  <a:pt x="200167" y="32497"/>
                </a:lnTo>
                <a:lnTo>
                  <a:pt x="209387" y="30237"/>
                </a:lnTo>
                <a:lnTo>
                  <a:pt x="218390" y="28731"/>
                </a:lnTo>
                <a:lnTo>
                  <a:pt x="227251" y="27726"/>
                </a:lnTo>
                <a:lnTo>
                  <a:pt x="236015" y="27057"/>
                </a:lnTo>
                <a:lnTo>
                  <a:pt x="243762" y="25658"/>
                </a:lnTo>
                <a:lnTo>
                  <a:pt x="250832" y="23773"/>
                </a:lnTo>
                <a:lnTo>
                  <a:pt x="257451" y="21564"/>
                </a:lnTo>
                <a:lnTo>
                  <a:pt x="263768" y="20091"/>
                </a:lnTo>
                <a:lnTo>
                  <a:pt x="269885" y="19109"/>
                </a:lnTo>
                <a:lnTo>
                  <a:pt x="275867" y="18454"/>
                </a:lnTo>
                <a:lnTo>
                  <a:pt x="281761" y="17065"/>
                </a:lnTo>
                <a:lnTo>
                  <a:pt x="287595" y="15187"/>
                </a:lnTo>
                <a:lnTo>
                  <a:pt x="293390" y="12982"/>
                </a:lnTo>
                <a:lnTo>
                  <a:pt x="298204" y="11512"/>
                </a:lnTo>
                <a:lnTo>
                  <a:pt x="306095" y="9879"/>
                </a:lnTo>
                <a:lnTo>
                  <a:pt x="309533" y="8491"/>
                </a:lnTo>
                <a:lnTo>
                  <a:pt x="312777" y="6613"/>
                </a:lnTo>
                <a:lnTo>
                  <a:pt x="32212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33"/>
          <p:cNvSpPr/>
          <p:nvPr/>
        </p:nvSpPr>
        <p:spPr>
          <a:xfrm>
            <a:off x="8712517" y="2674620"/>
            <a:ext cx="188049" cy="239878"/>
          </a:xfrm>
          <a:custGeom>
            <a:avLst/>
            <a:gdLst/>
            <a:ahLst/>
            <a:cxnLst/>
            <a:rect l="0" t="0" r="0" b="0"/>
            <a:pathLst>
              <a:path w="188049" h="239878">
                <a:moveTo>
                  <a:pt x="137160" y="0"/>
                </a:moveTo>
                <a:lnTo>
                  <a:pt x="128692" y="0"/>
                </a:lnTo>
                <a:lnTo>
                  <a:pt x="124068" y="4550"/>
                </a:lnTo>
                <a:lnTo>
                  <a:pt x="116665" y="11931"/>
                </a:lnTo>
                <a:lnTo>
                  <a:pt x="113972" y="15574"/>
                </a:lnTo>
                <a:lnTo>
                  <a:pt x="111224" y="19908"/>
                </a:lnTo>
                <a:lnTo>
                  <a:pt x="108439" y="24702"/>
                </a:lnTo>
                <a:lnTo>
                  <a:pt x="104678" y="29803"/>
                </a:lnTo>
                <a:lnTo>
                  <a:pt x="100266" y="35108"/>
                </a:lnTo>
                <a:lnTo>
                  <a:pt x="95419" y="40550"/>
                </a:lnTo>
                <a:lnTo>
                  <a:pt x="91234" y="47036"/>
                </a:lnTo>
                <a:lnTo>
                  <a:pt x="87493" y="54217"/>
                </a:lnTo>
                <a:lnTo>
                  <a:pt x="84046" y="61862"/>
                </a:lnTo>
                <a:lnTo>
                  <a:pt x="79844" y="69816"/>
                </a:lnTo>
                <a:lnTo>
                  <a:pt x="75137" y="77977"/>
                </a:lnTo>
                <a:lnTo>
                  <a:pt x="70094" y="86274"/>
                </a:lnTo>
                <a:lnTo>
                  <a:pt x="59410" y="103114"/>
                </a:lnTo>
                <a:lnTo>
                  <a:pt x="53894" y="111605"/>
                </a:lnTo>
                <a:lnTo>
                  <a:pt x="49265" y="120123"/>
                </a:lnTo>
                <a:lnTo>
                  <a:pt x="45225" y="128660"/>
                </a:lnTo>
                <a:lnTo>
                  <a:pt x="41581" y="137208"/>
                </a:lnTo>
                <a:lnTo>
                  <a:pt x="38199" y="145764"/>
                </a:lnTo>
                <a:lnTo>
                  <a:pt x="31900" y="162891"/>
                </a:lnTo>
                <a:lnTo>
                  <a:pt x="28886" y="170507"/>
                </a:lnTo>
                <a:lnTo>
                  <a:pt x="25925" y="177488"/>
                </a:lnTo>
                <a:lnTo>
                  <a:pt x="22999" y="184048"/>
                </a:lnTo>
                <a:lnTo>
                  <a:pt x="21047" y="190326"/>
                </a:lnTo>
                <a:lnTo>
                  <a:pt x="19746" y="196416"/>
                </a:lnTo>
                <a:lnTo>
                  <a:pt x="18880" y="202382"/>
                </a:lnTo>
                <a:lnTo>
                  <a:pt x="19253" y="207311"/>
                </a:lnTo>
                <a:lnTo>
                  <a:pt x="20456" y="211550"/>
                </a:lnTo>
                <a:lnTo>
                  <a:pt x="24331" y="218799"/>
                </a:lnTo>
                <a:lnTo>
                  <a:pt x="29230" y="225196"/>
                </a:lnTo>
                <a:lnTo>
                  <a:pt x="34581" y="231215"/>
                </a:lnTo>
                <a:lnTo>
                  <a:pt x="37341" y="234153"/>
                </a:lnTo>
                <a:lnTo>
                  <a:pt x="40134" y="236112"/>
                </a:lnTo>
                <a:lnTo>
                  <a:pt x="45778" y="238288"/>
                </a:lnTo>
                <a:lnTo>
                  <a:pt x="49568" y="238869"/>
                </a:lnTo>
                <a:lnTo>
                  <a:pt x="54001" y="239256"/>
                </a:lnTo>
                <a:lnTo>
                  <a:pt x="63053" y="239686"/>
                </a:lnTo>
                <a:lnTo>
                  <a:pt x="70251" y="239877"/>
                </a:lnTo>
                <a:lnTo>
                  <a:pt x="75409" y="238975"/>
                </a:lnTo>
                <a:lnTo>
                  <a:pt x="81705" y="237422"/>
                </a:lnTo>
                <a:lnTo>
                  <a:pt x="88761" y="235433"/>
                </a:lnTo>
                <a:lnTo>
                  <a:pt x="94415" y="233156"/>
                </a:lnTo>
                <a:lnTo>
                  <a:pt x="99139" y="230684"/>
                </a:lnTo>
                <a:lnTo>
                  <a:pt x="108832" y="224446"/>
                </a:lnTo>
                <a:lnTo>
                  <a:pt x="122665" y="215324"/>
                </a:lnTo>
                <a:lnTo>
                  <a:pt x="129402" y="210224"/>
                </a:lnTo>
                <a:lnTo>
                  <a:pt x="135797" y="204919"/>
                </a:lnTo>
                <a:lnTo>
                  <a:pt x="141966" y="199478"/>
                </a:lnTo>
                <a:lnTo>
                  <a:pt x="153901" y="188351"/>
                </a:lnTo>
                <a:lnTo>
                  <a:pt x="159751" y="182717"/>
                </a:lnTo>
                <a:lnTo>
                  <a:pt x="164603" y="176104"/>
                </a:lnTo>
                <a:lnTo>
                  <a:pt x="168791" y="168838"/>
                </a:lnTo>
                <a:lnTo>
                  <a:pt x="182355" y="141194"/>
                </a:lnTo>
                <a:lnTo>
                  <a:pt x="184436" y="135087"/>
                </a:lnTo>
                <a:lnTo>
                  <a:pt x="185822" y="129110"/>
                </a:lnTo>
                <a:lnTo>
                  <a:pt x="186746" y="123221"/>
                </a:lnTo>
                <a:lnTo>
                  <a:pt x="187363" y="117390"/>
                </a:lnTo>
                <a:lnTo>
                  <a:pt x="187773" y="111597"/>
                </a:lnTo>
                <a:lnTo>
                  <a:pt x="188048" y="105831"/>
                </a:lnTo>
                <a:lnTo>
                  <a:pt x="187277" y="100081"/>
                </a:lnTo>
                <a:lnTo>
                  <a:pt x="185811" y="94343"/>
                </a:lnTo>
                <a:lnTo>
                  <a:pt x="183882" y="88613"/>
                </a:lnTo>
                <a:lnTo>
                  <a:pt x="180690" y="82888"/>
                </a:lnTo>
                <a:lnTo>
                  <a:pt x="176659" y="77166"/>
                </a:lnTo>
                <a:lnTo>
                  <a:pt x="172064" y="71446"/>
                </a:lnTo>
                <a:lnTo>
                  <a:pt x="167097" y="65728"/>
                </a:lnTo>
                <a:lnTo>
                  <a:pt x="161881" y="60011"/>
                </a:lnTo>
                <a:lnTo>
                  <a:pt x="151004" y="48579"/>
                </a:lnTo>
                <a:lnTo>
                  <a:pt x="139820" y="37148"/>
                </a:lnTo>
                <a:lnTo>
                  <a:pt x="133219" y="32385"/>
                </a:lnTo>
                <a:lnTo>
                  <a:pt x="125960" y="28258"/>
                </a:lnTo>
                <a:lnTo>
                  <a:pt x="118264" y="24553"/>
                </a:lnTo>
                <a:lnTo>
                  <a:pt x="110275" y="21131"/>
                </a:lnTo>
                <a:lnTo>
                  <a:pt x="102092" y="17897"/>
                </a:lnTo>
                <a:lnTo>
                  <a:pt x="93778" y="14789"/>
                </a:lnTo>
                <a:lnTo>
                  <a:pt x="86332" y="12716"/>
                </a:lnTo>
                <a:lnTo>
                  <a:pt x="79462" y="11335"/>
                </a:lnTo>
                <a:lnTo>
                  <a:pt x="72977" y="10414"/>
                </a:lnTo>
                <a:lnTo>
                  <a:pt x="64844" y="9800"/>
                </a:lnTo>
                <a:lnTo>
                  <a:pt x="55612" y="9391"/>
                </a:lnTo>
                <a:lnTo>
                  <a:pt x="45647" y="9118"/>
                </a:lnTo>
                <a:lnTo>
                  <a:pt x="36146" y="9889"/>
                </a:lnTo>
                <a:lnTo>
                  <a:pt x="26955" y="11355"/>
                </a:lnTo>
                <a:lnTo>
                  <a:pt x="0" y="1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34"/>
          <p:cNvSpPr/>
          <p:nvPr/>
        </p:nvSpPr>
        <p:spPr>
          <a:xfrm>
            <a:off x="5667519" y="2254567"/>
            <a:ext cx="799004" cy="3154681"/>
          </a:xfrm>
          <a:custGeom>
            <a:avLst/>
            <a:gdLst/>
            <a:ahLst/>
            <a:cxnLst/>
            <a:rect l="0" t="0" r="0" b="0"/>
            <a:pathLst>
              <a:path w="799004" h="3154681">
                <a:moveTo>
                  <a:pt x="799003" y="0"/>
                </a:moveTo>
                <a:lnTo>
                  <a:pt x="789302" y="16545"/>
                </a:lnTo>
                <a:lnTo>
                  <a:pt x="766707" y="46918"/>
                </a:lnTo>
                <a:lnTo>
                  <a:pt x="746994" y="75920"/>
                </a:lnTo>
                <a:lnTo>
                  <a:pt x="718421" y="113752"/>
                </a:lnTo>
                <a:lnTo>
                  <a:pt x="680957" y="166762"/>
                </a:lnTo>
                <a:lnTo>
                  <a:pt x="660298" y="196899"/>
                </a:lnTo>
                <a:lnTo>
                  <a:pt x="611944" y="271026"/>
                </a:lnTo>
                <a:lnTo>
                  <a:pt x="556798" y="358581"/>
                </a:lnTo>
                <a:lnTo>
                  <a:pt x="494189" y="460994"/>
                </a:lnTo>
                <a:lnTo>
                  <a:pt x="390129" y="639405"/>
                </a:lnTo>
                <a:lnTo>
                  <a:pt x="354018" y="708210"/>
                </a:lnTo>
                <a:lnTo>
                  <a:pt x="280874" y="858320"/>
                </a:lnTo>
                <a:lnTo>
                  <a:pt x="246892" y="938926"/>
                </a:lnTo>
                <a:lnTo>
                  <a:pt x="214711" y="1022191"/>
                </a:lnTo>
                <a:lnTo>
                  <a:pt x="183733" y="1107228"/>
                </a:lnTo>
                <a:lnTo>
                  <a:pt x="154508" y="1196305"/>
                </a:lnTo>
                <a:lnTo>
                  <a:pt x="99176" y="1381638"/>
                </a:lnTo>
                <a:lnTo>
                  <a:pt x="76229" y="1479257"/>
                </a:lnTo>
                <a:lnTo>
                  <a:pt x="56168" y="1579579"/>
                </a:lnTo>
                <a:lnTo>
                  <a:pt x="38033" y="1681703"/>
                </a:lnTo>
                <a:lnTo>
                  <a:pt x="24037" y="1784075"/>
                </a:lnTo>
                <a:lnTo>
                  <a:pt x="12802" y="1886613"/>
                </a:lnTo>
                <a:lnTo>
                  <a:pt x="3406" y="1989263"/>
                </a:lnTo>
                <a:lnTo>
                  <a:pt x="0" y="2092938"/>
                </a:lnTo>
                <a:lnTo>
                  <a:pt x="587" y="2197296"/>
                </a:lnTo>
                <a:lnTo>
                  <a:pt x="3835" y="2302112"/>
                </a:lnTo>
                <a:lnTo>
                  <a:pt x="12669" y="2404374"/>
                </a:lnTo>
                <a:lnTo>
                  <a:pt x="25226" y="2504933"/>
                </a:lnTo>
                <a:lnTo>
                  <a:pt x="40264" y="2604358"/>
                </a:lnTo>
                <a:lnTo>
                  <a:pt x="56957" y="2694454"/>
                </a:lnTo>
                <a:lnTo>
                  <a:pt x="74753" y="2778330"/>
                </a:lnTo>
                <a:lnTo>
                  <a:pt x="93285" y="2858060"/>
                </a:lnTo>
                <a:lnTo>
                  <a:pt x="110401" y="2926453"/>
                </a:lnTo>
                <a:lnTo>
                  <a:pt x="173210" y="31546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35"/>
          <p:cNvSpPr/>
          <p:nvPr/>
        </p:nvSpPr>
        <p:spPr>
          <a:xfrm>
            <a:off x="3937634" y="3231832"/>
            <a:ext cx="282891" cy="274321"/>
          </a:xfrm>
          <a:custGeom>
            <a:avLst/>
            <a:gdLst/>
            <a:ahLst/>
            <a:cxnLst/>
            <a:rect l="0" t="0" r="0" b="0"/>
            <a:pathLst>
              <a:path w="282891" h="274321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2" y="8220"/>
                </a:lnTo>
                <a:lnTo>
                  <a:pt x="6844" y="9290"/>
                </a:lnTo>
                <a:lnTo>
                  <a:pt x="14622" y="15347"/>
                </a:lnTo>
                <a:lnTo>
                  <a:pt x="22959" y="23174"/>
                </a:lnTo>
                <a:lnTo>
                  <a:pt x="62866" y="62866"/>
                </a:lnTo>
                <a:lnTo>
                  <a:pt x="68581" y="71121"/>
                </a:lnTo>
                <a:lnTo>
                  <a:pt x="71438" y="75989"/>
                </a:lnTo>
                <a:lnTo>
                  <a:pt x="79693" y="83938"/>
                </a:lnTo>
                <a:lnTo>
                  <a:pt x="84561" y="87391"/>
                </a:lnTo>
                <a:lnTo>
                  <a:pt x="88759" y="91598"/>
                </a:lnTo>
                <a:lnTo>
                  <a:pt x="92511" y="96308"/>
                </a:lnTo>
                <a:lnTo>
                  <a:pt x="95964" y="101353"/>
                </a:lnTo>
                <a:lnTo>
                  <a:pt x="100171" y="105668"/>
                </a:lnTo>
                <a:lnTo>
                  <a:pt x="104881" y="109498"/>
                </a:lnTo>
                <a:lnTo>
                  <a:pt x="109926" y="113004"/>
                </a:lnTo>
                <a:lnTo>
                  <a:pt x="114242" y="117246"/>
                </a:lnTo>
                <a:lnTo>
                  <a:pt x="118071" y="121979"/>
                </a:lnTo>
                <a:lnTo>
                  <a:pt x="121577" y="127039"/>
                </a:lnTo>
                <a:lnTo>
                  <a:pt x="128012" y="135202"/>
                </a:lnTo>
                <a:lnTo>
                  <a:pt x="134999" y="142957"/>
                </a:lnTo>
                <a:lnTo>
                  <a:pt x="152468" y="160918"/>
                </a:lnTo>
                <a:lnTo>
                  <a:pt x="178751" y="187316"/>
                </a:lnTo>
                <a:lnTo>
                  <a:pt x="186761" y="192789"/>
                </a:lnTo>
                <a:lnTo>
                  <a:pt x="193495" y="196174"/>
                </a:lnTo>
                <a:lnTo>
                  <a:pt x="199663" y="200854"/>
                </a:lnTo>
                <a:lnTo>
                  <a:pt x="208119" y="206108"/>
                </a:lnTo>
                <a:lnTo>
                  <a:pt x="213042" y="208843"/>
                </a:lnTo>
                <a:lnTo>
                  <a:pt x="221050" y="214421"/>
                </a:lnTo>
                <a:lnTo>
                  <a:pt x="227785" y="220076"/>
                </a:lnTo>
                <a:lnTo>
                  <a:pt x="233953" y="225764"/>
                </a:lnTo>
                <a:lnTo>
                  <a:pt x="242780" y="234321"/>
                </a:lnTo>
                <a:lnTo>
                  <a:pt x="282878" y="274305"/>
                </a:lnTo>
                <a:lnTo>
                  <a:pt x="282890" y="274317"/>
                </a:lnTo>
                <a:lnTo>
                  <a:pt x="274320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36"/>
          <p:cNvSpPr/>
          <p:nvPr/>
        </p:nvSpPr>
        <p:spPr>
          <a:xfrm>
            <a:off x="3903345" y="3180397"/>
            <a:ext cx="265717" cy="437199"/>
          </a:xfrm>
          <a:custGeom>
            <a:avLst/>
            <a:gdLst/>
            <a:ahLst/>
            <a:cxnLst/>
            <a:rect l="0" t="0" r="0" b="0"/>
            <a:pathLst>
              <a:path w="265717" h="437199">
                <a:moveTo>
                  <a:pt x="257175" y="0"/>
                </a:moveTo>
                <a:lnTo>
                  <a:pt x="265716" y="0"/>
                </a:lnTo>
                <a:lnTo>
                  <a:pt x="261187" y="0"/>
                </a:lnTo>
                <a:lnTo>
                  <a:pt x="259850" y="953"/>
                </a:lnTo>
                <a:lnTo>
                  <a:pt x="258958" y="2540"/>
                </a:lnTo>
                <a:lnTo>
                  <a:pt x="258363" y="4551"/>
                </a:lnTo>
                <a:lnTo>
                  <a:pt x="255163" y="9325"/>
                </a:lnTo>
                <a:lnTo>
                  <a:pt x="250566" y="15575"/>
                </a:lnTo>
                <a:lnTo>
                  <a:pt x="242622" y="28851"/>
                </a:lnTo>
                <a:lnTo>
                  <a:pt x="237054" y="36000"/>
                </a:lnTo>
                <a:lnTo>
                  <a:pt x="231405" y="44893"/>
                </a:lnTo>
                <a:lnTo>
                  <a:pt x="224766" y="55195"/>
                </a:lnTo>
                <a:lnTo>
                  <a:pt x="220329" y="60609"/>
                </a:lnTo>
                <a:lnTo>
                  <a:pt x="215466" y="66124"/>
                </a:lnTo>
                <a:lnTo>
                  <a:pt x="207523" y="77331"/>
                </a:lnTo>
                <a:lnTo>
                  <a:pt x="199865" y="88662"/>
                </a:lnTo>
                <a:lnTo>
                  <a:pt x="195155" y="94350"/>
                </a:lnTo>
                <a:lnTo>
                  <a:pt x="190111" y="100048"/>
                </a:lnTo>
                <a:lnTo>
                  <a:pt x="184843" y="106703"/>
                </a:lnTo>
                <a:lnTo>
                  <a:pt x="179426" y="113998"/>
                </a:lnTo>
                <a:lnTo>
                  <a:pt x="173910" y="121719"/>
                </a:lnTo>
                <a:lnTo>
                  <a:pt x="169280" y="128771"/>
                </a:lnTo>
                <a:lnTo>
                  <a:pt x="161595" y="141687"/>
                </a:lnTo>
                <a:lnTo>
                  <a:pt x="158212" y="148750"/>
                </a:lnTo>
                <a:lnTo>
                  <a:pt x="155005" y="156317"/>
                </a:lnTo>
                <a:lnTo>
                  <a:pt x="151914" y="164219"/>
                </a:lnTo>
                <a:lnTo>
                  <a:pt x="147948" y="172344"/>
                </a:lnTo>
                <a:lnTo>
                  <a:pt x="143399" y="180619"/>
                </a:lnTo>
                <a:lnTo>
                  <a:pt x="138462" y="188993"/>
                </a:lnTo>
                <a:lnTo>
                  <a:pt x="127896" y="205917"/>
                </a:lnTo>
                <a:lnTo>
                  <a:pt x="122411" y="214430"/>
                </a:lnTo>
                <a:lnTo>
                  <a:pt x="117802" y="222011"/>
                </a:lnTo>
                <a:lnTo>
                  <a:pt x="110141" y="235514"/>
                </a:lnTo>
                <a:lnTo>
                  <a:pt x="105812" y="242735"/>
                </a:lnTo>
                <a:lnTo>
                  <a:pt x="95922" y="258377"/>
                </a:lnTo>
                <a:lnTo>
                  <a:pt x="91570" y="266549"/>
                </a:lnTo>
                <a:lnTo>
                  <a:pt x="87717" y="274854"/>
                </a:lnTo>
                <a:lnTo>
                  <a:pt x="84195" y="283248"/>
                </a:lnTo>
                <a:lnTo>
                  <a:pt x="80895" y="291703"/>
                </a:lnTo>
                <a:lnTo>
                  <a:pt x="74688" y="308716"/>
                </a:lnTo>
                <a:lnTo>
                  <a:pt x="70747" y="316300"/>
                </a:lnTo>
                <a:lnTo>
                  <a:pt x="66215" y="323262"/>
                </a:lnTo>
                <a:lnTo>
                  <a:pt x="61288" y="329808"/>
                </a:lnTo>
                <a:lnTo>
                  <a:pt x="57051" y="337030"/>
                </a:lnTo>
                <a:lnTo>
                  <a:pt x="53273" y="344702"/>
                </a:lnTo>
                <a:lnTo>
                  <a:pt x="49803" y="352673"/>
                </a:lnTo>
                <a:lnTo>
                  <a:pt x="43407" y="366611"/>
                </a:lnTo>
                <a:lnTo>
                  <a:pt x="37389" y="378204"/>
                </a:lnTo>
                <a:lnTo>
                  <a:pt x="31540" y="386531"/>
                </a:lnTo>
                <a:lnTo>
                  <a:pt x="25765" y="395946"/>
                </a:lnTo>
                <a:lnTo>
                  <a:pt x="20023" y="405529"/>
                </a:lnTo>
                <a:lnTo>
                  <a:pt x="12388" y="416278"/>
                </a:lnTo>
                <a:lnTo>
                  <a:pt x="10268" y="422503"/>
                </a:lnTo>
                <a:lnTo>
                  <a:pt x="8750" y="424543"/>
                </a:lnTo>
                <a:lnTo>
                  <a:pt x="6786" y="425904"/>
                </a:lnTo>
                <a:lnTo>
                  <a:pt x="4524" y="426811"/>
                </a:lnTo>
                <a:lnTo>
                  <a:pt x="3016" y="428368"/>
                </a:lnTo>
                <a:lnTo>
                  <a:pt x="2010" y="430359"/>
                </a:lnTo>
                <a:lnTo>
                  <a:pt x="0" y="43719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37"/>
          <p:cNvSpPr/>
          <p:nvPr/>
        </p:nvSpPr>
        <p:spPr>
          <a:xfrm>
            <a:off x="4349616" y="3051810"/>
            <a:ext cx="145232" cy="578132"/>
          </a:xfrm>
          <a:custGeom>
            <a:avLst/>
            <a:gdLst/>
            <a:ahLst/>
            <a:cxnLst/>
            <a:rect l="0" t="0" r="0" b="0"/>
            <a:pathLst>
              <a:path w="145232" h="578132">
                <a:moveTo>
                  <a:pt x="145231" y="0"/>
                </a:moveTo>
                <a:lnTo>
                  <a:pt x="132139" y="0"/>
                </a:lnTo>
                <a:lnTo>
                  <a:pt x="130788" y="952"/>
                </a:lnTo>
                <a:lnTo>
                  <a:pt x="129888" y="2540"/>
                </a:lnTo>
                <a:lnTo>
                  <a:pt x="129287" y="4551"/>
                </a:lnTo>
                <a:lnTo>
                  <a:pt x="126080" y="9325"/>
                </a:lnTo>
                <a:lnTo>
                  <a:pt x="123891" y="11931"/>
                </a:lnTo>
                <a:lnTo>
                  <a:pt x="121479" y="15574"/>
                </a:lnTo>
                <a:lnTo>
                  <a:pt x="118919" y="19908"/>
                </a:lnTo>
                <a:lnTo>
                  <a:pt x="116259" y="24702"/>
                </a:lnTo>
                <a:lnTo>
                  <a:pt x="110765" y="35108"/>
                </a:lnTo>
                <a:lnTo>
                  <a:pt x="107966" y="40550"/>
                </a:lnTo>
                <a:lnTo>
                  <a:pt x="105148" y="47036"/>
                </a:lnTo>
                <a:lnTo>
                  <a:pt x="102316" y="54217"/>
                </a:lnTo>
                <a:lnTo>
                  <a:pt x="99476" y="61862"/>
                </a:lnTo>
                <a:lnTo>
                  <a:pt x="95678" y="69816"/>
                </a:lnTo>
                <a:lnTo>
                  <a:pt x="91241" y="77977"/>
                </a:lnTo>
                <a:lnTo>
                  <a:pt x="86378" y="86274"/>
                </a:lnTo>
                <a:lnTo>
                  <a:pt x="82183" y="94664"/>
                </a:lnTo>
                <a:lnTo>
                  <a:pt x="78434" y="103114"/>
                </a:lnTo>
                <a:lnTo>
                  <a:pt x="74982" y="111605"/>
                </a:lnTo>
                <a:lnTo>
                  <a:pt x="70776" y="121076"/>
                </a:lnTo>
                <a:lnTo>
                  <a:pt x="61022" y="141759"/>
                </a:lnTo>
                <a:lnTo>
                  <a:pt x="56707" y="152608"/>
                </a:lnTo>
                <a:lnTo>
                  <a:pt x="52878" y="163651"/>
                </a:lnTo>
                <a:lnTo>
                  <a:pt x="49372" y="174823"/>
                </a:lnTo>
                <a:lnTo>
                  <a:pt x="46083" y="187033"/>
                </a:lnTo>
                <a:lnTo>
                  <a:pt x="42937" y="199936"/>
                </a:lnTo>
                <a:lnTo>
                  <a:pt x="25267" y="276350"/>
                </a:lnTo>
                <a:lnTo>
                  <a:pt x="19523" y="302845"/>
                </a:lnTo>
                <a:lnTo>
                  <a:pt x="10935" y="340133"/>
                </a:lnTo>
                <a:lnTo>
                  <a:pt x="5217" y="367070"/>
                </a:lnTo>
                <a:lnTo>
                  <a:pt x="3311" y="379968"/>
                </a:lnTo>
                <a:lnTo>
                  <a:pt x="2040" y="392377"/>
                </a:lnTo>
                <a:lnTo>
                  <a:pt x="1193" y="404460"/>
                </a:lnTo>
                <a:lnTo>
                  <a:pt x="628" y="416325"/>
                </a:lnTo>
                <a:lnTo>
                  <a:pt x="0" y="439668"/>
                </a:lnTo>
                <a:lnTo>
                  <a:pt x="786" y="450274"/>
                </a:lnTo>
                <a:lnTo>
                  <a:pt x="2262" y="460203"/>
                </a:lnTo>
                <a:lnTo>
                  <a:pt x="5489" y="477902"/>
                </a:lnTo>
                <a:lnTo>
                  <a:pt x="6923" y="492118"/>
                </a:lnTo>
                <a:lnTo>
                  <a:pt x="10101" y="507327"/>
                </a:lnTo>
                <a:lnTo>
                  <a:pt x="12282" y="515383"/>
                </a:lnTo>
                <a:lnTo>
                  <a:pt x="14688" y="522659"/>
                </a:lnTo>
                <a:lnTo>
                  <a:pt x="17245" y="529414"/>
                </a:lnTo>
                <a:lnTo>
                  <a:pt x="19902" y="535822"/>
                </a:lnTo>
                <a:lnTo>
                  <a:pt x="22626" y="541047"/>
                </a:lnTo>
                <a:lnTo>
                  <a:pt x="25394" y="545483"/>
                </a:lnTo>
                <a:lnTo>
                  <a:pt x="28192" y="549393"/>
                </a:lnTo>
                <a:lnTo>
                  <a:pt x="31963" y="552952"/>
                </a:lnTo>
                <a:lnTo>
                  <a:pt x="36382" y="556277"/>
                </a:lnTo>
                <a:lnTo>
                  <a:pt x="41232" y="559446"/>
                </a:lnTo>
                <a:lnTo>
                  <a:pt x="45418" y="562511"/>
                </a:lnTo>
                <a:lnTo>
                  <a:pt x="49162" y="565507"/>
                </a:lnTo>
                <a:lnTo>
                  <a:pt x="52610" y="568457"/>
                </a:lnTo>
                <a:lnTo>
                  <a:pt x="56813" y="571376"/>
                </a:lnTo>
                <a:lnTo>
                  <a:pt x="61521" y="574275"/>
                </a:lnTo>
                <a:lnTo>
                  <a:pt x="66564" y="577160"/>
                </a:lnTo>
                <a:lnTo>
                  <a:pt x="71831" y="578131"/>
                </a:lnTo>
                <a:lnTo>
                  <a:pt x="77248" y="577825"/>
                </a:lnTo>
                <a:lnTo>
                  <a:pt x="90527" y="575042"/>
                </a:lnTo>
                <a:lnTo>
                  <a:pt x="94883" y="574662"/>
                </a:lnTo>
                <a:lnTo>
                  <a:pt x="102368" y="5743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38"/>
          <p:cNvSpPr/>
          <p:nvPr/>
        </p:nvSpPr>
        <p:spPr>
          <a:xfrm>
            <a:off x="4597717" y="3206114"/>
            <a:ext cx="197168" cy="325757"/>
          </a:xfrm>
          <a:custGeom>
            <a:avLst/>
            <a:gdLst/>
            <a:ahLst/>
            <a:cxnLst/>
            <a:rect l="0" t="0" r="0" b="0"/>
            <a:pathLst>
              <a:path w="197168" h="325757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7381" y="4552"/>
                </a:lnTo>
                <a:lnTo>
                  <a:pt x="8730" y="5892"/>
                </a:lnTo>
                <a:lnTo>
                  <a:pt x="10583" y="6786"/>
                </a:lnTo>
                <a:lnTo>
                  <a:pt x="12770" y="7381"/>
                </a:lnTo>
                <a:lnTo>
                  <a:pt x="14229" y="9684"/>
                </a:lnTo>
                <a:lnTo>
                  <a:pt x="15849" y="17322"/>
                </a:lnTo>
                <a:lnTo>
                  <a:pt x="19109" y="24526"/>
                </a:lnTo>
                <a:lnTo>
                  <a:pt x="24686" y="31856"/>
                </a:lnTo>
                <a:lnTo>
                  <a:pt x="28840" y="36477"/>
                </a:lnTo>
                <a:lnTo>
                  <a:pt x="33514" y="41463"/>
                </a:lnTo>
                <a:lnTo>
                  <a:pt x="37583" y="46692"/>
                </a:lnTo>
                <a:lnTo>
                  <a:pt x="41248" y="52084"/>
                </a:lnTo>
                <a:lnTo>
                  <a:pt x="44644" y="57582"/>
                </a:lnTo>
                <a:lnTo>
                  <a:pt x="58525" y="78975"/>
                </a:lnTo>
                <a:lnTo>
                  <a:pt x="74702" y="103410"/>
                </a:lnTo>
                <a:lnTo>
                  <a:pt x="79329" y="111803"/>
                </a:lnTo>
                <a:lnTo>
                  <a:pt x="83366" y="120255"/>
                </a:lnTo>
                <a:lnTo>
                  <a:pt x="87010" y="128748"/>
                </a:lnTo>
                <a:lnTo>
                  <a:pt x="91344" y="137267"/>
                </a:lnTo>
                <a:lnTo>
                  <a:pt x="96139" y="145804"/>
                </a:lnTo>
                <a:lnTo>
                  <a:pt x="101240" y="154353"/>
                </a:lnTo>
                <a:lnTo>
                  <a:pt x="105593" y="162910"/>
                </a:lnTo>
                <a:lnTo>
                  <a:pt x="109448" y="171472"/>
                </a:lnTo>
                <a:lnTo>
                  <a:pt x="112970" y="180037"/>
                </a:lnTo>
                <a:lnTo>
                  <a:pt x="117223" y="188605"/>
                </a:lnTo>
                <a:lnTo>
                  <a:pt x="121964" y="197174"/>
                </a:lnTo>
                <a:lnTo>
                  <a:pt x="127029" y="205745"/>
                </a:lnTo>
                <a:lnTo>
                  <a:pt x="131359" y="213364"/>
                </a:lnTo>
                <a:lnTo>
                  <a:pt x="138709" y="226909"/>
                </a:lnTo>
                <a:lnTo>
                  <a:pt x="151189" y="251126"/>
                </a:lnTo>
                <a:lnTo>
                  <a:pt x="157048" y="262742"/>
                </a:lnTo>
                <a:lnTo>
                  <a:pt x="160896" y="268506"/>
                </a:lnTo>
                <a:lnTo>
                  <a:pt x="165367" y="274254"/>
                </a:lnTo>
                <a:lnTo>
                  <a:pt x="170252" y="279992"/>
                </a:lnTo>
                <a:lnTo>
                  <a:pt x="174461" y="284769"/>
                </a:lnTo>
                <a:lnTo>
                  <a:pt x="181678" y="292617"/>
                </a:lnTo>
                <a:lnTo>
                  <a:pt x="183984" y="296996"/>
                </a:lnTo>
                <a:lnTo>
                  <a:pt x="186546" y="306941"/>
                </a:lnTo>
                <a:lnTo>
                  <a:pt x="187988" y="314149"/>
                </a:lnTo>
                <a:lnTo>
                  <a:pt x="190865" y="318375"/>
                </a:lnTo>
                <a:lnTo>
                  <a:pt x="197167" y="3257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39"/>
          <p:cNvSpPr/>
          <p:nvPr/>
        </p:nvSpPr>
        <p:spPr>
          <a:xfrm>
            <a:off x="4640579" y="3240405"/>
            <a:ext cx="180024" cy="240031"/>
          </a:xfrm>
          <a:custGeom>
            <a:avLst/>
            <a:gdLst/>
            <a:ahLst/>
            <a:cxnLst/>
            <a:rect l="0" t="0" r="0" b="0"/>
            <a:pathLst>
              <a:path w="180024" h="240031">
                <a:moveTo>
                  <a:pt x="180023" y="0"/>
                </a:moveTo>
                <a:lnTo>
                  <a:pt x="167004" y="0"/>
                </a:lnTo>
                <a:lnTo>
                  <a:pt x="164676" y="952"/>
                </a:lnTo>
                <a:lnTo>
                  <a:pt x="159550" y="4551"/>
                </a:lnTo>
                <a:lnTo>
                  <a:pt x="154096" y="11865"/>
                </a:lnTo>
                <a:lnTo>
                  <a:pt x="151309" y="16482"/>
                </a:lnTo>
                <a:lnTo>
                  <a:pt x="148498" y="22418"/>
                </a:lnTo>
                <a:lnTo>
                  <a:pt x="145671" y="29233"/>
                </a:lnTo>
                <a:lnTo>
                  <a:pt x="142834" y="36633"/>
                </a:lnTo>
                <a:lnTo>
                  <a:pt x="138085" y="44425"/>
                </a:lnTo>
                <a:lnTo>
                  <a:pt x="132062" y="52476"/>
                </a:lnTo>
                <a:lnTo>
                  <a:pt x="125189" y="60702"/>
                </a:lnTo>
                <a:lnTo>
                  <a:pt x="118702" y="69042"/>
                </a:lnTo>
                <a:lnTo>
                  <a:pt x="112473" y="77461"/>
                </a:lnTo>
                <a:lnTo>
                  <a:pt x="100470" y="94434"/>
                </a:lnTo>
                <a:lnTo>
                  <a:pt x="88786" y="111503"/>
                </a:lnTo>
                <a:lnTo>
                  <a:pt x="83003" y="119103"/>
                </a:lnTo>
                <a:lnTo>
                  <a:pt x="77243" y="126074"/>
                </a:lnTo>
                <a:lnTo>
                  <a:pt x="71498" y="132627"/>
                </a:lnTo>
                <a:lnTo>
                  <a:pt x="65763" y="139853"/>
                </a:lnTo>
                <a:lnTo>
                  <a:pt x="60035" y="147528"/>
                </a:lnTo>
                <a:lnTo>
                  <a:pt x="54311" y="155502"/>
                </a:lnTo>
                <a:lnTo>
                  <a:pt x="48590" y="162722"/>
                </a:lnTo>
                <a:lnTo>
                  <a:pt x="42871" y="169442"/>
                </a:lnTo>
                <a:lnTo>
                  <a:pt x="37153" y="175826"/>
                </a:lnTo>
                <a:lnTo>
                  <a:pt x="32389" y="181987"/>
                </a:lnTo>
                <a:lnTo>
                  <a:pt x="28260" y="188000"/>
                </a:lnTo>
                <a:lnTo>
                  <a:pt x="24556" y="193913"/>
                </a:lnTo>
                <a:lnTo>
                  <a:pt x="22085" y="198807"/>
                </a:lnTo>
                <a:lnTo>
                  <a:pt x="20439" y="203023"/>
                </a:lnTo>
                <a:lnTo>
                  <a:pt x="19341" y="206786"/>
                </a:lnTo>
                <a:lnTo>
                  <a:pt x="15582" y="213507"/>
                </a:lnTo>
                <a:lnTo>
                  <a:pt x="10735" y="219669"/>
                </a:lnTo>
                <a:lnTo>
                  <a:pt x="5407" y="225583"/>
                </a:lnTo>
                <a:lnTo>
                  <a:pt x="3604" y="228494"/>
                </a:lnTo>
                <a:lnTo>
                  <a:pt x="1602" y="234268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40"/>
          <p:cNvSpPr/>
          <p:nvPr/>
        </p:nvSpPr>
        <p:spPr>
          <a:xfrm>
            <a:off x="4872037" y="3353039"/>
            <a:ext cx="214314" cy="7382"/>
          </a:xfrm>
          <a:custGeom>
            <a:avLst/>
            <a:gdLst/>
            <a:ahLst/>
            <a:cxnLst/>
            <a:rect l="0" t="0" r="0" b="0"/>
            <a:pathLst>
              <a:path w="214314" h="7382">
                <a:moveTo>
                  <a:pt x="0" y="7381"/>
                </a:moveTo>
                <a:lnTo>
                  <a:pt x="32083" y="7381"/>
                </a:lnTo>
                <a:lnTo>
                  <a:pt x="38534" y="6428"/>
                </a:lnTo>
                <a:lnTo>
                  <a:pt x="45691" y="4840"/>
                </a:lnTo>
                <a:lnTo>
                  <a:pt x="53321" y="2830"/>
                </a:lnTo>
                <a:lnTo>
                  <a:pt x="60313" y="1489"/>
                </a:lnTo>
                <a:lnTo>
                  <a:pt x="66878" y="595"/>
                </a:lnTo>
                <a:lnTo>
                  <a:pt x="73160" y="0"/>
                </a:lnTo>
                <a:lnTo>
                  <a:pt x="80206" y="555"/>
                </a:lnTo>
                <a:lnTo>
                  <a:pt x="87761" y="1878"/>
                </a:lnTo>
                <a:lnTo>
                  <a:pt x="95655" y="3712"/>
                </a:lnTo>
                <a:lnTo>
                  <a:pt x="103775" y="4935"/>
                </a:lnTo>
                <a:lnTo>
                  <a:pt x="112046" y="5750"/>
                </a:lnTo>
                <a:lnTo>
                  <a:pt x="120417" y="6293"/>
                </a:lnTo>
                <a:lnTo>
                  <a:pt x="128855" y="6656"/>
                </a:lnTo>
                <a:lnTo>
                  <a:pt x="145852" y="7059"/>
                </a:lnTo>
                <a:lnTo>
                  <a:pt x="214313" y="73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41"/>
          <p:cNvSpPr/>
          <p:nvPr/>
        </p:nvSpPr>
        <p:spPr>
          <a:xfrm>
            <a:off x="5180647" y="3206114"/>
            <a:ext cx="17146" cy="282894"/>
          </a:xfrm>
          <a:custGeom>
            <a:avLst/>
            <a:gdLst/>
            <a:ahLst/>
            <a:cxnLst/>
            <a:rect l="0" t="0" r="0" b="0"/>
            <a:pathLst>
              <a:path w="17146" h="282894">
                <a:moveTo>
                  <a:pt x="0" y="0"/>
                </a:moveTo>
                <a:lnTo>
                  <a:pt x="0" y="107615"/>
                </a:lnTo>
                <a:lnTo>
                  <a:pt x="953" y="117464"/>
                </a:lnTo>
                <a:lnTo>
                  <a:pt x="2540" y="126887"/>
                </a:lnTo>
                <a:lnTo>
                  <a:pt x="4551" y="136026"/>
                </a:lnTo>
                <a:lnTo>
                  <a:pt x="5891" y="145929"/>
                </a:lnTo>
                <a:lnTo>
                  <a:pt x="6785" y="156341"/>
                </a:lnTo>
                <a:lnTo>
                  <a:pt x="7381" y="167093"/>
                </a:lnTo>
                <a:lnTo>
                  <a:pt x="8043" y="186659"/>
                </a:lnTo>
                <a:lnTo>
                  <a:pt x="8468" y="217952"/>
                </a:lnTo>
                <a:lnTo>
                  <a:pt x="8570" y="267697"/>
                </a:lnTo>
                <a:lnTo>
                  <a:pt x="9523" y="270857"/>
                </a:lnTo>
                <a:lnTo>
                  <a:pt x="11111" y="273916"/>
                </a:lnTo>
                <a:lnTo>
                  <a:pt x="17145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42"/>
          <p:cNvSpPr/>
          <p:nvPr/>
        </p:nvSpPr>
        <p:spPr>
          <a:xfrm>
            <a:off x="5240654" y="3180441"/>
            <a:ext cx="188048" cy="317139"/>
          </a:xfrm>
          <a:custGeom>
            <a:avLst/>
            <a:gdLst/>
            <a:ahLst/>
            <a:cxnLst/>
            <a:rect l="0" t="0" r="0" b="0"/>
            <a:pathLst>
              <a:path w="188048" h="317139">
                <a:moveTo>
                  <a:pt x="0" y="85681"/>
                </a:moveTo>
                <a:lnTo>
                  <a:pt x="0" y="73749"/>
                </a:lnTo>
                <a:lnTo>
                  <a:pt x="953" y="71059"/>
                </a:lnTo>
                <a:lnTo>
                  <a:pt x="4551" y="65530"/>
                </a:lnTo>
                <a:lnTo>
                  <a:pt x="9325" y="57358"/>
                </a:lnTo>
                <a:lnTo>
                  <a:pt x="14622" y="48328"/>
                </a:lnTo>
                <a:lnTo>
                  <a:pt x="20152" y="41140"/>
                </a:lnTo>
                <a:lnTo>
                  <a:pt x="23913" y="37889"/>
                </a:lnTo>
                <a:lnTo>
                  <a:pt x="28324" y="34770"/>
                </a:lnTo>
                <a:lnTo>
                  <a:pt x="33171" y="31738"/>
                </a:lnTo>
                <a:lnTo>
                  <a:pt x="38306" y="28764"/>
                </a:lnTo>
                <a:lnTo>
                  <a:pt x="49093" y="22920"/>
                </a:lnTo>
                <a:lnTo>
                  <a:pt x="77221" y="8542"/>
                </a:lnTo>
                <a:lnTo>
                  <a:pt x="82913" y="5680"/>
                </a:lnTo>
                <a:lnTo>
                  <a:pt x="88613" y="3772"/>
                </a:lnTo>
                <a:lnTo>
                  <a:pt x="94318" y="2500"/>
                </a:lnTo>
                <a:lnTo>
                  <a:pt x="100026" y="1652"/>
                </a:lnTo>
                <a:lnTo>
                  <a:pt x="105737" y="1087"/>
                </a:lnTo>
                <a:lnTo>
                  <a:pt x="111449" y="710"/>
                </a:lnTo>
                <a:lnTo>
                  <a:pt x="117162" y="459"/>
                </a:lnTo>
                <a:lnTo>
                  <a:pt x="128590" y="179"/>
                </a:lnTo>
                <a:lnTo>
                  <a:pt x="142347" y="0"/>
                </a:lnTo>
                <a:lnTo>
                  <a:pt x="144428" y="938"/>
                </a:lnTo>
                <a:lnTo>
                  <a:pt x="149281" y="4520"/>
                </a:lnTo>
                <a:lnTo>
                  <a:pt x="150956" y="7761"/>
                </a:lnTo>
                <a:lnTo>
                  <a:pt x="152816" y="16443"/>
                </a:lnTo>
                <a:lnTo>
                  <a:pt x="152361" y="21424"/>
                </a:lnTo>
                <a:lnTo>
                  <a:pt x="151104" y="26651"/>
                </a:lnTo>
                <a:lnTo>
                  <a:pt x="149313" y="32040"/>
                </a:lnTo>
                <a:lnTo>
                  <a:pt x="147168" y="37538"/>
                </a:lnTo>
                <a:lnTo>
                  <a:pt x="144784" y="43108"/>
                </a:lnTo>
                <a:lnTo>
                  <a:pt x="142243" y="48727"/>
                </a:lnTo>
                <a:lnTo>
                  <a:pt x="138644" y="54377"/>
                </a:lnTo>
                <a:lnTo>
                  <a:pt x="134339" y="60049"/>
                </a:lnTo>
                <a:lnTo>
                  <a:pt x="129565" y="65736"/>
                </a:lnTo>
                <a:lnTo>
                  <a:pt x="125429" y="71432"/>
                </a:lnTo>
                <a:lnTo>
                  <a:pt x="121720" y="77134"/>
                </a:lnTo>
                <a:lnTo>
                  <a:pt x="118294" y="82840"/>
                </a:lnTo>
                <a:lnTo>
                  <a:pt x="114105" y="88550"/>
                </a:lnTo>
                <a:lnTo>
                  <a:pt x="109408" y="94261"/>
                </a:lnTo>
                <a:lnTo>
                  <a:pt x="100061" y="104734"/>
                </a:lnTo>
                <a:lnTo>
                  <a:pt x="92732" y="112564"/>
                </a:lnTo>
                <a:lnTo>
                  <a:pt x="88491" y="115986"/>
                </a:lnTo>
                <a:lnTo>
                  <a:pt x="83760" y="119219"/>
                </a:lnTo>
                <a:lnTo>
                  <a:pt x="78700" y="122327"/>
                </a:lnTo>
                <a:lnTo>
                  <a:pt x="74374" y="124399"/>
                </a:lnTo>
                <a:lnTo>
                  <a:pt x="70538" y="125781"/>
                </a:lnTo>
                <a:lnTo>
                  <a:pt x="67028" y="126702"/>
                </a:lnTo>
                <a:lnTo>
                  <a:pt x="64688" y="128268"/>
                </a:lnTo>
                <a:lnTo>
                  <a:pt x="63128" y="130265"/>
                </a:lnTo>
                <a:lnTo>
                  <a:pt x="60191" y="136715"/>
                </a:lnTo>
                <a:lnTo>
                  <a:pt x="64613" y="132447"/>
                </a:lnTo>
                <a:lnTo>
                  <a:pt x="66888" y="131146"/>
                </a:lnTo>
                <a:lnTo>
                  <a:pt x="71956" y="129700"/>
                </a:lnTo>
                <a:lnTo>
                  <a:pt x="75593" y="128362"/>
                </a:lnTo>
                <a:lnTo>
                  <a:pt x="79923" y="126517"/>
                </a:lnTo>
                <a:lnTo>
                  <a:pt x="84715" y="124335"/>
                </a:lnTo>
                <a:lnTo>
                  <a:pt x="89814" y="122881"/>
                </a:lnTo>
                <a:lnTo>
                  <a:pt x="95119" y="121911"/>
                </a:lnTo>
                <a:lnTo>
                  <a:pt x="100561" y="121264"/>
                </a:lnTo>
                <a:lnTo>
                  <a:pt x="107045" y="120833"/>
                </a:lnTo>
                <a:lnTo>
                  <a:pt x="114226" y="120546"/>
                </a:lnTo>
                <a:lnTo>
                  <a:pt x="121871" y="120354"/>
                </a:lnTo>
                <a:lnTo>
                  <a:pt x="128873" y="121179"/>
                </a:lnTo>
                <a:lnTo>
                  <a:pt x="135445" y="122681"/>
                </a:lnTo>
                <a:lnTo>
                  <a:pt x="141732" y="124635"/>
                </a:lnTo>
                <a:lnTo>
                  <a:pt x="147828" y="126891"/>
                </a:lnTo>
                <a:lnTo>
                  <a:pt x="153798" y="129347"/>
                </a:lnTo>
                <a:lnTo>
                  <a:pt x="159682" y="131937"/>
                </a:lnTo>
                <a:lnTo>
                  <a:pt x="164557" y="134615"/>
                </a:lnTo>
                <a:lnTo>
                  <a:pt x="168760" y="137354"/>
                </a:lnTo>
                <a:lnTo>
                  <a:pt x="172514" y="140132"/>
                </a:lnTo>
                <a:lnTo>
                  <a:pt x="175970" y="143889"/>
                </a:lnTo>
                <a:lnTo>
                  <a:pt x="179226" y="148299"/>
                </a:lnTo>
                <a:lnTo>
                  <a:pt x="182349" y="153144"/>
                </a:lnTo>
                <a:lnTo>
                  <a:pt x="184431" y="159231"/>
                </a:lnTo>
                <a:lnTo>
                  <a:pt x="185819" y="166147"/>
                </a:lnTo>
                <a:lnTo>
                  <a:pt x="186745" y="173615"/>
                </a:lnTo>
                <a:lnTo>
                  <a:pt x="187362" y="180499"/>
                </a:lnTo>
                <a:lnTo>
                  <a:pt x="187773" y="186993"/>
                </a:lnTo>
                <a:lnTo>
                  <a:pt x="188047" y="193227"/>
                </a:lnTo>
                <a:lnTo>
                  <a:pt x="187277" y="200241"/>
                </a:lnTo>
                <a:lnTo>
                  <a:pt x="185812" y="207774"/>
                </a:lnTo>
                <a:lnTo>
                  <a:pt x="183882" y="215654"/>
                </a:lnTo>
                <a:lnTo>
                  <a:pt x="181644" y="222812"/>
                </a:lnTo>
                <a:lnTo>
                  <a:pt x="179198" y="229490"/>
                </a:lnTo>
                <a:lnTo>
                  <a:pt x="176616" y="235846"/>
                </a:lnTo>
                <a:lnTo>
                  <a:pt x="172989" y="241988"/>
                </a:lnTo>
                <a:lnTo>
                  <a:pt x="168666" y="247988"/>
                </a:lnTo>
                <a:lnTo>
                  <a:pt x="163880" y="253893"/>
                </a:lnTo>
                <a:lnTo>
                  <a:pt x="159736" y="260688"/>
                </a:lnTo>
                <a:lnTo>
                  <a:pt x="156021" y="268074"/>
                </a:lnTo>
                <a:lnTo>
                  <a:pt x="152591" y="275857"/>
                </a:lnTo>
                <a:lnTo>
                  <a:pt x="148400" y="281997"/>
                </a:lnTo>
                <a:lnTo>
                  <a:pt x="143701" y="287043"/>
                </a:lnTo>
                <a:lnTo>
                  <a:pt x="138664" y="291361"/>
                </a:lnTo>
                <a:lnTo>
                  <a:pt x="133400" y="296143"/>
                </a:lnTo>
                <a:lnTo>
                  <a:pt x="122472" y="306537"/>
                </a:lnTo>
                <a:lnTo>
                  <a:pt x="117843" y="310071"/>
                </a:lnTo>
                <a:lnTo>
                  <a:pt x="113805" y="312427"/>
                </a:lnTo>
                <a:lnTo>
                  <a:pt x="110160" y="313998"/>
                </a:lnTo>
                <a:lnTo>
                  <a:pt x="106778" y="315044"/>
                </a:lnTo>
                <a:lnTo>
                  <a:pt x="103570" y="315743"/>
                </a:lnTo>
                <a:lnTo>
                  <a:pt x="100480" y="316208"/>
                </a:lnTo>
                <a:lnTo>
                  <a:pt x="96514" y="316518"/>
                </a:lnTo>
                <a:lnTo>
                  <a:pt x="91965" y="316725"/>
                </a:lnTo>
                <a:lnTo>
                  <a:pt x="81831" y="316955"/>
                </a:lnTo>
                <a:lnTo>
                  <a:pt x="60008" y="3171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43"/>
          <p:cNvSpPr/>
          <p:nvPr/>
        </p:nvSpPr>
        <p:spPr>
          <a:xfrm>
            <a:off x="5420677" y="3060744"/>
            <a:ext cx="231297" cy="359684"/>
          </a:xfrm>
          <a:custGeom>
            <a:avLst/>
            <a:gdLst/>
            <a:ahLst/>
            <a:cxnLst/>
            <a:rect l="0" t="0" r="0" b="0"/>
            <a:pathLst>
              <a:path w="231297" h="359684">
                <a:moveTo>
                  <a:pt x="0" y="16783"/>
                </a:moveTo>
                <a:lnTo>
                  <a:pt x="0" y="12232"/>
                </a:lnTo>
                <a:lnTo>
                  <a:pt x="953" y="10891"/>
                </a:lnTo>
                <a:lnTo>
                  <a:pt x="2540" y="9998"/>
                </a:lnTo>
                <a:lnTo>
                  <a:pt x="7381" y="8564"/>
                </a:lnTo>
                <a:lnTo>
                  <a:pt x="12770" y="3764"/>
                </a:lnTo>
                <a:lnTo>
                  <a:pt x="16134" y="2389"/>
                </a:lnTo>
                <a:lnTo>
                  <a:pt x="20281" y="1472"/>
                </a:lnTo>
                <a:lnTo>
                  <a:pt x="24951" y="860"/>
                </a:lnTo>
                <a:lnTo>
                  <a:pt x="29969" y="453"/>
                </a:lnTo>
                <a:lnTo>
                  <a:pt x="35219" y="181"/>
                </a:lnTo>
                <a:lnTo>
                  <a:pt x="40625" y="0"/>
                </a:lnTo>
                <a:lnTo>
                  <a:pt x="46133" y="832"/>
                </a:lnTo>
                <a:lnTo>
                  <a:pt x="51710" y="2339"/>
                </a:lnTo>
                <a:lnTo>
                  <a:pt x="57334" y="4296"/>
                </a:lnTo>
                <a:lnTo>
                  <a:pt x="62987" y="5601"/>
                </a:lnTo>
                <a:lnTo>
                  <a:pt x="68661" y="6471"/>
                </a:lnTo>
                <a:lnTo>
                  <a:pt x="74349" y="7051"/>
                </a:lnTo>
                <a:lnTo>
                  <a:pt x="80046" y="8390"/>
                </a:lnTo>
                <a:lnTo>
                  <a:pt x="85750" y="10235"/>
                </a:lnTo>
                <a:lnTo>
                  <a:pt x="91456" y="12418"/>
                </a:lnTo>
                <a:lnTo>
                  <a:pt x="97166" y="14825"/>
                </a:lnTo>
                <a:lnTo>
                  <a:pt x="102877" y="17383"/>
                </a:lnTo>
                <a:lnTo>
                  <a:pt x="108590" y="20041"/>
                </a:lnTo>
                <a:lnTo>
                  <a:pt x="115256" y="23717"/>
                </a:lnTo>
                <a:lnTo>
                  <a:pt x="122557" y="28073"/>
                </a:lnTo>
                <a:lnTo>
                  <a:pt x="130282" y="32882"/>
                </a:lnTo>
                <a:lnTo>
                  <a:pt x="137338" y="37041"/>
                </a:lnTo>
                <a:lnTo>
                  <a:pt x="143946" y="40766"/>
                </a:lnTo>
                <a:lnTo>
                  <a:pt x="150256" y="44202"/>
                </a:lnTo>
                <a:lnTo>
                  <a:pt x="156369" y="48397"/>
                </a:lnTo>
                <a:lnTo>
                  <a:pt x="162348" y="53099"/>
                </a:lnTo>
                <a:lnTo>
                  <a:pt x="168239" y="58139"/>
                </a:lnTo>
                <a:lnTo>
                  <a:pt x="174072" y="63404"/>
                </a:lnTo>
                <a:lnTo>
                  <a:pt x="185633" y="74333"/>
                </a:lnTo>
                <a:lnTo>
                  <a:pt x="191383" y="80867"/>
                </a:lnTo>
                <a:lnTo>
                  <a:pt x="197121" y="88081"/>
                </a:lnTo>
                <a:lnTo>
                  <a:pt x="202852" y="95748"/>
                </a:lnTo>
                <a:lnTo>
                  <a:pt x="207624" y="102764"/>
                </a:lnTo>
                <a:lnTo>
                  <a:pt x="211759" y="109346"/>
                </a:lnTo>
                <a:lnTo>
                  <a:pt x="215468" y="115639"/>
                </a:lnTo>
                <a:lnTo>
                  <a:pt x="218892" y="122692"/>
                </a:lnTo>
                <a:lnTo>
                  <a:pt x="222128" y="130252"/>
                </a:lnTo>
                <a:lnTo>
                  <a:pt x="225238" y="138149"/>
                </a:lnTo>
                <a:lnTo>
                  <a:pt x="227311" y="145319"/>
                </a:lnTo>
                <a:lnTo>
                  <a:pt x="228693" y="152003"/>
                </a:lnTo>
                <a:lnTo>
                  <a:pt x="229615" y="158365"/>
                </a:lnTo>
                <a:lnTo>
                  <a:pt x="230229" y="165463"/>
                </a:lnTo>
                <a:lnTo>
                  <a:pt x="230639" y="173053"/>
                </a:lnTo>
                <a:lnTo>
                  <a:pt x="231093" y="189107"/>
                </a:lnTo>
                <a:lnTo>
                  <a:pt x="231296" y="205766"/>
                </a:lnTo>
                <a:lnTo>
                  <a:pt x="230397" y="213257"/>
                </a:lnTo>
                <a:lnTo>
                  <a:pt x="228845" y="220156"/>
                </a:lnTo>
                <a:lnTo>
                  <a:pt x="224582" y="233854"/>
                </a:lnTo>
                <a:lnTo>
                  <a:pt x="219512" y="249466"/>
                </a:lnTo>
                <a:lnTo>
                  <a:pt x="215874" y="256678"/>
                </a:lnTo>
                <a:lnTo>
                  <a:pt x="211543" y="263390"/>
                </a:lnTo>
                <a:lnTo>
                  <a:pt x="206751" y="269770"/>
                </a:lnTo>
                <a:lnTo>
                  <a:pt x="201652" y="275929"/>
                </a:lnTo>
                <a:lnTo>
                  <a:pt x="196347" y="281939"/>
                </a:lnTo>
                <a:lnTo>
                  <a:pt x="185373" y="293698"/>
                </a:lnTo>
                <a:lnTo>
                  <a:pt x="162805" y="316769"/>
                </a:lnTo>
                <a:lnTo>
                  <a:pt x="157115" y="322501"/>
                </a:lnTo>
                <a:lnTo>
                  <a:pt x="151416" y="327275"/>
                </a:lnTo>
                <a:lnTo>
                  <a:pt x="145711" y="331410"/>
                </a:lnTo>
                <a:lnTo>
                  <a:pt x="140003" y="335120"/>
                </a:lnTo>
                <a:lnTo>
                  <a:pt x="135245" y="338545"/>
                </a:lnTo>
                <a:lnTo>
                  <a:pt x="131122" y="341781"/>
                </a:lnTo>
                <a:lnTo>
                  <a:pt x="127419" y="344891"/>
                </a:lnTo>
                <a:lnTo>
                  <a:pt x="123046" y="346964"/>
                </a:lnTo>
                <a:lnTo>
                  <a:pt x="118226" y="348346"/>
                </a:lnTo>
                <a:lnTo>
                  <a:pt x="113107" y="349268"/>
                </a:lnTo>
                <a:lnTo>
                  <a:pt x="108742" y="349882"/>
                </a:lnTo>
                <a:lnTo>
                  <a:pt x="104880" y="350291"/>
                </a:lnTo>
                <a:lnTo>
                  <a:pt x="101352" y="350565"/>
                </a:lnTo>
                <a:lnTo>
                  <a:pt x="98048" y="351699"/>
                </a:lnTo>
                <a:lnTo>
                  <a:pt x="91837" y="355500"/>
                </a:lnTo>
                <a:lnTo>
                  <a:pt x="85725" y="3596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44"/>
          <p:cNvSpPr/>
          <p:nvPr/>
        </p:nvSpPr>
        <p:spPr>
          <a:xfrm>
            <a:off x="6020752" y="3334703"/>
            <a:ext cx="240031" cy="17145"/>
          </a:xfrm>
          <a:custGeom>
            <a:avLst/>
            <a:gdLst/>
            <a:ahLst/>
            <a:cxnLst/>
            <a:rect l="0" t="0" r="0" b="0"/>
            <a:pathLst>
              <a:path w="240031" h="17145">
                <a:moveTo>
                  <a:pt x="0" y="8572"/>
                </a:moveTo>
                <a:lnTo>
                  <a:pt x="11932" y="8572"/>
                </a:lnTo>
                <a:lnTo>
                  <a:pt x="14622" y="7619"/>
                </a:lnTo>
                <a:lnTo>
                  <a:pt x="17368" y="6032"/>
                </a:lnTo>
                <a:lnTo>
                  <a:pt x="20151" y="4021"/>
                </a:lnTo>
                <a:lnTo>
                  <a:pt x="24864" y="2680"/>
                </a:lnTo>
                <a:lnTo>
                  <a:pt x="30864" y="1786"/>
                </a:lnTo>
                <a:lnTo>
                  <a:pt x="37721" y="1191"/>
                </a:lnTo>
                <a:lnTo>
                  <a:pt x="44197" y="794"/>
                </a:lnTo>
                <a:lnTo>
                  <a:pt x="56473" y="352"/>
                </a:lnTo>
                <a:lnTo>
                  <a:pt x="92421" y="46"/>
                </a:lnTo>
                <a:lnTo>
                  <a:pt x="164185" y="0"/>
                </a:lnTo>
                <a:lnTo>
                  <a:pt x="171370" y="952"/>
                </a:lnTo>
                <a:lnTo>
                  <a:pt x="178064" y="2540"/>
                </a:lnTo>
                <a:lnTo>
                  <a:pt x="184432" y="4550"/>
                </a:lnTo>
                <a:lnTo>
                  <a:pt x="190582" y="5891"/>
                </a:lnTo>
                <a:lnTo>
                  <a:pt x="196587" y="6784"/>
                </a:lnTo>
                <a:lnTo>
                  <a:pt x="202496" y="7380"/>
                </a:lnTo>
                <a:lnTo>
                  <a:pt x="207387" y="7777"/>
                </a:lnTo>
                <a:lnTo>
                  <a:pt x="211601" y="8042"/>
                </a:lnTo>
                <a:lnTo>
                  <a:pt x="215362" y="8219"/>
                </a:lnTo>
                <a:lnTo>
                  <a:pt x="217870" y="9289"/>
                </a:lnTo>
                <a:lnTo>
                  <a:pt x="219542" y="10955"/>
                </a:lnTo>
                <a:lnTo>
                  <a:pt x="220656" y="13018"/>
                </a:lnTo>
                <a:lnTo>
                  <a:pt x="222351" y="14393"/>
                </a:lnTo>
                <a:lnTo>
                  <a:pt x="224434" y="15310"/>
                </a:lnTo>
                <a:lnTo>
                  <a:pt x="230071" y="16782"/>
                </a:lnTo>
                <a:lnTo>
                  <a:pt x="233381" y="16983"/>
                </a:lnTo>
                <a:lnTo>
                  <a:pt x="240030" y="1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45"/>
          <p:cNvSpPr/>
          <p:nvPr/>
        </p:nvSpPr>
        <p:spPr>
          <a:xfrm>
            <a:off x="6097904" y="3248977"/>
            <a:ext cx="77154" cy="291466"/>
          </a:xfrm>
          <a:custGeom>
            <a:avLst/>
            <a:gdLst/>
            <a:ahLst/>
            <a:cxnLst/>
            <a:rect l="0" t="0" r="0" b="0"/>
            <a:pathLst>
              <a:path w="77154" h="291466">
                <a:moveTo>
                  <a:pt x="0" y="0"/>
                </a:moveTo>
                <a:lnTo>
                  <a:pt x="0" y="11932"/>
                </a:lnTo>
                <a:lnTo>
                  <a:pt x="953" y="15575"/>
                </a:lnTo>
                <a:lnTo>
                  <a:pt x="2541" y="19908"/>
                </a:lnTo>
                <a:lnTo>
                  <a:pt x="4551" y="24702"/>
                </a:lnTo>
                <a:lnTo>
                  <a:pt x="6844" y="28851"/>
                </a:lnTo>
                <a:lnTo>
                  <a:pt x="9325" y="32569"/>
                </a:lnTo>
                <a:lnTo>
                  <a:pt x="11932" y="36000"/>
                </a:lnTo>
                <a:lnTo>
                  <a:pt x="14622" y="41145"/>
                </a:lnTo>
                <a:lnTo>
                  <a:pt x="17368" y="47433"/>
                </a:lnTo>
                <a:lnTo>
                  <a:pt x="20152" y="54482"/>
                </a:lnTo>
                <a:lnTo>
                  <a:pt x="22959" y="61086"/>
                </a:lnTo>
                <a:lnTo>
                  <a:pt x="28620" y="73504"/>
                </a:lnTo>
                <a:lnTo>
                  <a:pt x="31462" y="80436"/>
                </a:lnTo>
                <a:lnTo>
                  <a:pt x="34310" y="87914"/>
                </a:lnTo>
                <a:lnTo>
                  <a:pt x="40014" y="103843"/>
                </a:lnTo>
                <a:lnTo>
                  <a:pt x="62866" y="171488"/>
                </a:lnTo>
                <a:lnTo>
                  <a:pt x="64771" y="179095"/>
                </a:lnTo>
                <a:lnTo>
                  <a:pt x="66041" y="186072"/>
                </a:lnTo>
                <a:lnTo>
                  <a:pt x="66887" y="192628"/>
                </a:lnTo>
                <a:lnTo>
                  <a:pt x="68404" y="199856"/>
                </a:lnTo>
                <a:lnTo>
                  <a:pt x="70368" y="207532"/>
                </a:lnTo>
                <a:lnTo>
                  <a:pt x="72630" y="215508"/>
                </a:lnTo>
                <a:lnTo>
                  <a:pt x="74138" y="222729"/>
                </a:lnTo>
                <a:lnTo>
                  <a:pt x="75143" y="229449"/>
                </a:lnTo>
                <a:lnTo>
                  <a:pt x="75812" y="235833"/>
                </a:lnTo>
                <a:lnTo>
                  <a:pt x="76259" y="241042"/>
                </a:lnTo>
                <a:lnTo>
                  <a:pt x="76756" y="249370"/>
                </a:lnTo>
                <a:lnTo>
                  <a:pt x="76977" y="258786"/>
                </a:lnTo>
                <a:lnTo>
                  <a:pt x="77153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46"/>
          <p:cNvSpPr/>
          <p:nvPr/>
        </p:nvSpPr>
        <p:spPr>
          <a:xfrm>
            <a:off x="6332996" y="3231832"/>
            <a:ext cx="73520" cy="282894"/>
          </a:xfrm>
          <a:custGeom>
            <a:avLst/>
            <a:gdLst/>
            <a:ahLst/>
            <a:cxnLst/>
            <a:rect l="0" t="0" r="0" b="0"/>
            <a:pathLst>
              <a:path w="73520" h="282894">
                <a:moveTo>
                  <a:pt x="4938" y="0"/>
                </a:moveTo>
                <a:lnTo>
                  <a:pt x="388" y="0"/>
                </a:lnTo>
                <a:lnTo>
                  <a:pt x="0" y="953"/>
                </a:lnTo>
                <a:lnTo>
                  <a:pt x="694" y="2540"/>
                </a:lnTo>
                <a:lnTo>
                  <a:pt x="4100" y="7381"/>
                </a:lnTo>
                <a:lnTo>
                  <a:pt x="4566" y="10583"/>
                </a:lnTo>
                <a:lnTo>
                  <a:pt x="4690" y="12770"/>
                </a:lnTo>
                <a:lnTo>
                  <a:pt x="5726" y="16134"/>
                </a:lnTo>
                <a:lnTo>
                  <a:pt x="7368" y="20281"/>
                </a:lnTo>
                <a:lnTo>
                  <a:pt x="9416" y="24950"/>
                </a:lnTo>
                <a:lnTo>
                  <a:pt x="10781" y="29969"/>
                </a:lnTo>
                <a:lnTo>
                  <a:pt x="11691" y="35219"/>
                </a:lnTo>
                <a:lnTo>
                  <a:pt x="12298" y="40624"/>
                </a:lnTo>
                <a:lnTo>
                  <a:pt x="13655" y="46133"/>
                </a:lnTo>
                <a:lnTo>
                  <a:pt x="15512" y="51710"/>
                </a:lnTo>
                <a:lnTo>
                  <a:pt x="17703" y="57334"/>
                </a:lnTo>
                <a:lnTo>
                  <a:pt x="22676" y="71202"/>
                </a:lnTo>
                <a:lnTo>
                  <a:pt x="25336" y="78900"/>
                </a:lnTo>
                <a:lnTo>
                  <a:pt x="27109" y="86890"/>
                </a:lnTo>
                <a:lnTo>
                  <a:pt x="28292" y="95074"/>
                </a:lnTo>
                <a:lnTo>
                  <a:pt x="29080" y="103388"/>
                </a:lnTo>
                <a:lnTo>
                  <a:pt x="30558" y="111788"/>
                </a:lnTo>
                <a:lnTo>
                  <a:pt x="32496" y="120245"/>
                </a:lnTo>
                <a:lnTo>
                  <a:pt x="34740" y="128741"/>
                </a:lnTo>
                <a:lnTo>
                  <a:pt x="36236" y="137262"/>
                </a:lnTo>
                <a:lnTo>
                  <a:pt x="37233" y="145801"/>
                </a:lnTo>
                <a:lnTo>
                  <a:pt x="37898" y="154351"/>
                </a:lnTo>
                <a:lnTo>
                  <a:pt x="40247" y="162908"/>
                </a:lnTo>
                <a:lnTo>
                  <a:pt x="43718" y="171470"/>
                </a:lnTo>
                <a:lnTo>
                  <a:pt x="47936" y="180036"/>
                </a:lnTo>
                <a:lnTo>
                  <a:pt x="50749" y="187652"/>
                </a:lnTo>
                <a:lnTo>
                  <a:pt x="52623" y="194634"/>
                </a:lnTo>
                <a:lnTo>
                  <a:pt x="53874" y="201193"/>
                </a:lnTo>
                <a:lnTo>
                  <a:pt x="54707" y="207472"/>
                </a:lnTo>
                <a:lnTo>
                  <a:pt x="55263" y="213562"/>
                </a:lnTo>
                <a:lnTo>
                  <a:pt x="55633" y="219527"/>
                </a:lnTo>
                <a:lnTo>
                  <a:pt x="56832" y="225409"/>
                </a:lnTo>
                <a:lnTo>
                  <a:pt x="58585" y="231235"/>
                </a:lnTo>
                <a:lnTo>
                  <a:pt x="60705" y="237024"/>
                </a:lnTo>
                <a:lnTo>
                  <a:pt x="62119" y="242789"/>
                </a:lnTo>
                <a:lnTo>
                  <a:pt x="63062" y="248536"/>
                </a:lnTo>
                <a:lnTo>
                  <a:pt x="63689" y="254274"/>
                </a:lnTo>
                <a:lnTo>
                  <a:pt x="65061" y="259051"/>
                </a:lnTo>
                <a:lnTo>
                  <a:pt x="66928" y="263188"/>
                </a:lnTo>
                <a:lnTo>
                  <a:pt x="72217" y="272121"/>
                </a:lnTo>
                <a:lnTo>
                  <a:pt x="72940" y="275883"/>
                </a:lnTo>
                <a:lnTo>
                  <a:pt x="73519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7"/>
          <p:cNvSpPr/>
          <p:nvPr/>
        </p:nvSpPr>
        <p:spPr>
          <a:xfrm>
            <a:off x="6440804" y="3192937"/>
            <a:ext cx="196613" cy="347506"/>
          </a:xfrm>
          <a:custGeom>
            <a:avLst/>
            <a:gdLst/>
            <a:ahLst/>
            <a:cxnLst/>
            <a:rect l="0" t="0" r="0" b="0"/>
            <a:pathLst>
              <a:path w="196613" h="347506">
                <a:moveTo>
                  <a:pt x="0" y="47468"/>
                </a:moveTo>
                <a:lnTo>
                  <a:pt x="4552" y="47468"/>
                </a:lnTo>
                <a:lnTo>
                  <a:pt x="5892" y="46515"/>
                </a:lnTo>
                <a:lnTo>
                  <a:pt x="6786" y="44928"/>
                </a:lnTo>
                <a:lnTo>
                  <a:pt x="7382" y="42917"/>
                </a:lnTo>
                <a:lnTo>
                  <a:pt x="10584" y="38142"/>
                </a:lnTo>
                <a:lnTo>
                  <a:pt x="15182" y="32845"/>
                </a:lnTo>
                <a:lnTo>
                  <a:pt x="20400" y="27316"/>
                </a:lnTo>
                <a:lnTo>
                  <a:pt x="28694" y="18848"/>
                </a:lnTo>
                <a:lnTo>
                  <a:pt x="32464" y="16006"/>
                </a:lnTo>
                <a:lnTo>
                  <a:pt x="36883" y="13158"/>
                </a:lnTo>
                <a:lnTo>
                  <a:pt x="41734" y="10307"/>
                </a:lnTo>
                <a:lnTo>
                  <a:pt x="46873" y="8406"/>
                </a:lnTo>
                <a:lnTo>
                  <a:pt x="52203" y="7139"/>
                </a:lnTo>
                <a:lnTo>
                  <a:pt x="57663" y="6295"/>
                </a:lnTo>
                <a:lnTo>
                  <a:pt x="62254" y="4779"/>
                </a:lnTo>
                <a:lnTo>
                  <a:pt x="66268" y="2816"/>
                </a:lnTo>
                <a:lnTo>
                  <a:pt x="69897" y="555"/>
                </a:lnTo>
                <a:lnTo>
                  <a:pt x="74220" y="0"/>
                </a:lnTo>
                <a:lnTo>
                  <a:pt x="79008" y="582"/>
                </a:lnTo>
                <a:lnTo>
                  <a:pt x="84104" y="1923"/>
                </a:lnTo>
                <a:lnTo>
                  <a:pt x="89408" y="2817"/>
                </a:lnTo>
                <a:lnTo>
                  <a:pt x="94848" y="3413"/>
                </a:lnTo>
                <a:lnTo>
                  <a:pt x="100379" y="3811"/>
                </a:lnTo>
                <a:lnTo>
                  <a:pt x="105020" y="5028"/>
                </a:lnTo>
                <a:lnTo>
                  <a:pt x="109066" y="6792"/>
                </a:lnTo>
                <a:lnTo>
                  <a:pt x="112716" y="8920"/>
                </a:lnTo>
                <a:lnTo>
                  <a:pt x="115149" y="12244"/>
                </a:lnTo>
                <a:lnTo>
                  <a:pt x="117853" y="21018"/>
                </a:lnTo>
                <a:lnTo>
                  <a:pt x="119054" y="28727"/>
                </a:lnTo>
                <a:lnTo>
                  <a:pt x="119375" y="32116"/>
                </a:lnTo>
                <a:lnTo>
                  <a:pt x="118635" y="37234"/>
                </a:lnTo>
                <a:lnTo>
                  <a:pt x="117191" y="43502"/>
                </a:lnTo>
                <a:lnTo>
                  <a:pt x="115274" y="50539"/>
                </a:lnTo>
                <a:lnTo>
                  <a:pt x="112092" y="57135"/>
                </a:lnTo>
                <a:lnTo>
                  <a:pt x="108066" y="63438"/>
                </a:lnTo>
                <a:lnTo>
                  <a:pt x="103477" y="69544"/>
                </a:lnTo>
                <a:lnTo>
                  <a:pt x="99465" y="76473"/>
                </a:lnTo>
                <a:lnTo>
                  <a:pt x="95838" y="83950"/>
                </a:lnTo>
                <a:lnTo>
                  <a:pt x="92466" y="91791"/>
                </a:lnTo>
                <a:lnTo>
                  <a:pt x="87362" y="98924"/>
                </a:lnTo>
                <a:lnTo>
                  <a:pt x="81102" y="105585"/>
                </a:lnTo>
                <a:lnTo>
                  <a:pt x="74071" y="111930"/>
                </a:lnTo>
                <a:lnTo>
                  <a:pt x="68430" y="118065"/>
                </a:lnTo>
                <a:lnTo>
                  <a:pt x="63718" y="124060"/>
                </a:lnTo>
                <a:lnTo>
                  <a:pt x="59624" y="129962"/>
                </a:lnTo>
                <a:lnTo>
                  <a:pt x="54989" y="135801"/>
                </a:lnTo>
                <a:lnTo>
                  <a:pt x="49995" y="141599"/>
                </a:lnTo>
                <a:lnTo>
                  <a:pt x="44760" y="147369"/>
                </a:lnTo>
                <a:lnTo>
                  <a:pt x="33863" y="158861"/>
                </a:lnTo>
                <a:lnTo>
                  <a:pt x="20448" y="172659"/>
                </a:lnTo>
                <a:lnTo>
                  <a:pt x="19347" y="174743"/>
                </a:lnTo>
                <a:lnTo>
                  <a:pt x="17435" y="183138"/>
                </a:lnTo>
                <a:lnTo>
                  <a:pt x="17339" y="182682"/>
                </a:lnTo>
                <a:lnTo>
                  <a:pt x="17171" y="177116"/>
                </a:lnTo>
                <a:lnTo>
                  <a:pt x="22237" y="173986"/>
                </a:lnTo>
                <a:lnTo>
                  <a:pt x="30838" y="169421"/>
                </a:lnTo>
                <a:lnTo>
                  <a:pt x="57448" y="155932"/>
                </a:lnTo>
                <a:lnTo>
                  <a:pt x="64017" y="153114"/>
                </a:lnTo>
                <a:lnTo>
                  <a:pt x="71253" y="150284"/>
                </a:lnTo>
                <a:lnTo>
                  <a:pt x="78935" y="147444"/>
                </a:lnTo>
                <a:lnTo>
                  <a:pt x="86913" y="145551"/>
                </a:lnTo>
                <a:lnTo>
                  <a:pt x="95090" y="144289"/>
                </a:lnTo>
                <a:lnTo>
                  <a:pt x="103398" y="143448"/>
                </a:lnTo>
                <a:lnTo>
                  <a:pt x="110842" y="142887"/>
                </a:lnTo>
                <a:lnTo>
                  <a:pt x="117710" y="142513"/>
                </a:lnTo>
                <a:lnTo>
                  <a:pt x="124193" y="142264"/>
                </a:lnTo>
                <a:lnTo>
                  <a:pt x="146971" y="141913"/>
                </a:lnTo>
                <a:lnTo>
                  <a:pt x="154178" y="142816"/>
                </a:lnTo>
                <a:lnTo>
                  <a:pt x="160888" y="144371"/>
                </a:lnTo>
                <a:lnTo>
                  <a:pt x="167267" y="146360"/>
                </a:lnTo>
                <a:lnTo>
                  <a:pt x="172472" y="149591"/>
                </a:lnTo>
                <a:lnTo>
                  <a:pt x="176894" y="153650"/>
                </a:lnTo>
                <a:lnTo>
                  <a:pt x="180794" y="158261"/>
                </a:lnTo>
                <a:lnTo>
                  <a:pt x="184347" y="162287"/>
                </a:lnTo>
                <a:lnTo>
                  <a:pt x="190835" y="169301"/>
                </a:lnTo>
                <a:lnTo>
                  <a:pt x="192946" y="173457"/>
                </a:lnTo>
                <a:lnTo>
                  <a:pt x="195292" y="183156"/>
                </a:lnTo>
                <a:lnTo>
                  <a:pt x="196334" y="193816"/>
                </a:lnTo>
                <a:lnTo>
                  <a:pt x="196612" y="199326"/>
                </a:lnTo>
                <a:lnTo>
                  <a:pt x="195845" y="204904"/>
                </a:lnTo>
                <a:lnTo>
                  <a:pt x="194380" y="210528"/>
                </a:lnTo>
                <a:lnTo>
                  <a:pt x="192453" y="216182"/>
                </a:lnTo>
                <a:lnTo>
                  <a:pt x="191167" y="222809"/>
                </a:lnTo>
                <a:lnTo>
                  <a:pt x="190310" y="230084"/>
                </a:lnTo>
                <a:lnTo>
                  <a:pt x="189738" y="237792"/>
                </a:lnTo>
                <a:lnTo>
                  <a:pt x="188405" y="244836"/>
                </a:lnTo>
                <a:lnTo>
                  <a:pt x="186563" y="251436"/>
                </a:lnTo>
                <a:lnTo>
                  <a:pt x="184383" y="257742"/>
                </a:lnTo>
                <a:lnTo>
                  <a:pt x="181025" y="263850"/>
                </a:lnTo>
                <a:lnTo>
                  <a:pt x="176881" y="269828"/>
                </a:lnTo>
                <a:lnTo>
                  <a:pt x="172214" y="275718"/>
                </a:lnTo>
                <a:lnTo>
                  <a:pt x="168149" y="280597"/>
                </a:lnTo>
                <a:lnTo>
                  <a:pt x="164487" y="284802"/>
                </a:lnTo>
                <a:lnTo>
                  <a:pt x="161093" y="288558"/>
                </a:lnTo>
                <a:lnTo>
                  <a:pt x="152243" y="297811"/>
                </a:lnTo>
                <a:lnTo>
                  <a:pt x="147215" y="302946"/>
                </a:lnTo>
                <a:lnTo>
                  <a:pt x="141959" y="307321"/>
                </a:lnTo>
                <a:lnTo>
                  <a:pt x="136549" y="311191"/>
                </a:lnTo>
                <a:lnTo>
                  <a:pt x="131039" y="314723"/>
                </a:lnTo>
                <a:lnTo>
                  <a:pt x="126412" y="318030"/>
                </a:lnTo>
                <a:lnTo>
                  <a:pt x="122375" y="321188"/>
                </a:lnTo>
                <a:lnTo>
                  <a:pt x="118731" y="324245"/>
                </a:lnTo>
                <a:lnTo>
                  <a:pt x="114397" y="327236"/>
                </a:lnTo>
                <a:lnTo>
                  <a:pt x="109603" y="330182"/>
                </a:lnTo>
                <a:lnTo>
                  <a:pt x="104501" y="333099"/>
                </a:lnTo>
                <a:lnTo>
                  <a:pt x="100147" y="335996"/>
                </a:lnTo>
                <a:lnTo>
                  <a:pt x="96293" y="338880"/>
                </a:lnTo>
                <a:lnTo>
                  <a:pt x="92770" y="341755"/>
                </a:lnTo>
                <a:lnTo>
                  <a:pt x="89470" y="343672"/>
                </a:lnTo>
                <a:lnTo>
                  <a:pt x="86316" y="344950"/>
                </a:lnTo>
                <a:lnTo>
                  <a:pt x="83262" y="345802"/>
                </a:lnTo>
                <a:lnTo>
                  <a:pt x="79321" y="346369"/>
                </a:lnTo>
                <a:lnTo>
                  <a:pt x="74788" y="346748"/>
                </a:lnTo>
                <a:lnTo>
                  <a:pt x="65624" y="347169"/>
                </a:lnTo>
                <a:lnTo>
                  <a:pt x="51436" y="3475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48"/>
          <p:cNvSpPr/>
          <p:nvPr/>
        </p:nvSpPr>
        <p:spPr>
          <a:xfrm>
            <a:off x="6728264" y="3103245"/>
            <a:ext cx="184029" cy="488633"/>
          </a:xfrm>
          <a:custGeom>
            <a:avLst/>
            <a:gdLst/>
            <a:ahLst/>
            <a:cxnLst/>
            <a:rect l="0" t="0" r="0" b="0"/>
            <a:pathLst>
              <a:path w="184029" h="488633">
                <a:moveTo>
                  <a:pt x="158311" y="0"/>
                </a:moveTo>
                <a:lnTo>
                  <a:pt x="145540" y="12770"/>
                </a:lnTo>
                <a:lnTo>
                  <a:pt x="142177" y="15181"/>
                </a:lnTo>
                <a:lnTo>
                  <a:pt x="138030" y="17740"/>
                </a:lnTo>
                <a:lnTo>
                  <a:pt x="133360" y="20399"/>
                </a:lnTo>
                <a:lnTo>
                  <a:pt x="129294" y="23125"/>
                </a:lnTo>
                <a:lnTo>
                  <a:pt x="125632" y="25894"/>
                </a:lnTo>
                <a:lnTo>
                  <a:pt x="122238" y="28692"/>
                </a:lnTo>
                <a:lnTo>
                  <a:pt x="118069" y="33416"/>
                </a:lnTo>
                <a:lnTo>
                  <a:pt x="113385" y="39422"/>
                </a:lnTo>
                <a:lnTo>
                  <a:pt x="108358" y="46284"/>
                </a:lnTo>
                <a:lnTo>
                  <a:pt x="103101" y="52763"/>
                </a:lnTo>
                <a:lnTo>
                  <a:pt x="97692" y="58988"/>
                </a:lnTo>
                <a:lnTo>
                  <a:pt x="92180" y="65043"/>
                </a:lnTo>
                <a:lnTo>
                  <a:pt x="87554" y="71936"/>
                </a:lnTo>
                <a:lnTo>
                  <a:pt x="83517" y="79390"/>
                </a:lnTo>
                <a:lnTo>
                  <a:pt x="79873" y="87217"/>
                </a:lnTo>
                <a:lnTo>
                  <a:pt x="75539" y="95292"/>
                </a:lnTo>
                <a:lnTo>
                  <a:pt x="70745" y="103533"/>
                </a:lnTo>
                <a:lnTo>
                  <a:pt x="60337" y="120309"/>
                </a:lnTo>
                <a:lnTo>
                  <a:pt x="32473" y="162916"/>
                </a:lnTo>
                <a:lnTo>
                  <a:pt x="27746" y="172428"/>
                </a:lnTo>
                <a:lnTo>
                  <a:pt x="23643" y="182579"/>
                </a:lnTo>
                <a:lnTo>
                  <a:pt x="19955" y="193157"/>
                </a:lnTo>
                <a:lnTo>
                  <a:pt x="16543" y="204019"/>
                </a:lnTo>
                <a:lnTo>
                  <a:pt x="10213" y="226247"/>
                </a:lnTo>
                <a:lnTo>
                  <a:pt x="8144" y="236556"/>
                </a:lnTo>
                <a:lnTo>
                  <a:pt x="6765" y="246286"/>
                </a:lnTo>
                <a:lnTo>
                  <a:pt x="5845" y="255631"/>
                </a:lnTo>
                <a:lnTo>
                  <a:pt x="4279" y="265671"/>
                </a:lnTo>
                <a:lnTo>
                  <a:pt x="2283" y="276173"/>
                </a:lnTo>
                <a:lnTo>
                  <a:pt x="0" y="286986"/>
                </a:lnTo>
                <a:lnTo>
                  <a:pt x="382" y="297051"/>
                </a:lnTo>
                <a:lnTo>
                  <a:pt x="2542" y="306619"/>
                </a:lnTo>
                <a:lnTo>
                  <a:pt x="5888" y="315855"/>
                </a:lnTo>
                <a:lnTo>
                  <a:pt x="8118" y="324870"/>
                </a:lnTo>
                <a:lnTo>
                  <a:pt x="9605" y="333737"/>
                </a:lnTo>
                <a:lnTo>
                  <a:pt x="10596" y="342506"/>
                </a:lnTo>
                <a:lnTo>
                  <a:pt x="11257" y="351210"/>
                </a:lnTo>
                <a:lnTo>
                  <a:pt x="11697" y="359870"/>
                </a:lnTo>
                <a:lnTo>
                  <a:pt x="11991" y="368501"/>
                </a:lnTo>
                <a:lnTo>
                  <a:pt x="14857" y="383170"/>
                </a:lnTo>
                <a:lnTo>
                  <a:pt x="19306" y="396040"/>
                </a:lnTo>
                <a:lnTo>
                  <a:pt x="24458" y="408110"/>
                </a:lnTo>
                <a:lnTo>
                  <a:pt x="29924" y="419825"/>
                </a:lnTo>
                <a:lnTo>
                  <a:pt x="32714" y="425615"/>
                </a:lnTo>
                <a:lnTo>
                  <a:pt x="36479" y="431381"/>
                </a:lnTo>
                <a:lnTo>
                  <a:pt x="40895" y="437130"/>
                </a:lnTo>
                <a:lnTo>
                  <a:pt x="45744" y="442867"/>
                </a:lnTo>
                <a:lnTo>
                  <a:pt x="50881" y="447644"/>
                </a:lnTo>
                <a:lnTo>
                  <a:pt x="56211" y="451782"/>
                </a:lnTo>
                <a:lnTo>
                  <a:pt x="61669" y="455493"/>
                </a:lnTo>
                <a:lnTo>
                  <a:pt x="67213" y="458920"/>
                </a:lnTo>
                <a:lnTo>
                  <a:pt x="72813" y="462156"/>
                </a:lnTo>
                <a:lnTo>
                  <a:pt x="84117" y="468293"/>
                </a:lnTo>
                <a:lnTo>
                  <a:pt x="106896" y="479993"/>
                </a:lnTo>
                <a:lnTo>
                  <a:pt x="112604" y="482873"/>
                </a:lnTo>
                <a:lnTo>
                  <a:pt x="118314" y="484792"/>
                </a:lnTo>
                <a:lnTo>
                  <a:pt x="124027" y="486073"/>
                </a:lnTo>
                <a:lnTo>
                  <a:pt x="129739" y="486926"/>
                </a:lnTo>
                <a:lnTo>
                  <a:pt x="135454" y="487495"/>
                </a:lnTo>
                <a:lnTo>
                  <a:pt x="141167" y="487874"/>
                </a:lnTo>
                <a:lnTo>
                  <a:pt x="151644" y="488295"/>
                </a:lnTo>
                <a:lnTo>
                  <a:pt x="159476" y="488483"/>
                </a:lnTo>
                <a:lnTo>
                  <a:pt x="184028" y="4886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49"/>
          <p:cNvSpPr/>
          <p:nvPr/>
        </p:nvSpPr>
        <p:spPr>
          <a:xfrm>
            <a:off x="6963727" y="3248977"/>
            <a:ext cx="188596" cy="248603"/>
          </a:xfrm>
          <a:custGeom>
            <a:avLst/>
            <a:gdLst/>
            <a:ahLst/>
            <a:cxnLst/>
            <a:rect l="0" t="0" r="0" b="0"/>
            <a:pathLst>
              <a:path w="188596" h="248603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9325" y="17368"/>
                </a:lnTo>
                <a:lnTo>
                  <a:pt x="11932" y="20151"/>
                </a:lnTo>
                <a:lnTo>
                  <a:pt x="13670" y="22959"/>
                </a:lnTo>
                <a:lnTo>
                  <a:pt x="15601" y="28619"/>
                </a:lnTo>
                <a:lnTo>
                  <a:pt x="18020" y="32414"/>
                </a:lnTo>
                <a:lnTo>
                  <a:pt x="21538" y="36850"/>
                </a:lnTo>
                <a:lnTo>
                  <a:pt x="25789" y="41712"/>
                </a:lnTo>
                <a:lnTo>
                  <a:pt x="29575" y="46858"/>
                </a:lnTo>
                <a:lnTo>
                  <a:pt x="33052" y="52193"/>
                </a:lnTo>
                <a:lnTo>
                  <a:pt x="36322" y="57656"/>
                </a:lnTo>
                <a:lnTo>
                  <a:pt x="39455" y="63202"/>
                </a:lnTo>
                <a:lnTo>
                  <a:pt x="45476" y="74445"/>
                </a:lnTo>
                <a:lnTo>
                  <a:pt x="49367" y="80110"/>
                </a:lnTo>
                <a:lnTo>
                  <a:pt x="53867" y="85792"/>
                </a:lnTo>
                <a:lnTo>
                  <a:pt x="58771" y="91484"/>
                </a:lnTo>
                <a:lnTo>
                  <a:pt x="62993" y="97185"/>
                </a:lnTo>
                <a:lnTo>
                  <a:pt x="66760" y="102890"/>
                </a:lnTo>
                <a:lnTo>
                  <a:pt x="70225" y="108598"/>
                </a:lnTo>
                <a:lnTo>
                  <a:pt x="79153" y="122561"/>
                </a:lnTo>
                <a:lnTo>
                  <a:pt x="84201" y="130285"/>
                </a:lnTo>
                <a:lnTo>
                  <a:pt x="88520" y="137339"/>
                </a:lnTo>
                <a:lnTo>
                  <a:pt x="92350" y="143947"/>
                </a:lnTo>
                <a:lnTo>
                  <a:pt x="95857" y="150257"/>
                </a:lnTo>
                <a:lnTo>
                  <a:pt x="101052" y="156369"/>
                </a:lnTo>
                <a:lnTo>
                  <a:pt x="107373" y="162349"/>
                </a:lnTo>
                <a:lnTo>
                  <a:pt x="114445" y="168240"/>
                </a:lnTo>
                <a:lnTo>
                  <a:pt x="120111" y="173120"/>
                </a:lnTo>
                <a:lnTo>
                  <a:pt x="128948" y="181082"/>
                </a:lnTo>
                <a:lnTo>
                  <a:pt x="136050" y="187796"/>
                </a:lnTo>
                <a:lnTo>
                  <a:pt x="157193" y="208669"/>
                </a:lnTo>
                <a:lnTo>
                  <a:pt x="173935" y="225376"/>
                </a:lnTo>
                <a:lnTo>
                  <a:pt x="176917" y="229308"/>
                </a:lnTo>
                <a:lnTo>
                  <a:pt x="179857" y="233835"/>
                </a:lnTo>
                <a:lnTo>
                  <a:pt x="188595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50"/>
          <p:cNvSpPr/>
          <p:nvPr/>
        </p:nvSpPr>
        <p:spPr>
          <a:xfrm>
            <a:off x="6980872" y="3266258"/>
            <a:ext cx="188596" cy="222750"/>
          </a:xfrm>
          <a:custGeom>
            <a:avLst/>
            <a:gdLst/>
            <a:ahLst/>
            <a:cxnLst/>
            <a:rect l="0" t="0" r="0" b="0"/>
            <a:pathLst>
              <a:path w="188596" h="222750">
                <a:moveTo>
                  <a:pt x="188595" y="17009"/>
                </a:moveTo>
                <a:lnTo>
                  <a:pt x="188595" y="322"/>
                </a:lnTo>
                <a:lnTo>
                  <a:pt x="184044" y="0"/>
                </a:lnTo>
                <a:lnTo>
                  <a:pt x="182703" y="907"/>
                </a:lnTo>
                <a:lnTo>
                  <a:pt x="181810" y="2464"/>
                </a:lnTo>
                <a:lnTo>
                  <a:pt x="181214" y="4455"/>
                </a:lnTo>
                <a:lnTo>
                  <a:pt x="178012" y="9207"/>
                </a:lnTo>
                <a:lnTo>
                  <a:pt x="175826" y="11808"/>
                </a:lnTo>
                <a:lnTo>
                  <a:pt x="172462" y="14494"/>
                </a:lnTo>
                <a:lnTo>
                  <a:pt x="168314" y="17238"/>
                </a:lnTo>
                <a:lnTo>
                  <a:pt x="163645" y="20019"/>
                </a:lnTo>
                <a:lnTo>
                  <a:pt x="158627" y="23778"/>
                </a:lnTo>
                <a:lnTo>
                  <a:pt x="153377" y="28189"/>
                </a:lnTo>
                <a:lnTo>
                  <a:pt x="147971" y="33035"/>
                </a:lnTo>
                <a:lnTo>
                  <a:pt x="136885" y="43500"/>
                </a:lnTo>
                <a:lnTo>
                  <a:pt x="131262" y="48957"/>
                </a:lnTo>
                <a:lnTo>
                  <a:pt x="125608" y="55452"/>
                </a:lnTo>
                <a:lnTo>
                  <a:pt x="119934" y="62641"/>
                </a:lnTo>
                <a:lnTo>
                  <a:pt x="114246" y="70290"/>
                </a:lnTo>
                <a:lnTo>
                  <a:pt x="108548" y="77295"/>
                </a:lnTo>
                <a:lnTo>
                  <a:pt x="102846" y="83870"/>
                </a:lnTo>
                <a:lnTo>
                  <a:pt x="97139" y="90158"/>
                </a:lnTo>
                <a:lnTo>
                  <a:pt x="85718" y="102225"/>
                </a:lnTo>
                <a:lnTo>
                  <a:pt x="62863" y="125493"/>
                </a:lnTo>
                <a:lnTo>
                  <a:pt x="59054" y="132195"/>
                </a:lnTo>
                <a:lnTo>
                  <a:pt x="56514" y="139519"/>
                </a:lnTo>
                <a:lnTo>
                  <a:pt x="54821" y="147260"/>
                </a:lnTo>
                <a:lnTo>
                  <a:pt x="51787" y="153373"/>
                </a:lnTo>
                <a:lnTo>
                  <a:pt x="47860" y="158401"/>
                </a:lnTo>
                <a:lnTo>
                  <a:pt x="43337" y="162705"/>
                </a:lnTo>
                <a:lnTo>
                  <a:pt x="40321" y="167480"/>
                </a:lnTo>
                <a:lnTo>
                  <a:pt x="38311" y="172568"/>
                </a:lnTo>
                <a:lnTo>
                  <a:pt x="36971" y="177865"/>
                </a:lnTo>
                <a:lnTo>
                  <a:pt x="34172" y="182349"/>
                </a:lnTo>
                <a:lnTo>
                  <a:pt x="30401" y="186290"/>
                </a:lnTo>
                <a:lnTo>
                  <a:pt x="25983" y="189871"/>
                </a:lnTo>
                <a:lnTo>
                  <a:pt x="23037" y="193210"/>
                </a:lnTo>
                <a:lnTo>
                  <a:pt x="21073" y="196389"/>
                </a:lnTo>
                <a:lnTo>
                  <a:pt x="17938" y="202461"/>
                </a:lnTo>
                <a:lnTo>
                  <a:pt x="13370" y="208334"/>
                </a:lnTo>
                <a:lnTo>
                  <a:pt x="8165" y="214120"/>
                </a:lnTo>
                <a:lnTo>
                  <a:pt x="0" y="2227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51"/>
          <p:cNvSpPr/>
          <p:nvPr/>
        </p:nvSpPr>
        <p:spPr>
          <a:xfrm>
            <a:off x="7315200" y="3394710"/>
            <a:ext cx="154306" cy="34291"/>
          </a:xfrm>
          <a:custGeom>
            <a:avLst/>
            <a:gdLst/>
            <a:ahLst/>
            <a:cxnLst/>
            <a:rect l="0" t="0" r="0" b="0"/>
            <a:pathLst>
              <a:path w="154306" h="34291">
                <a:moveTo>
                  <a:pt x="0" y="0"/>
                </a:moveTo>
                <a:lnTo>
                  <a:pt x="20151" y="0"/>
                </a:lnTo>
                <a:lnTo>
                  <a:pt x="22959" y="952"/>
                </a:lnTo>
                <a:lnTo>
                  <a:pt x="25783" y="2540"/>
                </a:lnTo>
                <a:lnTo>
                  <a:pt x="28619" y="4551"/>
                </a:lnTo>
                <a:lnTo>
                  <a:pt x="32414" y="5891"/>
                </a:lnTo>
                <a:lnTo>
                  <a:pt x="36849" y="6785"/>
                </a:lnTo>
                <a:lnTo>
                  <a:pt x="41711" y="7380"/>
                </a:lnTo>
                <a:lnTo>
                  <a:pt x="46857" y="7778"/>
                </a:lnTo>
                <a:lnTo>
                  <a:pt x="52193" y="8043"/>
                </a:lnTo>
                <a:lnTo>
                  <a:pt x="57655" y="8219"/>
                </a:lnTo>
                <a:lnTo>
                  <a:pt x="62249" y="9289"/>
                </a:lnTo>
                <a:lnTo>
                  <a:pt x="66264" y="10955"/>
                </a:lnTo>
                <a:lnTo>
                  <a:pt x="69894" y="13018"/>
                </a:lnTo>
                <a:lnTo>
                  <a:pt x="74218" y="14394"/>
                </a:lnTo>
                <a:lnTo>
                  <a:pt x="79006" y="15311"/>
                </a:lnTo>
                <a:lnTo>
                  <a:pt x="84103" y="15922"/>
                </a:lnTo>
                <a:lnTo>
                  <a:pt x="89406" y="17282"/>
                </a:lnTo>
                <a:lnTo>
                  <a:pt x="94846" y="19141"/>
                </a:lnTo>
                <a:lnTo>
                  <a:pt x="100379" y="21333"/>
                </a:lnTo>
                <a:lnTo>
                  <a:pt x="105019" y="22794"/>
                </a:lnTo>
                <a:lnTo>
                  <a:pt x="109065" y="23768"/>
                </a:lnTo>
                <a:lnTo>
                  <a:pt x="112715" y="24418"/>
                </a:lnTo>
                <a:lnTo>
                  <a:pt x="117053" y="24851"/>
                </a:lnTo>
                <a:lnTo>
                  <a:pt x="121850" y="25140"/>
                </a:lnTo>
                <a:lnTo>
                  <a:pt x="126954" y="25332"/>
                </a:lnTo>
                <a:lnTo>
                  <a:pt x="132260" y="26413"/>
                </a:lnTo>
                <a:lnTo>
                  <a:pt x="137703" y="28086"/>
                </a:lnTo>
                <a:lnTo>
                  <a:pt x="154305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52"/>
          <p:cNvSpPr/>
          <p:nvPr/>
        </p:nvSpPr>
        <p:spPr>
          <a:xfrm>
            <a:off x="7598092" y="3257550"/>
            <a:ext cx="17146" cy="274321"/>
          </a:xfrm>
          <a:custGeom>
            <a:avLst/>
            <a:gdLst/>
            <a:ahLst/>
            <a:cxnLst/>
            <a:rect l="0" t="0" r="0" b="0"/>
            <a:pathLst>
              <a:path w="17146" h="274321">
                <a:moveTo>
                  <a:pt x="0" y="0"/>
                </a:moveTo>
                <a:lnTo>
                  <a:pt x="0" y="133017"/>
                </a:lnTo>
                <a:lnTo>
                  <a:pt x="953" y="140112"/>
                </a:lnTo>
                <a:lnTo>
                  <a:pt x="2540" y="147701"/>
                </a:lnTo>
                <a:lnTo>
                  <a:pt x="4551" y="155617"/>
                </a:lnTo>
                <a:lnTo>
                  <a:pt x="5891" y="163752"/>
                </a:lnTo>
                <a:lnTo>
                  <a:pt x="6785" y="172033"/>
                </a:lnTo>
                <a:lnTo>
                  <a:pt x="7381" y="180411"/>
                </a:lnTo>
                <a:lnTo>
                  <a:pt x="7778" y="187901"/>
                </a:lnTo>
                <a:lnTo>
                  <a:pt x="8220" y="201304"/>
                </a:lnTo>
                <a:lnTo>
                  <a:pt x="9290" y="208498"/>
                </a:lnTo>
                <a:lnTo>
                  <a:pt x="10955" y="216151"/>
                </a:lnTo>
                <a:lnTo>
                  <a:pt x="13019" y="224111"/>
                </a:lnTo>
                <a:lnTo>
                  <a:pt x="14395" y="230369"/>
                </a:lnTo>
                <a:lnTo>
                  <a:pt x="15311" y="235494"/>
                </a:lnTo>
                <a:lnTo>
                  <a:pt x="15923" y="239864"/>
                </a:lnTo>
                <a:lnTo>
                  <a:pt x="16330" y="243729"/>
                </a:lnTo>
                <a:lnTo>
                  <a:pt x="16783" y="250564"/>
                </a:lnTo>
                <a:lnTo>
                  <a:pt x="16985" y="256776"/>
                </a:lnTo>
                <a:lnTo>
                  <a:pt x="17145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53"/>
          <p:cNvSpPr/>
          <p:nvPr/>
        </p:nvSpPr>
        <p:spPr>
          <a:xfrm>
            <a:off x="7683817" y="3250431"/>
            <a:ext cx="243727" cy="305420"/>
          </a:xfrm>
          <a:custGeom>
            <a:avLst/>
            <a:gdLst/>
            <a:ahLst/>
            <a:cxnLst/>
            <a:rect l="0" t="0" r="0" b="0"/>
            <a:pathLst>
              <a:path w="243727" h="305420">
                <a:moveTo>
                  <a:pt x="0" y="75698"/>
                </a:moveTo>
                <a:lnTo>
                  <a:pt x="0" y="71148"/>
                </a:lnTo>
                <a:lnTo>
                  <a:pt x="953" y="68855"/>
                </a:lnTo>
                <a:lnTo>
                  <a:pt x="6844" y="61076"/>
                </a:lnTo>
                <a:lnTo>
                  <a:pt x="11931" y="55547"/>
                </a:lnTo>
                <a:lnTo>
                  <a:pt x="17368" y="47375"/>
                </a:lnTo>
                <a:lnTo>
                  <a:pt x="20152" y="42529"/>
                </a:lnTo>
                <a:lnTo>
                  <a:pt x="24864" y="38345"/>
                </a:lnTo>
                <a:lnTo>
                  <a:pt x="30864" y="34604"/>
                </a:lnTo>
                <a:lnTo>
                  <a:pt x="37721" y="31157"/>
                </a:lnTo>
                <a:lnTo>
                  <a:pt x="45150" y="26954"/>
                </a:lnTo>
                <a:lnTo>
                  <a:pt x="52960" y="22247"/>
                </a:lnTo>
                <a:lnTo>
                  <a:pt x="61024" y="17204"/>
                </a:lnTo>
                <a:lnTo>
                  <a:pt x="69257" y="13843"/>
                </a:lnTo>
                <a:lnTo>
                  <a:pt x="77605" y="11601"/>
                </a:lnTo>
                <a:lnTo>
                  <a:pt x="86026" y="10107"/>
                </a:lnTo>
                <a:lnTo>
                  <a:pt x="94498" y="8158"/>
                </a:lnTo>
                <a:lnTo>
                  <a:pt x="103004" y="5907"/>
                </a:lnTo>
                <a:lnTo>
                  <a:pt x="111532" y="3453"/>
                </a:lnTo>
                <a:lnTo>
                  <a:pt x="119122" y="1818"/>
                </a:lnTo>
                <a:lnTo>
                  <a:pt x="126087" y="727"/>
                </a:lnTo>
                <a:lnTo>
                  <a:pt x="132636" y="0"/>
                </a:lnTo>
                <a:lnTo>
                  <a:pt x="138907" y="468"/>
                </a:lnTo>
                <a:lnTo>
                  <a:pt x="144991" y="1732"/>
                </a:lnTo>
                <a:lnTo>
                  <a:pt x="150954" y="3528"/>
                </a:lnTo>
                <a:lnTo>
                  <a:pt x="155881" y="4725"/>
                </a:lnTo>
                <a:lnTo>
                  <a:pt x="160118" y="5523"/>
                </a:lnTo>
                <a:lnTo>
                  <a:pt x="163896" y="6055"/>
                </a:lnTo>
                <a:lnTo>
                  <a:pt x="166414" y="7362"/>
                </a:lnTo>
                <a:lnTo>
                  <a:pt x="168092" y="9186"/>
                </a:lnTo>
                <a:lnTo>
                  <a:pt x="169212" y="11354"/>
                </a:lnTo>
                <a:lnTo>
                  <a:pt x="170455" y="18843"/>
                </a:lnTo>
                <a:lnTo>
                  <a:pt x="170787" y="23508"/>
                </a:lnTo>
                <a:lnTo>
                  <a:pt x="170056" y="27570"/>
                </a:lnTo>
                <a:lnTo>
                  <a:pt x="166703" y="34623"/>
                </a:lnTo>
                <a:lnTo>
                  <a:pt x="159498" y="43473"/>
                </a:lnTo>
                <a:lnTo>
                  <a:pt x="154910" y="48500"/>
                </a:lnTo>
                <a:lnTo>
                  <a:pt x="150898" y="53756"/>
                </a:lnTo>
                <a:lnTo>
                  <a:pt x="147271" y="59165"/>
                </a:lnTo>
                <a:lnTo>
                  <a:pt x="143901" y="64676"/>
                </a:lnTo>
                <a:lnTo>
                  <a:pt x="138796" y="71208"/>
                </a:lnTo>
                <a:lnTo>
                  <a:pt x="132536" y="78420"/>
                </a:lnTo>
                <a:lnTo>
                  <a:pt x="115153" y="97142"/>
                </a:lnTo>
                <a:lnTo>
                  <a:pt x="101430" y="111263"/>
                </a:lnTo>
                <a:lnTo>
                  <a:pt x="96194" y="116553"/>
                </a:lnTo>
                <a:lnTo>
                  <a:pt x="91752" y="120080"/>
                </a:lnTo>
                <a:lnTo>
                  <a:pt x="80950" y="125996"/>
                </a:lnTo>
                <a:lnTo>
                  <a:pt x="74712" y="130756"/>
                </a:lnTo>
                <a:lnTo>
                  <a:pt x="68766" y="133506"/>
                </a:lnTo>
                <a:lnTo>
                  <a:pt x="61738" y="135272"/>
                </a:lnTo>
                <a:lnTo>
                  <a:pt x="62114" y="135416"/>
                </a:lnTo>
                <a:lnTo>
                  <a:pt x="65071" y="135577"/>
                </a:lnTo>
                <a:lnTo>
                  <a:pt x="72101" y="133109"/>
                </a:lnTo>
                <a:lnTo>
                  <a:pt x="76642" y="131117"/>
                </a:lnTo>
                <a:lnTo>
                  <a:pt x="81575" y="129789"/>
                </a:lnTo>
                <a:lnTo>
                  <a:pt x="86769" y="128904"/>
                </a:lnTo>
                <a:lnTo>
                  <a:pt x="92136" y="128314"/>
                </a:lnTo>
                <a:lnTo>
                  <a:pt x="98571" y="126968"/>
                </a:lnTo>
                <a:lnTo>
                  <a:pt x="105719" y="125118"/>
                </a:lnTo>
                <a:lnTo>
                  <a:pt x="113341" y="122932"/>
                </a:lnTo>
                <a:lnTo>
                  <a:pt x="121281" y="121475"/>
                </a:lnTo>
                <a:lnTo>
                  <a:pt x="129432" y="120504"/>
                </a:lnTo>
                <a:lnTo>
                  <a:pt x="137723" y="119856"/>
                </a:lnTo>
                <a:lnTo>
                  <a:pt x="147060" y="119425"/>
                </a:lnTo>
                <a:lnTo>
                  <a:pt x="167596" y="118945"/>
                </a:lnTo>
                <a:lnTo>
                  <a:pt x="176500" y="119769"/>
                </a:lnTo>
                <a:lnTo>
                  <a:pt x="184343" y="121272"/>
                </a:lnTo>
                <a:lnTo>
                  <a:pt x="191475" y="123226"/>
                </a:lnTo>
                <a:lnTo>
                  <a:pt x="198136" y="125481"/>
                </a:lnTo>
                <a:lnTo>
                  <a:pt x="204480" y="127937"/>
                </a:lnTo>
                <a:lnTo>
                  <a:pt x="210615" y="130527"/>
                </a:lnTo>
                <a:lnTo>
                  <a:pt x="215657" y="133206"/>
                </a:lnTo>
                <a:lnTo>
                  <a:pt x="219971" y="135944"/>
                </a:lnTo>
                <a:lnTo>
                  <a:pt x="223801" y="138722"/>
                </a:lnTo>
                <a:lnTo>
                  <a:pt x="230594" y="146889"/>
                </a:lnTo>
                <a:lnTo>
                  <a:pt x="233740" y="151734"/>
                </a:lnTo>
                <a:lnTo>
                  <a:pt x="236789" y="156869"/>
                </a:lnTo>
                <a:lnTo>
                  <a:pt x="239775" y="162197"/>
                </a:lnTo>
                <a:lnTo>
                  <a:pt x="242717" y="167654"/>
                </a:lnTo>
                <a:lnTo>
                  <a:pt x="243726" y="173198"/>
                </a:lnTo>
                <a:lnTo>
                  <a:pt x="243447" y="178798"/>
                </a:lnTo>
                <a:lnTo>
                  <a:pt x="242308" y="184436"/>
                </a:lnTo>
                <a:lnTo>
                  <a:pt x="240596" y="190100"/>
                </a:lnTo>
                <a:lnTo>
                  <a:pt x="238502" y="195781"/>
                </a:lnTo>
                <a:lnTo>
                  <a:pt x="236154" y="201474"/>
                </a:lnTo>
                <a:lnTo>
                  <a:pt x="232684" y="207174"/>
                </a:lnTo>
                <a:lnTo>
                  <a:pt x="228465" y="212879"/>
                </a:lnTo>
                <a:lnTo>
                  <a:pt x="223747" y="218587"/>
                </a:lnTo>
                <a:lnTo>
                  <a:pt x="218697" y="224297"/>
                </a:lnTo>
                <a:lnTo>
                  <a:pt x="208007" y="235723"/>
                </a:lnTo>
                <a:lnTo>
                  <a:pt x="191278" y="252865"/>
                </a:lnTo>
                <a:lnTo>
                  <a:pt x="184669" y="258580"/>
                </a:lnTo>
                <a:lnTo>
                  <a:pt x="177405" y="264294"/>
                </a:lnTo>
                <a:lnTo>
                  <a:pt x="169705" y="270009"/>
                </a:lnTo>
                <a:lnTo>
                  <a:pt x="162666" y="274772"/>
                </a:lnTo>
                <a:lnTo>
                  <a:pt x="156069" y="278899"/>
                </a:lnTo>
                <a:lnTo>
                  <a:pt x="149766" y="282603"/>
                </a:lnTo>
                <a:lnTo>
                  <a:pt x="142707" y="286025"/>
                </a:lnTo>
                <a:lnTo>
                  <a:pt x="135143" y="289259"/>
                </a:lnTo>
                <a:lnTo>
                  <a:pt x="127242" y="292367"/>
                </a:lnTo>
                <a:lnTo>
                  <a:pt x="120071" y="295392"/>
                </a:lnTo>
                <a:lnTo>
                  <a:pt x="107022" y="301292"/>
                </a:lnTo>
                <a:lnTo>
                  <a:pt x="100876" y="303247"/>
                </a:lnTo>
                <a:lnTo>
                  <a:pt x="94873" y="304550"/>
                </a:lnTo>
                <a:lnTo>
                  <a:pt x="88966" y="305419"/>
                </a:lnTo>
                <a:lnTo>
                  <a:pt x="84076" y="305045"/>
                </a:lnTo>
                <a:lnTo>
                  <a:pt x="79864" y="303844"/>
                </a:lnTo>
                <a:lnTo>
                  <a:pt x="72642" y="300921"/>
                </a:lnTo>
                <a:lnTo>
                  <a:pt x="66258" y="299623"/>
                </a:lnTo>
                <a:lnTo>
                  <a:pt x="60008" y="2985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54"/>
          <p:cNvSpPr/>
          <p:nvPr/>
        </p:nvSpPr>
        <p:spPr>
          <a:xfrm>
            <a:off x="7923847" y="3171825"/>
            <a:ext cx="179757" cy="420053"/>
          </a:xfrm>
          <a:custGeom>
            <a:avLst/>
            <a:gdLst/>
            <a:ahLst/>
            <a:cxnLst/>
            <a:rect l="0" t="0" r="0" b="0"/>
            <a:pathLst>
              <a:path w="179757" h="420053">
                <a:moveTo>
                  <a:pt x="0" y="0"/>
                </a:moveTo>
                <a:lnTo>
                  <a:pt x="41389" y="0"/>
                </a:lnTo>
                <a:lnTo>
                  <a:pt x="47595" y="952"/>
                </a:lnTo>
                <a:lnTo>
                  <a:pt x="54590" y="2539"/>
                </a:lnTo>
                <a:lnTo>
                  <a:pt x="62111" y="4551"/>
                </a:lnTo>
                <a:lnTo>
                  <a:pt x="69030" y="7796"/>
                </a:lnTo>
                <a:lnTo>
                  <a:pt x="75547" y="11865"/>
                </a:lnTo>
                <a:lnTo>
                  <a:pt x="81798" y="16482"/>
                </a:lnTo>
                <a:lnTo>
                  <a:pt x="96362" y="26693"/>
                </a:lnTo>
                <a:lnTo>
                  <a:pt x="104246" y="32082"/>
                </a:lnTo>
                <a:lnTo>
                  <a:pt x="111407" y="37581"/>
                </a:lnTo>
                <a:lnTo>
                  <a:pt x="118086" y="43151"/>
                </a:lnTo>
                <a:lnTo>
                  <a:pt x="124445" y="48770"/>
                </a:lnTo>
                <a:lnTo>
                  <a:pt x="136588" y="60093"/>
                </a:lnTo>
                <a:lnTo>
                  <a:pt x="142495" y="65779"/>
                </a:lnTo>
                <a:lnTo>
                  <a:pt x="147384" y="72428"/>
                </a:lnTo>
                <a:lnTo>
                  <a:pt x="151596" y="79718"/>
                </a:lnTo>
                <a:lnTo>
                  <a:pt x="155357" y="87435"/>
                </a:lnTo>
                <a:lnTo>
                  <a:pt x="159768" y="95437"/>
                </a:lnTo>
                <a:lnTo>
                  <a:pt x="164615" y="103630"/>
                </a:lnTo>
                <a:lnTo>
                  <a:pt x="169751" y="111949"/>
                </a:lnTo>
                <a:lnTo>
                  <a:pt x="173175" y="120353"/>
                </a:lnTo>
                <a:lnTo>
                  <a:pt x="175458" y="128812"/>
                </a:lnTo>
                <a:lnTo>
                  <a:pt x="176980" y="137310"/>
                </a:lnTo>
                <a:lnTo>
                  <a:pt x="177994" y="146785"/>
                </a:lnTo>
                <a:lnTo>
                  <a:pt x="178670" y="156911"/>
                </a:lnTo>
                <a:lnTo>
                  <a:pt x="179422" y="177370"/>
                </a:lnTo>
                <a:lnTo>
                  <a:pt x="179756" y="195989"/>
                </a:lnTo>
                <a:lnTo>
                  <a:pt x="178892" y="204954"/>
                </a:lnTo>
                <a:lnTo>
                  <a:pt x="177363" y="213788"/>
                </a:lnTo>
                <a:lnTo>
                  <a:pt x="175393" y="222536"/>
                </a:lnTo>
                <a:lnTo>
                  <a:pt x="174078" y="232177"/>
                </a:lnTo>
                <a:lnTo>
                  <a:pt x="173202" y="242415"/>
                </a:lnTo>
                <a:lnTo>
                  <a:pt x="172619" y="253050"/>
                </a:lnTo>
                <a:lnTo>
                  <a:pt x="171276" y="262997"/>
                </a:lnTo>
                <a:lnTo>
                  <a:pt x="169429" y="272486"/>
                </a:lnTo>
                <a:lnTo>
                  <a:pt x="167245" y="281670"/>
                </a:lnTo>
                <a:lnTo>
                  <a:pt x="163884" y="290650"/>
                </a:lnTo>
                <a:lnTo>
                  <a:pt x="159739" y="299494"/>
                </a:lnTo>
                <a:lnTo>
                  <a:pt x="155070" y="308247"/>
                </a:lnTo>
                <a:lnTo>
                  <a:pt x="151005" y="316941"/>
                </a:lnTo>
                <a:lnTo>
                  <a:pt x="147343" y="325594"/>
                </a:lnTo>
                <a:lnTo>
                  <a:pt x="143948" y="334220"/>
                </a:lnTo>
                <a:lnTo>
                  <a:pt x="139780" y="342828"/>
                </a:lnTo>
                <a:lnTo>
                  <a:pt x="135098" y="351425"/>
                </a:lnTo>
                <a:lnTo>
                  <a:pt x="130069" y="360013"/>
                </a:lnTo>
                <a:lnTo>
                  <a:pt x="121944" y="374636"/>
                </a:lnTo>
                <a:lnTo>
                  <a:pt x="118443" y="381202"/>
                </a:lnTo>
                <a:lnTo>
                  <a:pt x="115157" y="386532"/>
                </a:lnTo>
                <a:lnTo>
                  <a:pt x="112014" y="391038"/>
                </a:lnTo>
                <a:lnTo>
                  <a:pt x="106934" y="398584"/>
                </a:lnTo>
                <a:lnTo>
                  <a:pt x="103122" y="408188"/>
                </a:lnTo>
                <a:lnTo>
                  <a:pt x="98855" y="414144"/>
                </a:lnTo>
                <a:lnTo>
                  <a:pt x="94297" y="4200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55"/>
          <p:cNvSpPr/>
          <p:nvPr/>
        </p:nvSpPr>
        <p:spPr>
          <a:xfrm>
            <a:off x="8206740" y="3351847"/>
            <a:ext cx="274320" cy="34291"/>
          </a:xfrm>
          <a:custGeom>
            <a:avLst/>
            <a:gdLst/>
            <a:ahLst/>
            <a:cxnLst/>
            <a:rect l="0" t="0" r="0" b="0"/>
            <a:pathLst>
              <a:path w="274320" h="34291">
                <a:moveTo>
                  <a:pt x="0" y="34290"/>
                </a:moveTo>
                <a:lnTo>
                  <a:pt x="7381" y="26909"/>
                </a:lnTo>
                <a:lnTo>
                  <a:pt x="9684" y="25560"/>
                </a:lnTo>
                <a:lnTo>
                  <a:pt x="17320" y="21520"/>
                </a:lnTo>
                <a:lnTo>
                  <a:pt x="32332" y="13890"/>
                </a:lnTo>
                <a:lnTo>
                  <a:pt x="36794" y="12118"/>
                </a:lnTo>
                <a:lnTo>
                  <a:pt x="40722" y="10936"/>
                </a:lnTo>
                <a:lnTo>
                  <a:pt x="44292" y="10148"/>
                </a:lnTo>
                <a:lnTo>
                  <a:pt x="49531" y="9623"/>
                </a:lnTo>
                <a:lnTo>
                  <a:pt x="55881" y="9273"/>
                </a:lnTo>
                <a:lnTo>
                  <a:pt x="69603" y="8884"/>
                </a:lnTo>
                <a:lnTo>
                  <a:pt x="82053" y="8711"/>
                </a:lnTo>
                <a:lnTo>
                  <a:pt x="88992" y="7713"/>
                </a:lnTo>
                <a:lnTo>
                  <a:pt x="96474" y="6094"/>
                </a:lnTo>
                <a:lnTo>
                  <a:pt x="104321" y="4063"/>
                </a:lnTo>
                <a:lnTo>
                  <a:pt x="111458" y="2709"/>
                </a:lnTo>
                <a:lnTo>
                  <a:pt x="118120" y="1806"/>
                </a:lnTo>
                <a:lnTo>
                  <a:pt x="124466" y="1204"/>
                </a:lnTo>
                <a:lnTo>
                  <a:pt x="131554" y="803"/>
                </a:lnTo>
                <a:lnTo>
                  <a:pt x="147052" y="357"/>
                </a:lnTo>
                <a:lnTo>
                  <a:pt x="215538" y="10"/>
                </a:lnTo>
                <a:lnTo>
                  <a:pt x="266794" y="0"/>
                </a:lnTo>
                <a:lnTo>
                  <a:pt x="269303" y="953"/>
                </a:lnTo>
                <a:lnTo>
                  <a:pt x="270975" y="2540"/>
                </a:lnTo>
                <a:lnTo>
                  <a:pt x="274319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56"/>
          <p:cNvSpPr/>
          <p:nvPr/>
        </p:nvSpPr>
        <p:spPr>
          <a:xfrm>
            <a:off x="8215312" y="3446145"/>
            <a:ext cx="308611" cy="68581"/>
          </a:xfrm>
          <a:custGeom>
            <a:avLst/>
            <a:gdLst/>
            <a:ahLst/>
            <a:cxnLst/>
            <a:rect l="0" t="0" r="0" b="0"/>
            <a:pathLst>
              <a:path w="308611" h="68581">
                <a:moveTo>
                  <a:pt x="0" y="68580"/>
                </a:moveTo>
                <a:lnTo>
                  <a:pt x="4551" y="68580"/>
                </a:lnTo>
                <a:lnTo>
                  <a:pt x="6844" y="67627"/>
                </a:lnTo>
                <a:lnTo>
                  <a:pt x="9325" y="66040"/>
                </a:lnTo>
                <a:lnTo>
                  <a:pt x="11932" y="64029"/>
                </a:lnTo>
                <a:lnTo>
                  <a:pt x="15574" y="62688"/>
                </a:lnTo>
                <a:lnTo>
                  <a:pt x="24702" y="61199"/>
                </a:lnTo>
                <a:lnTo>
                  <a:pt x="29803" y="59849"/>
                </a:lnTo>
                <a:lnTo>
                  <a:pt x="35109" y="57996"/>
                </a:lnTo>
                <a:lnTo>
                  <a:pt x="40551" y="55809"/>
                </a:lnTo>
                <a:lnTo>
                  <a:pt x="47037" y="54351"/>
                </a:lnTo>
                <a:lnTo>
                  <a:pt x="54218" y="53379"/>
                </a:lnTo>
                <a:lnTo>
                  <a:pt x="61863" y="52731"/>
                </a:lnTo>
                <a:lnTo>
                  <a:pt x="69817" y="51346"/>
                </a:lnTo>
                <a:lnTo>
                  <a:pt x="77977" y="49471"/>
                </a:lnTo>
                <a:lnTo>
                  <a:pt x="116156" y="39617"/>
                </a:lnTo>
                <a:lnTo>
                  <a:pt x="126016" y="37841"/>
                </a:lnTo>
                <a:lnTo>
                  <a:pt x="135445" y="36657"/>
                </a:lnTo>
                <a:lnTo>
                  <a:pt x="144589" y="35868"/>
                </a:lnTo>
                <a:lnTo>
                  <a:pt x="154495" y="34389"/>
                </a:lnTo>
                <a:lnTo>
                  <a:pt x="164910" y="32451"/>
                </a:lnTo>
                <a:lnTo>
                  <a:pt x="175662" y="30206"/>
                </a:lnTo>
                <a:lnTo>
                  <a:pt x="185688" y="27757"/>
                </a:lnTo>
                <a:lnTo>
                  <a:pt x="195229" y="25172"/>
                </a:lnTo>
                <a:lnTo>
                  <a:pt x="213451" y="19760"/>
                </a:lnTo>
                <a:lnTo>
                  <a:pt x="231074" y="14179"/>
                </a:lnTo>
                <a:lnTo>
                  <a:pt x="239775" y="12310"/>
                </a:lnTo>
                <a:lnTo>
                  <a:pt x="248433" y="11064"/>
                </a:lnTo>
                <a:lnTo>
                  <a:pt x="257062" y="10233"/>
                </a:lnTo>
                <a:lnTo>
                  <a:pt x="265672" y="8727"/>
                </a:lnTo>
                <a:lnTo>
                  <a:pt x="274270" y="6770"/>
                </a:lnTo>
                <a:lnTo>
                  <a:pt x="282859" y="4514"/>
                </a:lnTo>
                <a:lnTo>
                  <a:pt x="289537" y="3009"/>
                </a:lnTo>
                <a:lnTo>
                  <a:pt x="294942" y="2006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57"/>
          <p:cNvSpPr/>
          <p:nvPr/>
        </p:nvSpPr>
        <p:spPr>
          <a:xfrm>
            <a:off x="8618265" y="3300412"/>
            <a:ext cx="244495" cy="205592"/>
          </a:xfrm>
          <a:custGeom>
            <a:avLst/>
            <a:gdLst/>
            <a:ahLst/>
            <a:cxnLst/>
            <a:rect l="0" t="0" r="0" b="0"/>
            <a:pathLst>
              <a:path w="244495" h="205592">
                <a:moveTo>
                  <a:pt x="94252" y="0"/>
                </a:moveTo>
                <a:lnTo>
                  <a:pt x="86871" y="0"/>
                </a:lnTo>
                <a:lnTo>
                  <a:pt x="81130" y="2540"/>
                </a:lnTo>
                <a:lnTo>
                  <a:pt x="76931" y="4551"/>
                </a:lnTo>
                <a:lnTo>
                  <a:pt x="69727" y="9325"/>
                </a:lnTo>
                <a:lnTo>
                  <a:pt x="62397" y="14622"/>
                </a:lnTo>
                <a:lnTo>
                  <a:pt x="57775" y="17368"/>
                </a:lnTo>
                <a:lnTo>
                  <a:pt x="52790" y="20151"/>
                </a:lnTo>
                <a:lnTo>
                  <a:pt x="47561" y="23912"/>
                </a:lnTo>
                <a:lnTo>
                  <a:pt x="42169" y="28324"/>
                </a:lnTo>
                <a:lnTo>
                  <a:pt x="36671" y="33170"/>
                </a:lnTo>
                <a:lnTo>
                  <a:pt x="32051" y="38306"/>
                </a:lnTo>
                <a:lnTo>
                  <a:pt x="28020" y="43635"/>
                </a:lnTo>
                <a:lnTo>
                  <a:pt x="24380" y="49092"/>
                </a:lnTo>
                <a:lnTo>
                  <a:pt x="21001" y="53684"/>
                </a:lnTo>
                <a:lnTo>
                  <a:pt x="17796" y="57696"/>
                </a:lnTo>
                <a:lnTo>
                  <a:pt x="14706" y="61324"/>
                </a:lnTo>
                <a:lnTo>
                  <a:pt x="11694" y="66601"/>
                </a:lnTo>
                <a:lnTo>
                  <a:pt x="8733" y="72975"/>
                </a:lnTo>
                <a:lnTo>
                  <a:pt x="5807" y="80083"/>
                </a:lnTo>
                <a:lnTo>
                  <a:pt x="3857" y="86726"/>
                </a:lnTo>
                <a:lnTo>
                  <a:pt x="2556" y="93060"/>
                </a:lnTo>
                <a:lnTo>
                  <a:pt x="1690" y="99188"/>
                </a:lnTo>
                <a:lnTo>
                  <a:pt x="1111" y="105177"/>
                </a:lnTo>
                <a:lnTo>
                  <a:pt x="725" y="111076"/>
                </a:lnTo>
                <a:lnTo>
                  <a:pt x="468" y="116913"/>
                </a:lnTo>
                <a:lnTo>
                  <a:pt x="183" y="128479"/>
                </a:lnTo>
                <a:lnTo>
                  <a:pt x="0" y="146875"/>
                </a:lnTo>
                <a:lnTo>
                  <a:pt x="937" y="151257"/>
                </a:lnTo>
                <a:lnTo>
                  <a:pt x="2515" y="156083"/>
                </a:lnTo>
                <a:lnTo>
                  <a:pt x="4519" y="161205"/>
                </a:lnTo>
                <a:lnTo>
                  <a:pt x="6808" y="165573"/>
                </a:lnTo>
                <a:lnTo>
                  <a:pt x="9285" y="169437"/>
                </a:lnTo>
                <a:lnTo>
                  <a:pt x="11891" y="172965"/>
                </a:lnTo>
                <a:lnTo>
                  <a:pt x="14579" y="176270"/>
                </a:lnTo>
                <a:lnTo>
                  <a:pt x="20107" y="182483"/>
                </a:lnTo>
                <a:lnTo>
                  <a:pt x="23867" y="185472"/>
                </a:lnTo>
                <a:lnTo>
                  <a:pt x="28279" y="188418"/>
                </a:lnTo>
                <a:lnTo>
                  <a:pt x="33125" y="191335"/>
                </a:lnTo>
                <a:lnTo>
                  <a:pt x="38261" y="194232"/>
                </a:lnTo>
                <a:lnTo>
                  <a:pt x="49047" y="199990"/>
                </a:lnTo>
                <a:lnTo>
                  <a:pt x="54590" y="201907"/>
                </a:lnTo>
                <a:lnTo>
                  <a:pt x="60192" y="203184"/>
                </a:lnTo>
                <a:lnTo>
                  <a:pt x="65829" y="204036"/>
                </a:lnTo>
                <a:lnTo>
                  <a:pt x="71494" y="204605"/>
                </a:lnTo>
                <a:lnTo>
                  <a:pt x="77175" y="204983"/>
                </a:lnTo>
                <a:lnTo>
                  <a:pt x="82868" y="205236"/>
                </a:lnTo>
                <a:lnTo>
                  <a:pt x="96813" y="205516"/>
                </a:lnTo>
                <a:lnTo>
                  <a:pt x="104532" y="205591"/>
                </a:lnTo>
                <a:lnTo>
                  <a:pt x="111582" y="204688"/>
                </a:lnTo>
                <a:lnTo>
                  <a:pt x="118189" y="203134"/>
                </a:lnTo>
                <a:lnTo>
                  <a:pt x="155154" y="191109"/>
                </a:lnTo>
                <a:lnTo>
                  <a:pt x="171802" y="185585"/>
                </a:lnTo>
                <a:lnTo>
                  <a:pt x="178337" y="182778"/>
                </a:lnTo>
                <a:lnTo>
                  <a:pt x="183646" y="179955"/>
                </a:lnTo>
                <a:lnTo>
                  <a:pt x="188138" y="177120"/>
                </a:lnTo>
                <a:lnTo>
                  <a:pt x="193038" y="173325"/>
                </a:lnTo>
                <a:lnTo>
                  <a:pt x="198210" y="168890"/>
                </a:lnTo>
                <a:lnTo>
                  <a:pt x="203562" y="164028"/>
                </a:lnTo>
                <a:lnTo>
                  <a:pt x="209036" y="159835"/>
                </a:lnTo>
                <a:lnTo>
                  <a:pt x="214589" y="156087"/>
                </a:lnTo>
                <a:lnTo>
                  <a:pt x="220197" y="152635"/>
                </a:lnTo>
                <a:lnTo>
                  <a:pt x="224888" y="148429"/>
                </a:lnTo>
                <a:lnTo>
                  <a:pt x="228967" y="143721"/>
                </a:lnTo>
                <a:lnTo>
                  <a:pt x="232639" y="138676"/>
                </a:lnTo>
                <a:lnTo>
                  <a:pt x="235088" y="133408"/>
                </a:lnTo>
                <a:lnTo>
                  <a:pt x="236720" y="127991"/>
                </a:lnTo>
                <a:lnTo>
                  <a:pt x="237809" y="122475"/>
                </a:lnTo>
                <a:lnTo>
                  <a:pt x="239486" y="116892"/>
                </a:lnTo>
                <a:lnTo>
                  <a:pt x="241557" y="111266"/>
                </a:lnTo>
                <a:lnTo>
                  <a:pt x="243891" y="105610"/>
                </a:lnTo>
                <a:lnTo>
                  <a:pt x="244494" y="99934"/>
                </a:lnTo>
                <a:lnTo>
                  <a:pt x="243943" y="94245"/>
                </a:lnTo>
                <a:lnTo>
                  <a:pt x="242624" y="88548"/>
                </a:lnTo>
                <a:lnTo>
                  <a:pt x="241743" y="83797"/>
                </a:lnTo>
                <a:lnTo>
                  <a:pt x="241157" y="79677"/>
                </a:lnTo>
                <a:lnTo>
                  <a:pt x="240767" y="75978"/>
                </a:lnTo>
                <a:lnTo>
                  <a:pt x="239554" y="71607"/>
                </a:lnTo>
                <a:lnTo>
                  <a:pt x="237792" y="66788"/>
                </a:lnTo>
                <a:lnTo>
                  <a:pt x="235666" y="61670"/>
                </a:lnTo>
                <a:lnTo>
                  <a:pt x="233296" y="56354"/>
                </a:lnTo>
                <a:lnTo>
                  <a:pt x="228122" y="45366"/>
                </a:lnTo>
                <a:lnTo>
                  <a:pt x="223504" y="40722"/>
                </a:lnTo>
                <a:lnTo>
                  <a:pt x="217567" y="36673"/>
                </a:lnTo>
                <a:lnTo>
                  <a:pt x="204304" y="29634"/>
                </a:lnTo>
                <a:lnTo>
                  <a:pt x="192060" y="23331"/>
                </a:lnTo>
                <a:lnTo>
                  <a:pt x="185174" y="20316"/>
                </a:lnTo>
                <a:lnTo>
                  <a:pt x="177727" y="17354"/>
                </a:lnTo>
                <a:lnTo>
                  <a:pt x="169905" y="14427"/>
                </a:lnTo>
                <a:lnTo>
                  <a:pt x="161832" y="12476"/>
                </a:lnTo>
                <a:lnTo>
                  <a:pt x="153593" y="11175"/>
                </a:lnTo>
                <a:lnTo>
                  <a:pt x="145242" y="10307"/>
                </a:lnTo>
                <a:lnTo>
                  <a:pt x="136819" y="9729"/>
                </a:lnTo>
                <a:lnTo>
                  <a:pt x="128344" y="9344"/>
                </a:lnTo>
                <a:lnTo>
                  <a:pt x="111309" y="8915"/>
                </a:lnTo>
                <a:lnTo>
                  <a:pt x="73074" y="8618"/>
                </a:lnTo>
                <a:lnTo>
                  <a:pt x="66798" y="9555"/>
                </a:lnTo>
                <a:lnTo>
                  <a:pt x="60709" y="11133"/>
                </a:lnTo>
                <a:lnTo>
                  <a:pt x="42817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58"/>
          <p:cNvSpPr/>
          <p:nvPr/>
        </p:nvSpPr>
        <p:spPr>
          <a:xfrm>
            <a:off x="4040573" y="4140517"/>
            <a:ext cx="197100" cy="608649"/>
          </a:xfrm>
          <a:custGeom>
            <a:avLst/>
            <a:gdLst/>
            <a:ahLst/>
            <a:cxnLst/>
            <a:rect l="0" t="0" r="0" b="0"/>
            <a:pathLst>
              <a:path w="197100" h="608649">
                <a:moveTo>
                  <a:pt x="154236" y="0"/>
                </a:moveTo>
                <a:lnTo>
                  <a:pt x="142305" y="0"/>
                </a:lnTo>
                <a:lnTo>
                  <a:pt x="139614" y="953"/>
                </a:lnTo>
                <a:lnTo>
                  <a:pt x="134086" y="4551"/>
                </a:lnTo>
                <a:lnTo>
                  <a:pt x="128453" y="9325"/>
                </a:lnTo>
                <a:lnTo>
                  <a:pt x="125618" y="11932"/>
                </a:lnTo>
                <a:lnTo>
                  <a:pt x="121822" y="14622"/>
                </a:lnTo>
                <a:lnTo>
                  <a:pt x="117387" y="17368"/>
                </a:lnTo>
                <a:lnTo>
                  <a:pt x="112525" y="20151"/>
                </a:lnTo>
                <a:lnTo>
                  <a:pt x="108331" y="23912"/>
                </a:lnTo>
                <a:lnTo>
                  <a:pt x="104583" y="28324"/>
                </a:lnTo>
                <a:lnTo>
                  <a:pt x="101132" y="33170"/>
                </a:lnTo>
                <a:lnTo>
                  <a:pt x="97879" y="39258"/>
                </a:lnTo>
                <a:lnTo>
                  <a:pt x="91723" y="53643"/>
                </a:lnTo>
                <a:lnTo>
                  <a:pt x="87796" y="61480"/>
                </a:lnTo>
                <a:lnTo>
                  <a:pt x="83273" y="69562"/>
                </a:lnTo>
                <a:lnTo>
                  <a:pt x="78352" y="77807"/>
                </a:lnTo>
                <a:lnTo>
                  <a:pt x="74120" y="86161"/>
                </a:lnTo>
                <a:lnTo>
                  <a:pt x="70345" y="94588"/>
                </a:lnTo>
                <a:lnTo>
                  <a:pt x="66877" y="103064"/>
                </a:lnTo>
                <a:lnTo>
                  <a:pt x="62659" y="111572"/>
                </a:lnTo>
                <a:lnTo>
                  <a:pt x="57942" y="120101"/>
                </a:lnTo>
                <a:lnTo>
                  <a:pt x="52893" y="128645"/>
                </a:lnTo>
                <a:lnTo>
                  <a:pt x="48574" y="138151"/>
                </a:lnTo>
                <a:lnTo>
                  <a:pt x="44743" y="148298"/>
                </a:lnTo>
                <a:lnTo>
                  <a:pt x="41235" y="158873"/>
                </a:lnTo>
                <a:lnTo>
                  <a:pt x="36992" y="169733"/>
                </a:lnTo>
                <a:lnTo>
                  <a:pt x="32259" y="180783"/>
                </a:lnTo>
                <a:lnTo>
                  <a:pt x="27198" y="191959"/>
                </a:lnTo>
                <a:lnTo>
                  <a:pt x="23824" y="204173"/>
                </a:lnTo>
                <a:lnTo>
                  <a:pt x="21575" y="217078"/>
                </a:lnTo>
                <a:lnTo>
                  <a:pt x="20076" y="230444"/>
                </a:lnTo>
                <a:lnTo>
                  <a:pt x="17171" y="243164"/>
                </a:lnTo>
                <a:lnTo>
                  <a:pt x="13329" y="255455"/>
                </a:lnTo>
                <a:lnTo>
                  <a:pt x="8863" y="267458"/>
                </a:lnTo>
                <a:lnTo>
                  <a:pt x="5886" y="279270"/>
                </a:lnTo>
                <a:lnTo>
                  <a:pt x="3901" y="290955"/>
                </a:lnTo>
                <a:lnTo>
                  <a:pt x="2578" y="302555"/>
                </a:lnTo>
                <a:lnTo>
                  <a:pt x="1696" y="314099"/>
                </a:lnTo>
                <a:lnTo>
                  <a:pt x="1108" y="325604"/>
                </a:lnTo>
                <a:lnTo>
                  <a:pt x="454" y="348548"/>
                </a:lnTo>
                <a:lnTo>
                  <a:pt x="0" y="405757"/>
                </a:lnTo>
                <a:lnTo>
                  <a:pt x="930" y="417190"/>
                </a:lnTo>
                <a:lnTo>
                  <a:pt x="2502" y="428621"/>
                </a:lnTo>
                <a:lnTo>
                  <a:pt x="4503" y="440053"/>
                </a:lnTo>
                <a:lnTo>
                  <a:pt x="5836" y="450531"/>
                </a:lnTo>
                <a:lnTo>
                  <a:pt x="6726" y="460374"/>
                </a:lnTo>
                <a:lnTo>
                  <a:pt x="8666" y="478930"/>
                </a:lnTo>
                <a:lnTo>
                  <a:pt x="12704" y="496703"/>
                </a:lnTo>
                <a:lnTo>
                  <a:pt x="16066" y="505443"/>
                </a:lnTo>
                <a:lnTo>
                  <a:pt x="20213" y="514127"/>
                </a:lnTo>
                <a:lnTo>
                  <a:pt x="32611" y="537461"/>
                </a:lnTo>
                <a:lnTo>
                  <a:pt x="45333" y="562413"/>
                </a:lnTo>
                <a:lnTo>
                  <a:pt x="49249" y="567347"/>
                </a:lnTo>
                <a:lnTo>
                  <a:pt x="53765" y="571589"/>
                </a:lnTo>
                <a:lnTo>
                  <a:pt x="58681" y="575369"/>
                </a:lnTo>
                <a:lnTo>
                  <a:pt x="63863" y="578842"/>
                </a:lnTo>
                <a:lnTo>
                  <a:pt x="69222" y="582110"/>
                </a:lnTo>
                <a:lnTo>
                  <a:pt x="74700" y="585241"/>
                </a:lnTo>
                <a:lnTo>
                  <a:pt x="85867" y="591260"/>
                </a:lnTo>
                <a:lnTo>
                  <a:pt x="108558" y="602885"/>
                </a:lnTo>
                <a:lnTo>
                  <a:pt x="114259" y="604806"/>
                </a:lnTo>
                <a:lnTo>
                  <a:pt x="119965" y="606087"/>
                </a:lnTo>
                <a:lnTo>
                  <a:pt x="125674" y="606940"/>
                </a:lnTo>
                <a:lnTo>
                  <a:pt x="131385" y="607509"/>
                </a:lnTo>
                <a:lnTo>
                  <a:pt x="137097" y="607889"/>
                </a:lnTo>
                <a:lnTo>
                  <a:pt x="142810" y="608141"/>
                </a:lnTo>
                <a:lnTo>
                  <a:pt x="154238" y="608422"/>
                </a:lnTo>
                <a:lnTo>
                  <a:pt x="197099" y="6086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59"/>
          <p:cNvSpPr/>
          <p:nvPr/>
        </p:nvSpPr>
        <p:spPr>
          <a:xfrm>
            <a:off x="4249878" y="4397692"/>
            <a:ext cx="210680" cy="342901"/>
          </a:xfrm>
          <a:custGeom>
            <a:avLst/>
            <a:gdLst/>
            <a:ahLst/>
            <a:cxnLst/>
            <a:rect l="0" t="0" r="0" b="0"/>
            <a:pathLst>
              <a:path w="210680" h="342901">
                <a:moveTo>
                  <a:pt x="4939" y="0"/>
                </a:moveTo>
                <a:lnTo>
                  <a:pt x="0" y="0"/>
                </a:lnTo>
                <a:lnTo>
                  <a:pt x="4866" y="0"/>
                </a:lnTo>
                <a:lnTo>
                  <a:pt x="9468" y="4551"/>
                </a:lnTo>
                <a:lnTo>
                  <a:pt x="11769" y="5891"/>
                </a:lnTo>
                <a:lnTo>
                  <a:pt x="16864" y="7381"/>
                </a:lnTo>
                <a:lnTo>
                  <a:pt x="18604" y="8731"/>
                </a:lnTo>
                <a:lnTo>
                  <a:pt x="19764" y="10583"/>
                </a:lnTo>
                <a:lnTo>
                  <a:pt x="20537" y="12770"/>
                </a:lnTo>
                <a:lnTo>
                  <a:pt x="22958" y="15182"/>
                </a:lnTo>
                <a:lnTo>
                  <a:pt x="26476" y="17741"/>
                </a:lnTo>
                <a:lnTo>
                  <a:pt x="30728" y="20400"/>
                </a:lnTo>
                <a:lnTo>
                  <a:pt x="34514" y="23125"/>
                </a:lnTo>
                <a:lnTo>
                  <a:pt x="37990" y="25894"/>
                </a:lnTo>
                <a:lnTo>
                  <a:pt x="41261" y="28693"/>
                </a:lnTo>
                <a:lnTo>
                  <a:pt x="45346" y="31511"/>
                </a:lnTo>
                <a:lnTo>
                  <a:pt x="49975" y="34342"/>
                </a:lnTo>
                <a:lnTo>
                  <a:pt x="54965" y="37183"/>
                </a:lnTo>
                <a:lnTo>
                  <a:pt x="59245" y="40981"/>
                </a:lnTo>
                <a:lnTo>
                  <a:pt x="63050" y="45418"/>
                </a:lnTo>
                <a:lnTo>
                  <a:pt x="66540" y="50281"/>
                </a:lnTo>
                <a:lnTo>
                  <a:pt x="70771" y="55428"/>
                </a:lnTo>
                <a:lnTo>
                  <a:pt x="75497" y="60765"/>
                </a:lnTo>
                <a:lnTo>
                  <a:pt x="80553" y="66227"/>
                </a:lnTo>
                <a:lnTo>
                  <a:pt x="85828" y="72726"/>
                </a:lnTo>
                <a:lnTo>
                  <a:pt x="91250" y="79917"/>
                </a:lnTo>
                <a:lnTo>
                  <a:pt x="96769" y="87568"/>
                </a:lnTo>
                <a:lnTo>
                  <a:pt x="101402" y="94574"/>
                </a:lnTo>
                <a:lnTo>
                  <a:pt x="105442" y="101149"/>
                </a:lnTo>
                <a:lnTo>
                  <a:pt x="109089" y="107438"/>
                </a:lnTo>
                <a:lnTo>
                  <a:pt x="118221" y="122045"/>
                </a:lnTo>
                <a:lnTo>
                  <a:pt x="123322" y="129941"/>
                </a:lnTo>
                <a:lnTo>
                  <a:pt x="127676" y="137110"/>
                </a:lnTo>
                <a:lnTo>
                  <a:pt x="131532" y="143794"/>
                </a:lnTo>
                <a:lnTo>
                  <a:pt x="135054" y="150155"/>
                </a:lnTo>
                <a:lnTo>
                  <a:pt x="138355" y="157254"/>
                </a:lnTo>
                <a:lnTo>
                  <a:pt x="141508" y="164843"/>
                </a:lnTo>
                <a:lnTo>
                  <a:pt x="144562" y="172760"/>
                </a:lnTo>
                <a:lnTo>
                  <a:pt x="148504" y="180896"/>
                </a:lnTo>
                <a:lnTo>
                  <a:pt x="153036" y="189178"/>
                </a:lnTo>
                <a:lnTo>
                  <a:pt x="157963" y="197556"/>
                </a:lnTo>
                <a:lnTo>
                  <a:pt x="162200" y="205999"/>
                </a:lnTo>
                <a:lnTo>
                  <a:pt x="165977" y="214485"/>
                </a:lnTo>
                <a:lnTo>
                  <a:pt x="169448" y="223000"/>
                </a:lnTo>
                <a:lnTo>
                  <a:pt x="172714" y="231535"/>
                </a:lnTo>
                <a:lnTo>
                  <a:pt x="178883" y="248637"/>
                </a:lnTo>
                <a:lnTo>
                  <a:pt x="187711" y="274330"/>
                </a:lnTo>
                <a:lnTo>
                  <a:pt x="189652" y="281947"/>
                </a:lnTo>
                <a:lnTo>
                  <a:pt x="190946" y="288930"/>
                </a:lnTo>
                <a:lnTo>
                  <a:pt x="191809" y="295490"/>
                </a:lnTo>
                <a:lnTo>
                  <a:pt x="195307" y="305319"/>
                </a:lnTo>
                <a:lnTo>
                  <a:pt x="197574" y="309274"/>
                </a:lnTo>
                <a:lnTo>
                  <a:pt x="200092" y="318748"/>
                </a:lnTo>
                <a:lnTo>
                  <a:pt x="201709" y="331250"/>
                </a:lnTo>
                <a:lnTo>
                  <a:pt x="201989" y="337967"/>
                </a:lnTo>
                <a:lnTo>
                  <a:pt x="202980" y="339611"/>
                </a:lnTo>
                <a:lnTo>
                  <a:pt x="204595" y="340707"/>
                </a:lnTo>
                <a:lnTo>
                  <a:pt x="210679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60"/>
          <p:cNvSpPr/>
          <p:nvPr/>
        </p:nvSpPr>
        <p:spPr>
          <a:xfrm>
            <a:off x="4237672" y="4337789"/>
            <a:ext cx="231458" cy="368514"/>
          </a:xfrm>
          <a:custGeom>
            <a:avLst/>
            <a:gdLst/>
            <a:ahLst/>
            <a:cxnLst/>
            <a:rect l="0" t="0" r="0" b="0"/>
            <a:pathLst>
              <a:path w="231458" h="368514">
                <a:moveTo>
                  <a:pt x="231457" y="8468"/>
                </a:moveTo>
                <a:lnTo>
                  <a:pt x="222990" y="0"/>
                </a:lnTo>
                <a:lnTo>
                  <a:pt x="218365" y="4478"/>
                </a:lnTo>
                <a:lnTo>
                  <a:pt x="217015" y="6760"/>
                </a:lnTo>
                <a:lnTo>
                  <a:pt x="214161" y="15476"/>
                </a:lnTo>
                <a:lnTo>
                  <a:pt x="210117" y="24600"/>
                </a:lnTo>
                <a:lnTo>
                  <a:pt x="206754" y="30653"/>
                </a:lnTo>
                <a:lnTo>
                  <a:pt x="202605" y="37545"/>
                </a:lnTo>
                <a:lnTo>
                  <a:pt x="192917" y="52824"/>
                </a:lnTo>
                <a:lnTo>
                  <a:pt x="182261" y="69140"/>
                </a:lnTo>
                <a:lnTo>
                  <a:pt x="176752" y="78443"/>
                </a:lnTo>
                <a:lnTo>
                  <a:pt x="171175" y="88456"/>
                </a:lnTo>
                <a:lnTo>
                  <a:pt x="165552" y="98941"/>
                </a:lnTo>
                <a:lnTo>
                  <a:pt x="158945" y="109741"/>
                </a:lnTo>
                <a:lnTo>
                  <a:pt x="151684" y="120751"/>
                </a:lnTo>
                <a:lnTo>
                  <a:pt x="143985" y="131901"/>
                </a:lnTo>
                <a:lnTo>
                  <a:pt x="136948" y="143144"/>
                </a:lnTo>
                <a:lnTo>
                  <a:pt x="130351" y="154449"/>
                </a:lnTo>
                <a:lnTo>
                  <a:pt x="124048" y="165796"/>
                </a:lnTo>
                <a:lnTo>
                  <a:pt x="116989" y="177171"/>
                </a:lnTo>
                <a:lnTo>
                  <a:pt x="109425" y="188564"/>
                </a:lnTo>
                <a:lnTo>
                  <a:pt x="101525" y="199970"/>
                </a:lnTo>
                <a:lnTo>
                  <a:pt x="95306" y="211384"/>
                </a:lnTo>
                <a:lnTo>
                  <a:pt x="90208" y="222803"/>
                </a:lnTo>
                <a:lnTo>
                  <a:pt x="85856" y="234225"/>
                </a:lnTo>
                <a:lnTo>
                  <a:pt x="80097" y="244698"/>
                </a:lnTo>
                <a:lnTo>
                  <a:pt x="73400" y="254537"/>
                </a:lnTo>
                <a:lnTo>
                  <a:pt x="66079" y="263954"/>
                </a:lnTo>
                <a:lnTo>
                  <a:pt x="60245" y="273090"/>
                </a:lnTo>
                <a:lnTo>
                  <a:pt x="55403" y="282038"/>
                </a:lnTo>
                <a:lnTo>
                  <a:pt x="51223" y="290861"/>
                </a:lnTo>
                <a:lnTo>
                  <a:pt x="46532" y="298647"/>
                </a:lnTo>
                <a:lnTo>
                  <a:pt x="41498" y="305743"/>
                </a:lnTo>
                <a:lnTo>
                  <a:pt x="36238" y="312379"/>
                </a:lnTo>
                <a:lnTo>
                  <a:pt x="31779" y="318708"/>
                </a:lnTo>
                <a:lnTo>
                  <a:pt x="27853" y="324832"/>
                </a:lnTo>
                <a:lnTo>
                  <a:pt x="21904" y="335764"/>
                </a:lnTo>
                <a:lnTo>
                  <a:pt x="19260" y="343798"/>
                </a:lnTo>
                <a:lnTo>
                  <a:pt x="17603" y="346321"/>
                </a:lnTo>
                <a:lnTo>
                  <a:pt x="15545" y="348004"/>
                </a:lnTo>
                <a:lnTo>
                  <a:pt x="13221" y="349125"/>
                </a:lnTo>
                <a:lnTo>
                  <a:pt x="11672" y="350825"/>
                </a:lnTo>
                <a:lnTo>
                  <a:pt x="10639" y="352911"/>
                </a:lnTo>
                <a:lnTo>
                  <a:pt x="9950" y="355255"/>
                </a:lnTo>
                <a:lnTo>
                  <a:pt x="6645" y="360398"/>
                </a:lnTo>
                <a:lnTo>
                  <a:pt x="0" y="3685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61"/>
          <p:cNvSpPr/>
          <p:nvPr/>
        </p:nvSpPr>
        <p:spPr>
          <a:xfrm>
            <a:off x="4580572" y="4457700"/>
            <a:ext cx="325756" cy="51436"/>
          </a:xfrm>
          <a:custGeom>
            <a:avLst/>
            <a:gdLst/>
            <a:ahLst/>
            <a:cxnLst/>
            <a:rect l="0" t="0" r="0" b="0"/>
            <a:pathLst>
              <a:path w="325756" h="51436">
                <a:moveTo>
                  <a:pt x="0" y="0"/>
                </a:moveTo>
                <a:lnTo>
                  <a:pt x="12770" y="0"/>
                </a:lnTo>
                <a:lnTo>
                  <a:pt x="15181" y="953"/>
                </a:lnTo>
                <a:lnTo>
                  <a:pt x="17741" y="2540"/>
                </a:lnTo>
                <a:lnTo>
                  <a:pt x="20400" y="4551"/>
                </a:lnTo>
                <a:lnTo>
                  <a:pt x="23125" y="5891"/>
                </a:lnTo>
                <a:lnTo>
                  <a:pt x="28693" y="7381"/>
                </a:lnTo>
                <a:lnTo>
                  <a:pt x="37182" y="8219"/>
                </a:lnTo>
                <a:lnTo>
                  <a:pt x="45731" y="8468"/>
                </a:lnTo>
                <a:lnTo>
                  <a:pt x="49537" y="9455"/>
                </a:lnTo>
                <a:lnTo>
                  <a:pt x="53980" y="11066"/>
                </a:lnTo>
                <a:lnTo>
                  <a:pt x="58846" y="13092"/>
                </a:lnTo>
                <a:lnTo>
                  <a:pt x="63996" y="14443"/>
                </a:lnTo>
                <a:lnTo>
                  <a:pt x="69334" y="15344"/>
                </a:lnTo>
                <a:lnTo>
                  <a:pt x="74798" y="15944"/>
                </a:lnTo>
                <a:lnTo>
                  <a:pt x="80345" y="16344"/>
                </a:lnTo>
                <a:lnTo>
                  <a:pt x="85948" y="16611"/>
                </a:lnTo>
                <a:lnTo>
                  <a:pt x="98207" y="16907"/>
                </a:lnTo>
                <a:lnTo>
                  <a:pt x="173040" y="17142"/>
                </a:lnTo>
                <a:lnTo>
                  <a:pt x="180130" y="18095"/>
                </a:lnTo>
                <a:lnTo>
                  <a:pt x="186762" y="19683"/>
                </a:lnTo>
                <a:lnTo>
                  <a:pt x="193088" y="21695"/>
                </a:lnTo>
                <a:lnTo>
                  <a:pt x="200163" y="23036"/>
                </a:lnTo>
                <a:lnTo>
                  <a:pt x="207737" y="23929"/>
                </a:lnTo>
                <a:lnTo>
                  <a:pt x="215644" y="24525"/>
                </a:lnTo>
                <a:lnTo>
                  <a:pt x="222820" y="25875"/>
                </a:lnTo>
                <a:lnTo>
                  <a:pt x="229509" y="27727"/>
                </a:lnTo>
                <a:lnTo>
                  <a:pt x="235873" y="29915"/>
                </a:lnTo>
                <a:lnTo>
                  <a:pt x="242022" y="31373"/>
                </a:lnTo>
                <a:lnTo>
                  <a:pt x="248025" y="32345"/>
                </a:lnTo>
                <a:lnTo>
                  <a:pt x="253932" y="32993"/>
                </a:lnTo>
                <a:lnTo>
                  <a:pt x="259776" y="34378"/>
                </a:lnTo>
                <a:lnTo>
                  <a:pt x="265576" y="36253"/>
                </a:lnTo>
                <a:lnTo>
                  <a:pt x="271348" y="38456"/>
                </a:lnTo>
                <a:lnTo>
                  <a:pt x="276149" y="39925"/>
                </a:lnTo>
                <a:lnTo>
                  <a:pt x="280302" y="40904"/>
                </a:lnTo>
                <a:lnTo>
                  <a:pt x="288409" y="41992"/>
                </a:lnTo>
                <a:lnTo>
                  <a:pt x="298361" y="42476"/>
                </a:lnTo>
                <a:lnTo>
                  <a:pt x="303683" y="43557"/>
                </a:lnTo>
                <a:lnTo>
                  <a:pt x="309135" y="45230"/>
                </a:lnTo>
                <a:lnTo>
                  <a:pt x="325755" y="5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62"/>
          <p:cNvSpPr/>
          <p:nvPr/>
        </p:nvSpPr>
        <p:spPr>
          <a:xfrm>
            <a:off x="4700587" y="4371975"/>
            <a:ext cx="34291" cy="351473"/>
          </a:xfrm>
          <a:custGeom>
            <a:avLst/>
            <a:gdLst/>
            <a:ahLst/>
            <a:cxnLst/>
            <a:rect l="0" t="0" r="0" b="0"/>
            <a:pathLst>
              <a:path w="34291" h="351473">
                <a:moveTo>
                  <a:pt x="34290" y="0"/>
                </a:moveTo>
                <a:lnTo>
                  <a:pt x="18442" y="0"/>
                </a:lnTo>
                <a:lnTo>
                  <a:pt x="18009" y="952"/>
                </a:lnTo>
                <a:lnTo>
                  <a:pt x="17316" y="9325"/>
                </a:lnTo>
                <a:lnTo>
                  <a:pt x="17179" y="20151"/>
                </a:lnTo>
                <a:lnTo>
                  <a:pt x="16215" y="23911"/>
                </a:lnTo>
                <a:lnTo>
                  <a:pt x="14620" y="28323"/>
                </a:lnTo>
                <a:lnTo>
                  <a:pt x="12604" y="33169"/>
                </a:lnTo>
                <a:lnTo>
                  <a:pt x="11260" y="38305"/>
                </a:lnTo>
                <a:lnTo>
                  <a:pt x="10364" y="43634"/>
                </a:lnTo>
                <a:lnTo>
                  <a:pt x="9767" y="49091"/>
                </a:lnTo>
                <a:lnTo>
                  <a:pt x="9369" y="55588"/>
                </a:lnTo>
                <a:lnTo>
                  <a:pt x="8927" y="70425"/>
                </a:lnTo>
                <a:lnTo>
                  <a:pt x="8619" y="104900"/>
                </a:lnTo>
                <a:lnTo>
                  <a:pt x="8573" y="198473"/>
                </a:lnTo>
                <a:lnTo>
                  <a:pt x="7620" y="206611"/>
                </a:lnTo>
                <a:lnTo>
                  <a:pt x="6033" y="214893"/>
                </a:lnTo>
                <a:lnTo>
                  <a:pt x="4022" y="223272"/>
                </a:lnTo>
                <a:lnTo>
                  <a:pt x="2681" y="230763"/>
                </a:lnTo>
                <a:lnTo>
                  <a:pt x="1787" y="237662"/>
                </a:lnTo>
                <a:lnTo>
                  <a:pt x="1191" y="244166"/>
                </a:lnTo>
                <a:lnTo>
                  <a:pt x="794" y="250407"/>
                </a:lnTo>
                <a:lnTo>
                  <a:pt x="353" y="262422"/>
                </a:lnTo>
                <a:lnTo>
                  <a:pt x="31" y="299968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63"/>
          <p:cNvSpPr/>
          <p:nvPr/>
        </p:nvSpPr>
        <p:spPr>
          <a:xfrm>
            <a:off x="4940617" y="4277677"/>
            <a:ext cx="85726" cy="375555"/>
          </a:xfrm>
          <a:custGeom>
            <a:avLst/>
            <a:gdLst/>
            <a:ahLst/>
            <a:cxnLst/>
            <a:rect l="0" t="0" r="0" b="0"/>
            <a:pathLst>
              <a:path w="85726" h="375555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19"/>
                </a:lnTo>
                <a:lnTo>
                  <a:pt x="5891" y="9290"/>
                </a:lnTo>
                <a:lnTo>
                  <a:pt x="6785" y="10956"/>
                </a:lnTo>
                <a:lnTo>
                  <a:pt x="8730" y="16299"/>
                </a:lnTo>
                <a:lnTo>
                  <a:pt x="10583" y="20391"/>
                </a:lnTo>
                <a:lnTo>
                  <a:pt x="12770" y="25024"/>
                </a:lnTo>
                <a:lnTo>
                  <a:pt x="15201" y="35252"/>
                </a:lnTo>
                <a:lnTo>
                  <a:pt x="15849" y="40646"/>
                </a:lnTo>
                <a:lnTo>
                  <a:pt x="17233" y="47100"/>
                </a:lnTo>
                <a:lnTo>
                  <a:pt x="19109" y="54260"/>
                </a:lnTo>
                <a:lnTo>
                  <a:pt x="21312" y="61891"/>
                </a:lnTo>
                <a:lnTo>
                  <a:pt x="22781" y="69835"/>
                </a:lnTo>
                <a:lnTo>
                  <a:pt x="23760" y="77990"/>
                </a:lnTo>
                <a:lnTo>
                  <a:pt x="24412" y="86283"/>
                </a:lnTo>
                <a:lnTo>
                  <a:pt x="25800" y="95622"/>
                </a:lnTo>
                <a:lnTo>
                  <a:pt x="27677" y="105658"/>
                </a:lnTo>
                <a:lnTo>
                  <a:pt x="29882" y="116159"/>
                </a:lnTo>
                <a:lnTo>
                  <a:pt x="31351" y="126969"/>
                </a:lnTo>
                <a:lnTo>
                  <a:pt x="32331" y="137986"/>
                </a:lnTo>
                <a:lnTo>
                  <a:pt x="32984" y="149141"/>
                </a:lnTo>
                <a:lnTo>
                  <a:pt x="33710" y="174235"/>
                </a:lnTo>
                <a:lnTo>
                  <a:pt x="34280" y="282290"/>
                </a:lnTo>
                <a:lnTo>
                  <a:pt x="35236" y="291064"/>
                </a:lnTo>
                <a:lnTo>
                  <a:pt x="36826" y="299770"/>
                </a:lnTo>
                <a:lnTo>
                  <a:pt x="38838" y="308432"/>
                </a:lnTo>
                <a:lnTo>
                  <a:pt x="41132" y="316111"/>
                </a:lnTo>
                <a:lnTo>
                  <a:pt x="43614" y="323136"/>
                </a:lnTo>
                <a:lnTo>
                  <a:pt x="46221" y="329724"/>
                </a:lnTo>
                <a:lnTo>
                  <a:pt x="47959" y="336021"/>
                </a:lnTo>
                <a:lnTo>
                  <a:pt x="49117" y="342124"/>
                </a:lnTo>
                <a:lnTo>
                  <a:pt x="49890" y="348098"/>
                </a:lnTo>
                <a:lnTo>
                  <a:pt x="51358" y="352080"/>
                </a:lnTo>
                <a:lnTo>
                  <a:pt x="53289" y="354735"/>
                </a:lnTo>
                <a:lnTo>
                  <a:pt x="55528" y="356505"/>
                </a:lnTo>
                <a:lnTo>
                  <a:pt x="57021" y="358638"/>
                </a:lnTo>
                <a:lnTo>
                  <a:pt x="58680" y="363547"/>
                </a:lnTo>
                <a:lnTo>
                  <a:pt x="60075" y="366190"/>
                </a:lnTo>
                <a:lnTo>
                  <a:pt x="61957" y="368904"/>
                </a:lnTo>
                <a:lnTo>
                  <a:pt x="64165" y="371666"/>
                </a:lnTo>
                <a:lnTo>
                  <a:pt x="66589" y="373508"/>
                </a:lnTo>
                <a:lnTo>
                  <a:pt x="69158" y="374735"/>
                </a:lnTo>
                <a:lnTo>
                  <a:pt x="71822" y="375554"/>
                </a:lnTo>
                <a:lnTo>
                  <a:pt x="73599" y="375146"/>
                </a:lnTo>
                <a:lnTo>
                  <a:pt x="74784" y="373923"/>
                </a:lnTo>
                <a:lnTo>
                  <a:pt x="75573" y="372155"/>
                </a:lnTo>
                <a:lnTo>
                  <a:pt x="77052" y="370976"/>
                </a:lnTo>
                <a:lnTo>
                  <a:pt x="78990" y="370189"/>
                </a:lnTo>
                <a:lnTo>
                  <a:pt x="85725" y="3686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64"/>
          <p:cNvSpPr/>
          <p:nvPr/>
        </p:nvSpPr>
        <p:spPr>
          <a:xfrm>
            <a:off x="5086350" y="4269616"/>
            <a:ext cx="252888" cy="342231"/>
          </a:xfrm>
          <a:custGeom>
            <a:avLst/>
            <a:gdLst/>
            <a:ahLst/>
            <a:cxnLst/>
            <a:rect l="0" t="0" r="0" b="0"/>
            <a:pathLst>
              <a:path w="252888" h="342231">
                <a:moveTo>
                  <a:pt x="0" y="85213"/>
                </a:moveTo>
                <a:lnTo>
                  <a:pt x="0" y="77833"/>
                </a:lnTo>
                <a:lnTo>
                  <a:pt x="6843" y="70033"/>
                </a:lnTo>
                <a:lnTo>
                  <a:pt x="20151" y="56521"/>
                </a:lnTo>
                <a:lnTo>
                  <a:pt x="23911" y="53703"/>
                </a:lnTo>
                <a:lnTo>
                  <a:pt x="28323" y="50871"/>
                </a:lnTo>
                <a:lnTo>
                  <a:pt x="33170" y="48032"/>
                </a:lnTo>
                <a:lnTo>
                  <a:pt x="38305" y="44233"/>
                </a:lnTo>
                <a:lnTo>
                  <a:pt x="43634" y="39796"/>
                </a:lnTo>
                <a:lnTo>
                  <a:pt x="49092" y="34932"/>
                </a:lnTo>
                <a:lnTo>
                  <a:pt x="54636" y="30738"/>
                </a:lnTo>
                <a:lnTo>
                  <a:pt x="60236" y="26989"/>
                </a:lnTo>
                <a:lnTo>
                  <a:pt x="65875" y="23537"/>
                </a:lnTo>
                <a:lnTo>
                  <a:pt x="71539" y="20284"/>
                </a:lnTo>
                <a:lnTo>
                  <a:pt x="82912" y="14128"/>
                </a:lnTo>
                <a:lnTo>
                  <a:pt x="89565" y="11153"/>
                </a:lnTo>
                <a:lnTo>
                  <a:pt x="96857" y="8218"/>
                </a:lnTo>
                <a:lnTo>
                  <a:pt x="104576" y="5308"/>
                </a:lnTo>
                <a:lnTo>
                  <a:pt x="110675" y="3368"/>
                </a:lnTo>
                <a:lnTo>
                  <a:pt x="115693" y="2075"/>
                </a:lnTo>
                <a:lnTo>
                  <a:pt x="119991" y="1213"/>
                </a:lnTo>
                <a:lnTo>
                  <a:pt x="125714" y="638"/>
                </a:lnTo>
                <a:lnTo>
                  <a:pt x="132387" y="255"/>
                </a:lnTo>
                <a:lnTo>
                  <a:pt x="139693" y="0"/>
                </a:lnTo>
                <a:lnTo>
                  <a:pt x="145516" y="782"/>
                </a:lnTo>
                <a:lnTo>
                  <a:pt x="150350" y="2256"/>
                </a:lnTo>
                <a:lnTo>
                  <a:pt x="154526" y="4191"/>
                </a:lnTo>
                <a:lnTo>
                  <a:pt x="161706" y="8881"/>
                </a:lnTo>
                <a:lnTo>
                  <a:pt x="164954" y="11465"/>
                </a:lnTo>
                <a:lnTo>
                  <a:pt x="167119" y="14140"/>
                </a:lnTo>
                <a:lnTo>
                  <a:pt x="168562" y="16877"/>
                </a:lnTo>
                <a:lnTo>
                  <a:pt x="169524" y="19653"/>
                </a:lnTo>
                <a:lnTo>
                  <a:pt x="170594" y="27818"/>
                </a:lnTo>
                <a:lnTo>
                  <a:pt x="171070" y="37797"/>
                </a:lnTo>
                <a:lnTo>
                  <a:pt x="171281" y="48582"/>
                </a:lnTo>
                <a:lnTo>
                  <a:pt x="170384" y="55077"/>
                </a:lnTo>
                <a:lnTo>
                  <a:pt x="168835" y="62266"/>
                </a:lnTo>
                <a:lnTo>
                  <a:pt x="166849" y="69915"/>
                </a:lnTo>
                <a:lnTo>
                  <a:pt x="163620" y="76919"/>
                </a:lnTo>
                <a:lnTo>
                  <a:pt x="159562" y="83494"/>
                </a:lnTo>
                <a:lnTo>
                  <a:pt x="154952" y="89783"/>
                </a:lnTo>
                <a:lnTo>
                  <a:pt x="149974" y="95879"/>
                </a:lnTo>
                <a:lnTo>
                  <a:pt x="144750" y="101849"/>
                </a:lnTo>
                <a:lnTo>
                  <a:pt x="139362" y="107734"/>
                </a:lnTo>
                <a:lnTo>
                  <a:pt x="134818" y="113562"/>
                </a:lnTo>
                <a:lnTo>
                  <a:pt x="130836" y="119353"/>
                </a:lnTo>
                <a:lnTo>
                  <a:pt x="123872" y="129914"/>
                </a:lnTo>
                <a:lnTo>
                  <a:pt x="117601" y="137783"/>
                </a:lnTo>
                <a:lnTo>
                  <a:pt x="114596" y="140262"/>
                </a:lnTo>
                <a:lnTo>
                  <a:pt x="111640" y="141915"/>
                </a:lnTo>
                <a:lnTo>
                  <a:pt x="108717" y="143017"/>
                </a:lnTo>
                <a:lnTo>
                  <a:pt x="102928" y="146782"/>
                </a:lnTo>
                <a:lnTo>
                  <a:pt x="94446" y="153672"/>
                </a:lnTo>
                <a:lnTo>
                  <a:pt x="94341" y="149207"/>
                </a:lnTo>
                <a:lnTo>
                  <a:pt x="95279" y="147879"/>
                </a:lnTo>
                <a:lnTo>
                  <a:pt x="96857" y="146993"/>
                </a:lnTo>
                <a:lnTo>
                  <a:pt x="102103" y="145056"/>
                </a:lnTo>
                <a:lnTo>
                  <a:pt x="106168" y="143206"/>
                </a:lnTo>
                <a:lnTo>
                  <a:pt x="110783" y="141020"/>
                </a:lnTo>
                <a:lnTo>
                  <a:pt x="118452" y="136051"/>
                </a:lnTo>
                <a:lnTo>
                  <a:pt x="125988" y="130668"/>
                </a:lnTo>
                <a:lnTo>
                  <a:pt x="130664" y="127899"/>
                </a:lnTo>
                <a:lnTo>
                  <a:pt x="135687" y="125101"/>
                </a:lnTo>
                <a:lnTo>
                  <a:pt x="140940" y="123235"/>
                </a:lnTo>
                <a:lnTo>
                  <a:pt x="146347" y="121991"/>
                </a:lnTo>
                <a:lnTo>
                  <a:pt x="151857" y="121162"/>
                </a:lnTo>
                <a:lnTo>
                  <a:pt x="157436" y="119657"/>
                </a:lnTo>
                <a:lnTo>
                  <a:pt x="163060" y="117701"/>
                </a:lnTo>
                <a:lnTo>
                  <a:pt x="168714" y="115445"/>
                </a:lnTo>
                <a:lnTo>
                  <a:pt x="175341" y="113940"/>
                </a:lnTo>
                <a:lnTo>
                  <a:pt x="182616" y="112937"/>
                </a:lnTo>
                <a:lnTo>
                  <a:pt x="196415" y="111823"/>
                </a:lnTo>
                <a:lnTo>
                  <a:pt x="205723" y="111327"/>
                </a:lnTo>
                <a:lnTo>
                  <a:pt x="210491" y="112148"/>
                </a:lnTo>
                <a:lnTo>
                  <a:pt x="215575" y="113647"/>
                </a:lnTo>
                <a:lnTo>
                  <a:pt x="220869" y="115599"/>
                </a:lnTo>
                <a:lnTo>
                  <a:pt x="226303" y="117853"/>
                </a:lnTo>
                <a:lnTo>
                  <a:pt x="231831" y="120308"/>
                </a:lnTo>
                <a:lnTo>
                  <a:pt x="237422" y="122898"/>
                </a:lnTo>
                <a:lnTo>
                  <a:pt x="241149" y="125576"/>
                </a:lnTo>
                <a:lnTo>
                  <a:pt x="243633" y="128315"/>
                </a:lnTo>
                <a:lnTo>
                  <a:pt x="247346" y="134850"/>
                </a:lnTo>
                <a:lnTo>
                  <a:pt x="252171" y="144104"/>
                </a:lnTo>
                <a:lnTo>
                  <a:pt x="252887" y="149239"/>
                </a:lnTo>
                <a:lnTo>
                  <a:pt x="252411" y="154567"/>
                </a:lnTo>
                <a:lnTo>
                  <a:pt x="251141" y="160024"/>
                </a:lnTo>
                <a:lnTo>
                  <a:pt x="250295" y="166520"/>
                </a:lnTo>
                <a:lnTo>
                  <a:pt x="249731" y="173708"/>
                </a:lnTo>
                <a:lnTo>
                  <a:pt x="249354" y="181357"/>
                </a:lnTo>
                <a:lnTo>
                  <a:pt x="247199" y="188362"/>
                </a:lnTo>
                <a:lnTo>
                  <a:pt x="243856" y="194937"/>
                </a:lnTo>
                <a:lnTo>
                  <a:pt x="239723" y="201225"/>
                </a:lnTo>
                <a:lnTo>
                  <a:pt x="236015" y="208274"/>
                </a:lnTo>
                <a:lnTo>
                  <a:pt x="232591" y="215832"/>
                </a:lnTo>
                <a:lnTo>
                  <a:pt x="229355" y="223727"/>
                </a:lnTo>
                <a:lnTo>
                  <a:pt x="226246" y="230896"/>
                </a:lnTo>
                <a:lnTo>
                  <a:pt x="220251" y="243941"/>
                </a:lnTo>
                <a:lnTo>
                  <a:pt x="215414" y="251039"/>
                </a:lnTo>
                <a:lnTo>
                  <a:pt x="209331" y="258629"/>
                </a:lnTo>
                <a:lnTo>
                  <a:pt x="202419" y="266546"/>
                </a:lnTo>
                <a:lnTo>
                  <a:pt x="195906" y="273729"/>
                </a:lnTo>
                <a:lnTo>
                  <a:pt x="183589" y="286791"/>
                </a:lnTo>
                <a:lnTo>
                  <a:pt x="166051" y="304807"/>
                </a:lnTo>
                <a:lnTo>
                  <a:pt x="144233" y="326727"/>
                </a:lnTo>
                <a:lnTo>
                  <a:pt x="139970" y="330043"/>
                </a:lnTo>
                <a:lnTo>
                  <a:pt x="135223" y="333206"/>
                </a:lnTo>
                <a:lnTo>
                  <a:pt x="130154" y="336266"/>
                </a:lnTo>
                <a:lnTo>
                  <a:pt x="125822" y="338307"/>
                </a:lnTo>
                <a:lnTo>
                  <a:pt x="118468" y="340575"/>
                </a:lnTo>
                <a:lnTo>
                  <a:pt x="112025" y="341582"/>
                </a:lnTo>
                <a:lnTo>
                  <a:pt x="105986" y="342030"/>
                </a:lnTo>
                <a:lnTo>
                  <a:pt x="100127" y="342230"/>
                </a:lnTo>
                <a:lnTo>
                  <a:pt x="98183" y="341330"/>
                </a:lnTo>
                <a:lnTo>
                  <a:pt x="96888" y="339778"/>
                </a:lnTo>
                <a:lnTo>
                  <a:pt x="94297" y="3338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65"/>
          <p:cNvSpPr/>
          <p:nvPr/>
        </p:nvSpPr>
        <p:spPr>
          <a:xfrm>
            <a:off x="5292090" y="4174807"/>
            <a:ext cx="212855" cy="488634"/>
          </a:xfrm>
          <a:custGeom>
            <a:avLst/>
            <a:gdLst/>
            <a:ahLst/>
            <a:cxnLst/>
            <a:rect l="0" t="0" r="0" b="0"/>
            <a:pathLst>
              <a:path w="212855" h="488634">
                <a:moveTo>
                  <a:pt x="0" y="0"/>
                </a:moveTo>
                <a:lnTo>
                  <a:pt x="4551" y="4551"/>
                </a:lnTo>
                <a:lnTo>
                  <a:pt x="6843" y="5891"/>
                </a:lnTo>
                <a:lnTo>
                  <a:pt x="11931" y="7381"/>
                </a:lnTo>
                <a:lnTo>
                  <a:pt x="17367" y="10583"/>
                </a:lnTo>
                <a:lnTo>
                  <a:pt x="23911" y="15181"/>
                </a:lnTo>
                <a:lnTo>
                  <a:pt x="28323" y="17741"/>
                </a:lnTo>
                <a:lnTo>
                  <a:pt x="38305" y="23125"/>
                </a:lnTo>
                <a:lnTo>
                  <a:pt x="49092" y="28693"/>
                </a:lnTo>
                <a:lnTo>
                  <a:pt x="53683" y="31511"/>
                </a:lnTo>
                <a:lnTo>
                  <a:pt x="57696" y="34343"/>
                </a:lnTo>
                <a:lnTo>
                  <a:pt x="61324" y="37183"/>
                </a:lnTo>
                <a:lnTo>
                  <a:pt x="66600" y="40029"/>
                </a:lnTo>
                <a:lnTo>
                  <a:pt x="72975" y="42878"/>
                </a:lnTo>
                <a:lnTo>
                  <a:pt x="80082" y="45731"/>
                </a:lnTo>
                <a:lnTo>
                  <a:pt x="86725" y="49537"/>
                </a:lnTo>
                <a:lnTo>
                  <a:pt x="93059" y="53980"/>
                </a:lnTo>
                <a:lnTo>
                  <a:pt x="99187" y="58846"/>
                </a:lnTo>
                <a:lnTo>
                  <a:pt x="105177" y="63044"/>
                </a:lnTo>
                <a:lnTo>
                  <a:pt x="111075" y="66794"/>
                </a:lnTo>
                <a:lnTo>
                  <a:pt x="116913" y="70247"/>
                </a:lnTo>
                <a:lnTo>
                  <a:pt x="122709" y="75406"/>
                </a:lnTo>
                <a:lnTo>
                  <a:pt x="128479" y="81704"/>
                </a:lnTo>
                <a:lnTo>
                  <a:pt x="134230" y="88759"/>
                </a:lnTo>
                <a:lnTo>
                  <a:pt x="139969" y="95368"/>
                </a:lnTo>
                <a:lnTo>
                  <a:pt x="145700" y="101678"/>
                </a:lnTo>
                <a:lnTo>
                  <a:pt x="157148" y="113770"/>
                </a:lnTo>
                <a:lnTo>
                  <a:pt x="168586" y="125495"/>
                </a:lnTo>
                <a:lnTo>
                  <a:pt x="173350" y="133193"/>
                </a:lnTo>
                <a:lnTo>
                  <a:pt x="177479" y="142136"/>
                </a:lnTo>
                <a:lnTo>
                  <a:pt x="181185" y="151907"/>
                </a:lnTo>
                <a:lnTo>
                  <a:pt x="185559" y="161279"/>
                </a:lnTo>
                <a:lnTo>
                  <a:pt x="190381" y="170384"/>
                </a:lnTo>
                <a:lnTo>
                  <a:pt x="195501" y="179312"/>
                </a:lnTo>
                <a:lnTo>
                  <a:pt x="198913" y="189074"/>
                </a:lnTo>
                <a:lnTo>
                  <a:pt x="201189" y="199392"/>
                </a:lnTo>
                <a:lnTo>
                  <a:pt x="202706" y="210081"/>
                </a:lnTo>
                <a:lnTo>
                  <a:pt x="204669" y="220064"/>
                </a:lnTo>
                <a:lnTo>
                  <a:pt x="206931" y="229577"/>
                </a:lnTo>
                <a:lnTo>
                  <a:pt x="209392" y="238777"/>
                </a:lnTo>
                <a:lnTo>
                  <a:pt x="211031" y="247766"/>
                </a:lnTo>
                <a:lnTo>
                  <a:pt x="212125" y="256618"/>
                </a:lnTo>
                <a:lnTo>
                  <a:pt x="212854" y="265376"/>
                </a:lnTo>
                <a:lnTo>
                  <a:pt x="212387" y="275025"/>
                </a:lnTo>
                <a:lnTo>
                  <a:pt x="211124" y="285268"/>
                </a:lnTo>
                <a:lnTo>
                  <a:pt x="209330" y="295906"/>
                </a:lnTo>
                <a:lnTo>
                  <a:pt x="208133" y="305855"/>
                </a:lnTo>
                <a:lnTo>
                  <a:pt x="207335" y="315346"/>
                </a:lnTo>
                <a:lnTo>
                  <a:pt x="206803" y="324531"/>
                </a:lnTo>
                <a:lnTo>
                  <a:pt x="205496" y="333512"/>
                </a:lnTo>
                <a:lnTo>
                  <a:pt x="203672" y="342356"/>
                </a:lnTo>
                <a:lnTo>
                  <a:pt x="201504" y="351110"/>
                </a:lnTo>
                <a:lnTo>
                  <a:pt x="198153" y="359803"/>
                </a:lnTo>
                <a:lnTo>
                  <a:pt x="194015" y="368456"/>
                </a:lnTo>
                <a:lnTo>
                  <a:pt x="189351" y="377082"/>
                </a:lnTo>
                <a:lnTo>
                  <a:pt x="185288" y="385691"/>
                </a:lnTo>
                <a:lnTo>
                  <a:pt x="181628" y="394288"/>
                </a:lnTo>
                <a:lnTo>
                  <a:pt x="178235" y="402875"/>
                </a:lnTo>
                <a:lnTo>
                  <a:pt x="174068" y="410506"/>
                </a:lnTo>
                <a:lnTo>
                  <a:pt x="169385" y="417498"/>
                </a:lnTo>
                <a:lnTo>
                  <a:pt x="164358" y="424065"/>
                </a:lnTo>
                <a:lnTo>
                  <a:pt x="160055" y="430347"/>
                </a:lnTo>
                <a:lnTo>
                  <a:pt x="156233" y="436441"/>
                </a:lnTo>
                <a:lnTo>
                  <a:pt x="152733" y="442408"/>
                </a:lnTo>
                <a:lnTo>
                  <a:pt x="146304" y="451578"/>
                </a:lnTo>
                <a:lnTo>
                  <a:pt x="143256" y="455358"/>
                </a:lnTo>
                <a:lnTo>
                  <a:pt x="139319" y="458829"/>
                </a:lnTo>
                <a:lnTo>
                  <a:pt x="134789" y="462096"/>
                </a:lnTo>
                <a:lnTo>
                  <a:pt x="129864" y="465227"/>
                </a:lnTo>
                <a:lnTo>
                  <a:pt x="125629" y="468266"/>
                </a:lnTo>
                <a:lnTo>
                  <a:pt x="121852" y="471245"/>
                </a:lnTo>
                <a:lnTo>
                  <a:pt x="118382" y="474183"/>
                </a:lnTo>
                <a:lnTo>
                  <a:pt x="111987" y="479988"/>
                </a:lnTo>
                <a:lnTo>
                  <a:pt x="108948" y="482870"/>
                </a:lnTo>
                <a:lnTo>
                  <a:pt x="105969" y="484791"/>
                </a:lnTo>
                <a:lnTo>
                  <a:pt x="100120" y="486925"/>
                </a:lnTo>
                <a:lnTo>
                  <a:pt x="96022" y="488126"/>
                </a:lnTo>
                <a:lnTo>
                  <a:pt x="90257" y="488483"/>
                </a:lnTo>
                <a:lnTo>
                  <a:pt x="85725" y="4886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66"/>
          <p:cNvSpPr/>
          <p:nvPr/>
        </p:nvSpPr>
        <p:spPr>
          <a:xfrm>
            <a:off x="5574998" y="4063365"/>
            <a:ext cx="240015" cy="651511"/>
          </a:xfrm>
          <a:custGeom>
            <a:avLst/>
            <a:gdLst/>
            <a:ahLst/>
            <a:cxnLst/>
            <a:rect l="0" t="0" r="0" b="0"/>
            <a:pathLst>
              <a:path w="240015" h="651511">
                <a:moveTo>
                  <a:pt x="240014" y="0"/>
                </a:moveTo>
                <a:lnTo>
                  <a:pt x="235464" y="0"/>
                </a:lnTo>
                <a:lnTo>
                  <a:pt x="234122" y="952"/>
                </a:lnTo>
                <a:lnTo>
                  <a:pt x="233229" y="2539"/>
                </a:lnTo>
                <a:lnTo>
                  <a:pt x="232633" y="4550"/>
                </a:lnTo>
                <a:lnTo>
                  <a:pt x="230331" y="5891"/>
                </a:lnTo>
                <a:lnTo>
                  <a:pt x="226891" y="6785"/>
                </a:lnTo>
                <a:lnTo>
                  <a:pt x="222693" y="7381"/>
                </a:lnTo>
                <a:lnTo>
                  <a:pt x="215488" y="10583"/>
                </a:lnTo>
                <a:lnTo>
                  <a:pt x="212234" y="12770"/>
                </a:lnTo>
                <a:lnTo>
                  <a:pt x="206077" y="15200"/>
                </a:lnTo>
                <a:lnTo>
                  <a:pt x="203102" y="15849"/>
                </a:lnTo>
                <a:lnTo>
                  <a:pt x="200166" y="18185"/>
                </a:lnTo>
                <a:lnTo>
                  <a:pt x="194364" y="25862"/>
                </a:lnTo>
                <a:lnTo>
                  <a:pt x="188610" y="33084"/>
                </a:lnTo>
                <a:lnTo>
                  <a:pt x="181925" y="40421"/>
                </a:lnTo>
                <a:lnTo>
                  <a:pt x="172605" y="50032"/>
                </a:lnTo>
                <a:lnTo>
                  <a:pt x="168404" y="56215"/>
                </a:lnTo>
                <a:lnTo>
                  <a:pt x="156990" y="78569"/>
                </a:lnTo>
                <a:lnTo>
                  <a:pt x="152279" y="86669"/>
                </a:lnTo>
                <a:lnTo>
                  <a:pt x="141966" y="103289"/>
                </a:lnTo>
                <a:lnTo>
                  <a:pt x="131032" y="120201"/>
                </a:lnTo>
                <a:lnTo>
                  <a:pt x="125449" y="129664"/>
                </a:lnTo>
                <a:lnTo>
                  <a:pt x="119822" y="139783"/>
                </a:lnTo>
                <a:lnTo>
                  <a:pt x="114167" y="150338"/>
                </a:lnTo>
                <a:lnTo>
                  <a:pt x="107538" y="160233"/>
                </a:lnTo>
                <a:lnTo>
                  <a:pt x="100262" y="169687"/>
                </a:lnTo>
                <a:lnTo>
                  <a:pt x="92553" y="178847"/>
                </a:lnTo>
                <a:lnTo>
                  <a:pt x="86462" y="188764"/>
                </a:lnTo>
                <a:lnTo>
                  <a:pt x="81448" y="199185"/>
                </a:lnTo>
                <a:lnTo>
                  <a:pt x="77154" y="209942"/>
                </a:lnTo>
                <a:lnTo>
                  <a:pt x="72385" y="220924"/>
                </a:lnTo>
                <a:lnTo>
                  <a:pt x="62007" y="243286"/>
                </a:lnTo>
                <a:lnTo>
                  <a:pt x="45455" y="277295"/>
                </a:lnTo>
                <a:lnTo>
                  <a:pt x="40775" y="289638"/>
                </a:lnTo>
                <a:lnTo>
                  <a:pt x="36703" y="302630"/>
                </a:lnTo>
                <a:lnTo>
                  <a:pt x="33036" y="316053"/>
                </a:lnTo>
                <a:lnTo>
                  <a:pt x="28686" y="328812"/>
                </a:lnTo>
                <a:lnTo>
                  <a:pt x="23881" y="341128"/>
                </a:lnTo>
                <a:lnTo>
                  <a:pt x="18773" y="353149"/>
                </a:lnTo>
                <a:lnTo>
                  <a:pt x="14415" y="364972"/>
                </a:lnTo>
                <a:lnTo>
                  <a:pt x="10557" y="376665"/>
                </a:lnTo>
                <a:lnTo>
                  <a:pt x="7033" y="388269"/>
                </a:lnTo>
                <a:lnTo>
                  <a:pt x="4683" y="398864"/>
                </a:lnTo>
                <a:lnTo>
                  <a:pt x="2073" y="418255"/>
                </a:lnTo>
                <a:lnTo>
                  <a:pt x="1376" y="428379"/>
                </a:lnTo>
                <a:lnTo>
                  <a:pt x="912" y="438938"/>
                </a:lnTo>
                <a:lnTo>
                  <a:pt x="259" y="469463"/>
                </a:lnTo>
                <a:lnTo>
                  <a:pt x="0" y="531377"/>
                </a:lnTo>
                <a:lnTo>
                  <a:pt x="2531" y="548587"/>
                </a:lnTo>
                <a:lnTo>
                  <a:pt x="6831" y="564809"/>
                </a:lnTo>
                <a:lnTo>
                  <a:pt x="11917" y="578368"/>
                </a:lnTo>
                <a:lnTo>
                  <a:pt x="17353" y="590745"/>
                </a:lnTo>
                <a:lnTo>
                  <a:pt x="22944" y="601643"/>
                </a:lnTo>
                <a:lnTo>
                  <a:pt x="28603" y="609662"/>
                </a:lnTo>
                <a:lnTo>
                  <a:pt x="32399" y="614086"/>
                </a:lnTo>
                <a:lnTo>
                  <a:pt x="36834" y="618941"/>
                </a:lnTo>
                <a:lnTo>
                  <a:pt x="49637" y="632334"/>
                </a:lnTo>
                <a:lnTo>
                  <a:pt x="53089" y="635869"/>
                </a:lnTo>
                <a:lnTo>
                  <a:pt x="56343" y="638225"/>
                </a:lnTo>
                <a:lnTo>
                  <a:pt x="62497" y="640843"/>
                </a:lnTo>
                <a:lnTo>
                  <a:pt x="66425" y="642493"/>
                </a:lnTo>
                <a:lnTo>
                  <a:pt x="70948" y="644546"/>
                </a:lnTo>
                <a:lnTo>
                  <a:pt x="75868" y="646868"/>
                </a:lnTo>
                <a:lnTo>
                  <a:pt x="81053" y="648415"/>
                </a:lnTo>
                <a:lnTo>
                  <a:pt x="86415" y="649446"/>
                </a:lnTo>
                <a:lnTo>
                  <a:pt x="91895" y="650134"/>
                </a:lnTo>
                <a:lnTo>
                  <a:pt x="96501" y="650593"/>
                </a:lnTo>
                <a:lnTo>
                  <a:pt x="100524" y="650898"/>
                </a:lnTo>
                <a:lnTo>
                  <a:pt x="104158" y="651102"/>
                </a:lnTo>
                <a:lnTo>
                  <a:pt x="115816" y="651329"/>
                </a:lnTo>
                <a:lnTo>
                  <a:pt x="137144" y="6515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67"/>
          <p:cNvSpPr/>
          <p:nvPr/>
        </p:nvSpPr>
        <p:spPr>
          <a:xfrm>
            <a:off x="5832188" y="4294822"/>
            <a:ext cx="197138" cy="300039"/>
          </a:xfrm>
          <a:custGeom>
            <a:avLst/>
            <a:gdLst/>
            <a:ahLst/>
            <a:cxnLst/>
            <a:rect l="0" t="0" r="0" b="0"/>
            <a:pathLst>
              <a:path w="197138" h="300039">
                <a:moveTo>
                  <a:pt x="8541" y="0"/>
                </a:moveTo>
                <a:lnTo>
                  <a:pt x="0" y="0"/>
                </a:lnTo>
                <a:lnTo>
                  <a:pt x="20121" y="20151"/>
                </a:lnTo>
                <a:lnTo>
                  <a:pt x="25753" y="28324"/>
                </a:lnTo>
                <a:lnTo>
                  <a:pt x="31431" y="37353"/>
                </a:lnTo>
                <a:lnTo>
                  <a:pt x="37129" y="44542"/>
                </a:lnTo>
                <a:lnTo>
                  <a:pt x="40935" y="48745"/>
                </a:lnTo>
                <a:lnTo>
                  <a:pt x="50244" y="58494"/>
                </a:lnTo>
                <a:lnTo>
                  <a:pt x="54441" y="63761"/>
                </a:lnTo>
                <a:lnTo>
                  <a:pt x="58191" y="69177"/>
                </a:lnTo>
                <a:lnTo>
                  <a:pt x="61644" y="74693"/>
                </a:lnTo>
                <a:lnTo>
                  <a:pt x="64898" y="81228"/>
                </a:lnTo>
                <a:lnTo>
                  <a:pt x="68020" y="88442"/>
                </a:lnTo>
                <a:lnTo>
                  <a:pt x="71054" y="96109"/>
                </a:lnTo>
                <a:lnTo>
                  <a:pt x="74982" y="104078"/>
                </a:lnTo>
                <a:lnTo>
                  <a:pt x="79505" y="112248"/>
                </a:lnTo>
                <a:lnTo>
                  <a:pt x="84426" y="120552"/>
                </a:lnTo>
                <a:lnTo>
                  <a:pt x="88659" y="127993"/>
                </a:lnTo>
                <a:lnTo>
                  <a:pt x="95902" y="141341"/>
                </a:lnTo>
                <a:lnTo>
                  <a:pt x="99167" y="148520"/>
                </a:lnTo>
                <a:lnTo>
                  <a:pt x="102296" y="156163"/>
                </a:lnTo>
                <a:lnTo>
                  <a:pt x="105334" y="164116"/>
                </a:lnTo>
                <a:lnTo>
                  <a:pt x="109265" y="172276"/>
                </a:lnTo>
                <a:lnTo>
                  <a:pt x="113790" y="180573"/>
                </a:lnTo>
                <a:lnTo>
                  <a:pt x="118713" y="188962"/>
                </a:lnTo>
                <a:lnTo>
                  <a:pt x="126721" y="203363"/>
                </a:lnTo>
                <a:lnTo>
                  <a:pt x="136586" y="222181"/>
                </a:lnTo>
                <a:lnTo>
                  <a:pt x="148451" y="245606"/>
                </a:lnTo>
                <a:lnTo>
                  <a:pt x="152298" y="251367"/>
                </a:lnTo>
                <a:lnTo>
                  <a:pt x="156766" y="257113"/>
                </a:lnTo>
                <a:lnTo>
                  <a:pt x="161650" y="262849"/>
                </a:lnTo>
                <a:lnTo>
                  <a:pt x="165859" y="268578"/>
                </a:lnTo>
                <a:lnTo>
                  <a:pt x="169618" y="274302"/>
                </a:lnTo>
                <a:lnTo>
                  <a:pt x="173076" y="280023"/>
                </a:lnTo>
                <a:lnTo>
                  <a:pt x="176334" y="284790"/>
                </a:lnTo>
                <a:lnTo>
                  <a:pt x="182494" y="292626"/>
                </a:lnTo>
                <a:lnTo>
                  <a:pt x="185470" y="295096"/>
                </a:lnTo>
                <a:lnTo>
                  <a:pt x="188406" y="296743"/>
                </a:lnTo>
                <a:lnTo>
                  <a:pt x="197137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68"/>
          <p:cNvSpPr/>
          <p:nvPr/>
        </p:nvSpPr>
        <p:spPr>
          <a:xfrm>
            <a:off x="5840729" y="4294822"/>
            <a:ext cx="240031" cy="317183"/>
          </a:xfrm>
          <a:custGeom>
            <a:avLst/>
            <a:gdLst/>
            <a:ahLst/>
            <a:cxnLst/>
            <a:rect l="0" t="0" r="0" b="0"/>
            <a:pathLst>
              <a:path w="240031" h="317183">
                <a:moveTo>
                  <a:pt x="240030" y="0"/>
                </a:moveTo>
                <a:lnTo>
                  <a:pt x="228099" y="0"/>
                </a:lnTo>
                <a:lnTo>
                  <a:pt x="226361" y="953"/>
                </a:lnTo>
                <a:lnTo>
                  <a:pt x="225203" y="2540"/>
                </a:lnTo>
                <a:lnTo>
                  <a:pt x="224430" y="4551"/>
                </a:lnTo>
                <a:lnTo>
                  <a:pt x="218792" y="11932"/>
                </a:lnTo>
                <a:lnTo>
                  <a:pt x="215395" y="14622"/>
                </a:lnTo>
                <a:lnTo>
                  <a:pt x="211224" y="17368"/>
                </a:lnTo>
                <a:lnTo>
                  <a:pt x="206539" y="20151"/>
                </a:lnTo>
                <a:lnTo>
                  <a:pt x="202462" y="23912"/>
                </a:lnTo>
                <a:lnTo>
                  <a:pt x="195394" y="33170"/>
                </a:lnTo>
                <a:lnTo>
                  <a:pt x="165329" y="77807"/>
                </a:lnTo>
                <a:lnTo>
                  <a:pt x="159750" y="87114"/>
                </a:lnTo>
                <a:lnTo>
                  <a:pt x="154125" y="97128"/>
                </a:lnTo>
                <a:lnTo>
                  <a:pt x="148470" y="107615"/>
                </a:lnTo>
                <a:lnTo>
                  <a:pt x="141843" y="118415"/>
                </a:lnTo>
                <a:lnTo>
                  <a:pt x="134567" y="129426"/>
                </a:lnTo>
                <a:lnTo>
                  <a:pt x="126859" y="140577"/>
                </a:lnTo>
                <a:lnTo>
                  <a:pt x="118863" y="152773"/>
                </a:lnTo>
                <a:lnTo>
                  <a:pt x="102358" y="179024"/>
                </a:lnTo>
                <a:lnTo>
                  <a:pt x="93956" y="190787"/>
                </a:lnTo>
                <a:lnTo>
                  <a:pt x="85498" y="201486"/>
                </a:lnTo>
                <a:lnTo>
                  <a:pt x="77001" y="211477"/>
                </a:lnTo>
                <a:lnTo>
                  <a:pt x="69432" y="221947"/>
                </a:lnTo>
                <a:lnTo>
                  <a:pt x="62481" y="232738"/>
                </a:lnTo>
                <a:lnTo>
                  <a:pt x="55942" y="243741"/>
                </a:lnTo>
                <a:lnTo>
                  <a:pt x="49677" y="252981"/>
                </a:lnTo>
                <a:lnTo>
                  <a:pt x="43596" y="261047"/>
                </a:lnTo>
                <a:lnTo>
                  <a:pt x="37636" y="268329"/>
                </a:lnTo>
                <a:lnTo>
                  <a:pt x="32711" y="275089"/>
                </a:lnTo>
                <a:lnTo>
                  <a:pt x="28475" y="281500"/>
                </a:lnTo>
                <a:lnTo>
                  <a:pt x="24699" y="287679"/>
                </a:lnTo>
                <a:lnTo>
                  <a:pt x="17962" y="297085"/>
                </a:lnTo>
                <a:lnTo>
                  <a:pt x="14833" y="300926"/>
                </a:lnTo>
                <a:lnTo>
                  <a:pt x="11794" y="303488"/>
                </a:lnTo>
                <a:lnTo>
                  <a:pt x="8815" y="305195"/>
                </a:lnTo>
                <a:lnTo>
                  <a:pt x="5877" y="306333"/>
                </a:lnTo>
                <a:lnTo>
                  <a:pt x="3918" y="308045"/>
                </a:lnTo>
                <a:lnTo>
                  <a:pt x="2612" y="310138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69"/>
          <p:cNvSpPr/>
          <p:nvPr/>
        </p:nvSpPr>
        <p:spPr>
          <a:xfrm>
            <a:off x="6115050" y="4423410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8572"/>
                </a:moveTo>
                <a:lnTo>
                  <a:pt x="0" y="4022"/>
                </a:lnTo>
                <a:lnTo>
                  <a:pt x="1904" y="2681"/>
                </a:lnTo>
                <a:lnTo>
                  <a:pt x="5079" y="1787"/>
                </a:lnTo>
                <a:lnTo>
                  <a:pt x="9102" y="1191"/>
                </a:lnTo>
                <a:lnTo>
                  <a:pt x="12735" y="794"/>
                </a:lnTo>
                <a:lnTo>
                  <a:pt x="16110" y="529"/>
                </a:lnTo>
                <a:lnTo>
                  <a:pt x="19312" y="353"/>
                </a:lnTo>
                <a:lnTo>
                  <a:pt x="27951" y="157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70"/>
          <p:cNvSpPr/>
          <p:nvPr/>
        </p:nvSpPr>
        <p:spPr>
          <a:xfrm>
            <a:off x="6544036" y="4243387"/>
            <a:ext cx="25357" cy="300039"/>
          </a:xfrm>
          <a:custGeom>
            <a:avLst/>
            <a:gdLst/>
            <a:ahLst/>
            <a:cxnLst/>
            <a:rect l="0" t="0" r="0" b="0"/>
            <a:pathLst>
              <a:path w="25357" h="300039">
                <a:moveTo>
                  <a:pt x="16783" y="0"/>
                </a:moveTo>
                <a:lnTo>
                  <a:pt x="12233" y="0"/>
                </a:lnTo>
                <a:lnTo>
                  <a:pt x="11845" y="953"/>
                </a:lnTo>
                <a:lnTo>
                  <a:pt x="12538" y="2540"/>
                </a:lnTo>
                <a:lnTo>
                  <a:pt x="13954" y="4551"/>
                </a:lnTo>
                <a:lnTo>
                  <a:pt x="13945" y="5892"/>
                </a:lnTo>
                <a:lnTo>
                  <a:pt x="12986" y="6785"/>
                </a:lnTo>
                <a:lnTo>
                  <a:pt x="11394" y="7381"/>
                </a:lnTo>
                <a:lnTo>
                  <a:pt x="11286" y="8731"/>
                </a:lnTo>
                <a:lnTo>
                  <a:pt x="12166" y="10583"/>
                </a:lnTo>
                <a:lnTo>
                  <a:pt x="13705" y="12771"/>
                </a:lnTo>
                <a:lnTo>
                  <a:pt x="14731" y="16134"/>
                </a:lnTo>
                <a:lnTo>
                  <a:pt x="15415" y="20281"/>
                </a:lnTo>
                <a:lnTo>
                  <a:pt x="15872" y="24950"/>
                </a:lnTo>
                <a:lnTo>
                  <a:pt x="16175" y="29969"/>
                </a:lnTo>
                <a:lnTo>
                  <a:pt x="16513" y="40625"/>
                </a:lnTo>
                <a:lnTo>
                  <a:pt x="16760" y="86281"/>
                </a:lnTo>
                <a:lnTo>
                  <a:pt x="15816" y="94669"/>
                </a:lnTo>
                <a:lnTo>
                  <a:pt x="14233" y="103117"/>
                </a:lnTo>
                <a:lnTo>
                  <a:pt x="12225" y="111608"/>
                </a:lnTo>
                <a:lnTo>
                  <a:pt x="10887" y="121077"/>
                </a:lnTo>
                <a:lnTo>
                  <a:pt x="9995" y="131201"/>
                </a:lnTo>
                <a:lnTo>
                  <a:pt x="9401" y="141760"/>
                </a:lnTo>
                <a:lnTo>
                  <a:pt x="8740" y="161112"/>
                </a:lnTo>
                <a:lnTo>
                  <a:pt x="8564" y="170273"/>
                </a:lnTo>
                <a:lnTo>
                  <a:pt x="7494" y="179238"/>
                </a:lnTo>
                <a:lnTo>
                  <a:pt x="5828" y="188072"/>
                </a:lnTo>
                <a:lnTo>
                  <a:pt x="3765" y="196819"/>
                </a:lnTo>
                <a:lnTo>
                  <a:pt x="2389" y="205508"/>
                </a:lnTo>
                <a:lnTo>
                  <a:pt x="1472" y="214158"/>
                </a:lnTo>
                <a:lnTo>
                  <a:pt x="861" y="222782"/>
                </a:lnTo>
                <a:lnTo>
                  <a:pt x="454" y="231389"/>
                </a:lnTo>
                <a:lnTo>
                  <a:pt x="0" y="248572"/>
                </a:lnTo>
                <a:lnTo>
                  <a:pt x="832" y="256203"/>
                </a:lnTo>
                <a:lnTo>
                  <a:pt x="2339" y="263194"/>
                </a:lnTo>
                <a:lnTo>
                  <a:pt x="4297" y="269760"/>
                </a:lnTo>
                <a:lnTo>
                  <a:pt x="5602" y="275090"/>
                </a:lnTo>
                <a:lnTo>
                  <a:pt x="6471" y="279596"/>
                </a:lnTo>
                <a:lnTo>
                  <a:pt x="7051" y="283552"/>
                </a:lnTo>
                <a:lnTo>
                  <a:pt x="8391" y="287143"/>
                </a:lnTo>
                <a:lnTo>
                  <a:pt x="10236" y="290488"/>
                </a:lnTo>
                <a:lnTo>
                  <a:pt x="15490" y="298151"/>
                </a:lnTo>
                <a:lnTo>
                  <a:pt x="16874" y="298780"/>
                </a:lnTo>
                <a:lnTo>
                  <a:pt x="18749" y="299200"/>
                </a:lnTo>
                <a:lnTo>
                  <a:pt x="25356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71"/>
          <p:cNvSpPr/>
          <p:nvPr/>
        </p:nvSpPr>
        <p:spPr>
          <a:xfrm>
            <a:off x="6655117" y="4200559"/>
            <a:ext cx="239488" cy="299959"/>
          </a:xfrm>
          <a:custGeom>
            <a:avLst/>
            <a:gdLst/>
            <a:ahLst/>
            <a:cxnLst/>
            <a:rect l="0" t="0" r="0" b="0"/>
            <a:pathLst>
              <a:path w="239488" h="299959">
                <a:moveTo>
                  <a:pt x="0" y="59973"/>
                </a:moveTo>
                <a:lnTo>
                  <a:pt x="7381" y="52592"/>
                </a:lnTo>
                <a:lnTo>
                  <a:pt x="8043" y="49390"/>
                </a:lnTo>
                <a:lnTo>
                  <a:pt x="8219" y="47203"/>
                </a:lnTo>
                <a:lnTo>
                  <a:pt x="10955" y="39693"/>
                </a:lnTo>
                <a:lnTo>
                  <a:pt x="13019" y="35023"/>
                </a:lnTo>
                <a:lnTo>
                  <a:pt x="16299" y="31909"/>
                </a:lnTo>
                <a:lnTo>
                  <a:pt x="20391" y="29834"/>
                </a:lnTo>
                <a:lnTo>
                  <a:pt x="25024" y="28451"/>
                </a:lnTo>
                <a:lnTo>
                  <a:pt x="29066" y="26576"/>
                </a:lnTo>
                <a:lnTo>
                  <a:pt x="40256" y="19386"/>
                </a:lnTo>
                <a:lnTo>
                  <a:pt x="44935" y="16722"/>
                </a:lnTo>
                <a:lnTo>
                  <a:pt x="49959" y="13994"/>
                </a:lnTo>
                <a:lnTo>
                  <a:pt x="55214" y="12176"/>
                </a:lnTo>
                <a:lnTo>
                  <a:pt x="60621" y="10963"/>
                </a:lnTo>
                <a:lnTo>
                  <a:pt x="66132" y="10155"/>
                </a:lnTo>
                <a:lnTo>
                  <a:pt x="70758" y="8663"/>
                </a:lnTo>
                <a:lnTo>
                  <a:pt x="74794" y="6717"/>
                </a:lnTo>
                <a:lnTo>
                  <a:pt x="78438" y="4466"/>
                </a:lnTo>
                <a:lnTo>
                  <a:pt x="82772" y="2966"/>
                </a:lnTo>
                <a:lnTo>
                  <a:pt x="87566" y="1966"/>
                </a:lnTo>
                <a:lnTo>
                  <a:pt x="92668" y="1299"/>
                </a:lnTo>
                <a:lnTo>
                  <a:pt x="97973" y="855"/>
                </a:lnTo>
                <a:lnTo>
                  <a:pt x="103416" y="558"/>
                </a:lnTo>
                <a:lnTo>
                  <a:pt x="117637" y="141"/>
                </a:lnTo>
                <a:lnTo>
                  <a:pt x="135526" y="0"/>
                </a:lnTo>
                <a:lnTo>
                  <a:pt x="139881" y="941"/>
                </a:lnTo>
                <a:lnTo>
                  <a:pt x="150560" y="5864"/>
                </a:lnTo>
                <a:lnTo>
                  <a:pt x="156768" y="7350"/>
                </a:lnTo>
                <a:lnTo>
                  <a:pt x="162702" y="10550"/>
                </a:lnTo>
                <a:lnTo>
                  <a:pt x="165618" y="12737"/>
                </a:lnTo>
                <a:lnTo>
                  <a:pt x="171398" y="15167"/>
                </a:lnTo>
                <a:lnTo>
                  <a:pt x="174273" y="15815"/>
                </a:lnTo>
                <a:lnTo>
                  <a:pt x="180007" y="19075"/>
                </a:lnTo>
                <a:lnTo>
                  <a:pt x="182870" y="21277"/>
                </a:lnTo>
                <a:lnTo>
                  <a:pt x="184778" y="23699"/>
                </a:lnTo>
                <a:lnTo>
                  <a:pt x="186050" y="26265"/>
                </a:lnTo>
                <a:lnTo>
                  <a:pt x="188417" y="32609"/>
                </a:lnTo>
                <a:lnTo>
                  <a:pt x="192643" y="41779"/>
                </a:lnTo>
                <a:lnTo>
                  <a:pt x="193199" y="45939"/>
                </a:lnTo>
                <a:lnTo>
                  <a:pt x="192617" y="49664"/>
                </a:lnTo>
                <a:lnTo>
                  <a:pt x="191276" y="53101"/>
                </a:lnTo>
                <a:lnTo>
                  <a:pt x="190382" y="58249"/>
                </a:lnTo>
                <a:lnTo>
                  <a:pt x="189787" y="64539"/>
                </a:lnTo>
                <a:lnTo>
                  <a:pt x="189390" y="71589"/>
                </a:lnTo>
                <a:lnTo>
                  <a:pt x="188173" y="77242"/>
                </a:lnTo>
                <a:lnTo>
                  <a:pt x="184280" y="86063"/>
                </a:lnTo>
                <a:lnTo>
                  <a:pt x="180955" y="91654"/>
                </a:lnTo>
                <a:lnTo>
                  <a:pt x="172183" y="105486"/>
                </a:lnTo>
                <a:lnTo>
                  <a:pt x="167176" y="112223"/>
                </a:lnTo>
                <a:lnTo>
                  <a:pt x="161933" y="118619"/>
                </a:lnTo>
                <a:lnTo>
                  <a:pt x="151980" y="129853"/>
                </a:lnTo>
                <a:lnTo>
                  <a:pt x="144382" y="138021"/>
                </a:lnTo>
                <a:lnTo>
                  <a:pt x="137830" y="147366"/>
                </a:lnTo>
                <a:lnTo>
                  <a:pt x="134749" y="152525"/>
                </a:lnTo>
                <a:lnTo>
                  <a:pt x="130790" y="155964"/>
                </a:lnTo>
                <a:lnTo>
                  <a:pt x="126246" y="158257"/>
                </a:lnTo>
                <a:lnTo>
                  <a:pt x="121312" y="159786"/>
                </a:lnTo>
                <a:lnTo>
                  <a:pt x="117069" y="161758"/>
                </a:lnTo>
                <a:lnTo>
                  <a:pt x="109816" y="166488"/>
                </a:lnTo>
                <a:lnTo>
                  <a:pt x="102924" y="171378"/>
                </a:lnTo>
                <a:lnTo>
                  <a:pt x="107436" y="171404"/>
                </a:lnTo>
                <a:lnTo>
                  <a:pt x="109725" y="170456"/>
                </a:lnTo>
                <a:lnTo>
                  <a:pt x="114806" y="166862"/>
                </a:lnTo>
                <a:lnTo>
                  <a:pt x="117495" y="165522"/>
                </a:lnTo>
                <a:lnTo>
                  <a:pt x="123022" y="164034"/>
                </a:lnTo>
                <a:lnTo>
                  <a:pt x="126782" y="162684"/>
                </a:lnTo>
                <a:lnTo>
                  <a:pt x="131194" y="160832"/>
                </a:lnTo>
                <a:lnTo>
                  <a:pt x="136040" y="158645"/>
                </a:lnTo>
                <a:lnTo>
                  <a:pt x="141176" y="157187"/>
                </a:lnTo>
                <a:lnTo>
                  <a:pt x="146505" y="156215"/>
                </a:lnTo>
                <a:lnTo>
                  <a:pt x="151962" y="155567"/>
                </a:lnTo>
                <a:lnTo>
                  <a:pt x="157506" y="155135"/>
                </a:lnTo>
                <a:lnTo>
                  <a:pt x="163107" y="154847"/>
                </a:lnTo>
                <a:lnTo>
                  <a:pt x="177550" y="154441"/>
                </a:lnTo>
                <a:lnTo>
                  <a:pt x="195516" y="154304"/>
                </a:lnTo>
                <a:lnTo>
                  <a:pt x="200828" y="155246"/>
                </a:lnTo>
                <a:lnTo>
                  <a:pt x="206276" y="156826"/>
                </a:lnTo>
                <a:lnTo>
                  <a:pt x="211812" y="158831"/>
                </a:lnTo>
                <a:lnTo>
                  <a:pt x="216455" y="161121"/>
                </a:lnTo>
                <a:lnTo>
                  <a:pt x="220504" y="163600"/>
                </a:lnTo>
                <a:lnTo>
                  <a:pt x="227541" y="168895"/>
                </a:lnTo>
                <a:lnTo>
                  <a:pt x="233844" y="174423"/>
                </a:lnTo>
                <a:lnTo>
                  <a:pt x="235907" y="177230"/>
                </a:lnTo>
                <a:lnTo>
                  <a:pt x="238197" y="182890"/>
                </a:lnTo>
                <a:lnTo>
                  <a:pt x="239216" y="191120"/>
                </a:lnTo>
                <a:lnTo>
                  <a:pt x="239487" y="195982"/>
                </a:lnTo>
                <a:lnTo>
                  <a:pt x="238716" y="201128"/>
                </a:lnTo>
                <a:lnTo>
                  <a:pt x="237249" y="206464"/>
                </a:lnTo>
                <a:lnTo>
                  <a:pt x="235319" y="211926"/>
                </a:lnTo>
                <a:lnTo>
                  <a:pt x="233079" y="217473"/>
                </a:lnTo>
                <a:lnTo>
                  <a:pt x="230634" y="223076"/>
                </a:lnTo>
                <a:lnTo>
                  <a:pt x="228051" y="228715"/>
                </a:lnTo>
                <a:lnTo>
                  <a:pt x="224424" y="234380"/>
                </a:lnTo>
                <a:lnTo>
                  <a:pt x="220101" y="240062"/>
                </a:lnTo>
                <a:lnTo>
                  <a:pt x="215314" y="245755"/>
                </a:lnTo>
                <a:lnTo>
                  <a:pt x="210218" y="251455"/>
                </a:lnTo>
                <a:lnTo>
                  <a:pt x="199475" y="262869"/>
                </a:lnTo>
                <a:lnTo>
                  <a:pt x="193944" y="267627"/>
                </a:lnTo>
                <a:lnTo>
                  <a:pt x="188351" y="271752"/>
                </a:lnTo>
                <a:lnTo>
                  <a:pt x="182717" y="275453"/>
                </a:lnTo>
                <a:lnTo>
                  <a:pt x="176104" y="278874"/>
                </a:lnTo>
                <a:lnTo>
                  <a:pt x="168837" y="282107"/>
                </a:lnTo>
                <a:lnTo>
                  <a:pt x="161136" y="285215"/>
                </a:lnTo>
                <a:lnTo>
                  <a:pt x="155049" y="288239"/>
                </a:lnTo>
                <a:lnTo>
                  <a:pt x="150038" y="291208"/>
                </a:lnTo>
                <a:lnTo>
                  <a:pt x="145746" y="294140"/>
                </a:lnTo>
                <a:lnTo>
                  <a:pt x="140979" y="296094"/>
                </a:lnTo>
                <a:lnTo>
                  <a:pt x="135896" y="297397"/>
                </a:lnTo>
                <a:lnTo>
                  <a:pt x="130602" y="298266"/>
                </a:lnTo>
                <a:lnTo>
                  <a:pt x="125168" y="298845"/>
                </a:lnTo>
                <a:lnTo>
                  <a:pt x="119640" y="299231"/>
                </a:lnTo>
                <a:lnTo>
                  <a:pt x="106182" y="299851"/>
                </a:lnTo>
                <a:lnTo>
                  <a:pt x="99300" y="299958"/>
                </a:lnTo>
                <a:lnTo>
                  <a:pt x="97633" y="299021"/>
                </a:lnTo>
                <a:lnTo>
                  <a:pt x="96522" y="297443"/>
                </a:lnTo>
                <a:lnTo>
                  <a:pt x="94298" y="29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72"/>
          <p:cNvSpPr/>
          <p:nvPr/>
        </p:nvSpPr>
        <p:spPr>
          <a:xfrm>
            <a:off x="6955155" y="4118433"/>
            <a:ext cx="178219" cy="467855"/>
          </a:xfrm>
          <a:custGeom>
            <a:avLst/>
            <a:gdLst/>
            <a:ahLst/>
            <a:cxnLst/>
            <a:rect l="0" t="0" r="0" b="0"/>
            <a:pathLst>
              <a:path w="178219" h="467855">
                <a:moveTo>
                  <a:pt x="0" y="4939"/>
                </a:moveTo>
                <a:lnTo>
                  <a:pt x="0" y="388"/>
                </a:lnTo>
                <a:lnTo>
                  <a:pt x="952" y="0"/>
                </a:lnTo>
                <a:lnTo>
                  <a:pt x="2540" y="694"/>
                </a:lnTo>
                <a:lnTo>
                  <a:pt x="4551" y="2109"/>
                </a:lnTo>
                <a:lnTo>
                  <a:pt x="9325" y="3682"/>
                </a:lnTo>
                <a:lnTo>
                  <a:pt x="14621" y="4380"/>
                </a:lnTo>
                <a:lnTo>
                  <a:pt x="20151" y="4691"/>
                </a:lnTo>
                <a:lnTo>
                  <a:pt x="23912" y="5726"/>
                </a:lnTo>
                <a:lnTo>
                  <a:pt x="28323" y="7369"/>
                </a:lnTo>
                <a:lnTo>
                  <a:pt x="33170" y="9416"/>
                </a:lnTo>
                <a:lnTo>
                  <a:pt x="37353" y="10782"/>
                </a:lnTo>
                <a:lnTo>
                  <a:pt x="41094" y="11692"/>
                </a:lnTo>
                <a:lnTo>
                  <a:pt x="44541" y="12298"/>
                </a:lnTo>
                <a:lnTo>
                  <a:pt x="47791" y="14608"/>
                </a:lnTo>
                <a:lnTo>
                  <a:pt x="50911" y="18052"/>
                </a:lnTo>
                <a:lnTo>
                  <a:pt x="53943" y="22254"/>
                </a:lnTo>
                <a:lnTo>
                  <a:pt x="57869" y="26007"/>
                </a:lnTo>
                <a:lnTo>
                  <a:pt x="62392" y="29462"/>
                </a:lnTo>
                <a:lnTo>
                  <a:pt x="67312" y="32717"/>
                </a:lnTo>
                <a:lnTo>
                  <a:pt x="72497" y="36793"/>
                </a:lnTo>
                <a:lnTo>
                  <a:pt x="77859" y="41415"/>
                </a:lnTo>
                <a:lnTo>
                  <a:pt x="83339" y="46401"/>
                </a:lnTo>
                <a:lnTo>
                  <a:pt x="87943" y="51631"/>
                </a:lnTo>
                <a:lnTo>
                  <a:pt x="91966" y="57022"/>
                </a:lnTo>
                <a:lnTo>
                  <a:pt x="95602" y="62521"/>
                </a:lnTo>
                <a:lnTo>
                  <a:pt x="100881" y="68092"/>
                </a:lnTo>
                <a:lnTo>
                  <a:pt x="107259" y="73711"/>
                </a:lnTo>
                <a:lnTo>
                  <a:pt x="114368" y="79362"/>
                </a:lnTo>
                <a:lnTo>
                  <a:pt x="120061" y="85987"/>
                </a:lnTo>
                <a:lnTo>
                  <a:pt x="124808" y="93261"/>
                </a:lnTo>
                <a:lnTo>
                  <a:pt x="136040" y="114611"/>
                </a:lnTo>
                <a:lnTo>
                  <a:pt x="139270" y="120916"/>
                </a:lnTo>
                <a:lnTo>
                  <a:pt x="143329" y="127977"/>
                </a:lnTo>
                <a:lnTo>
                  <a:pt x="147940" y="135542"/>
                </a:lnTo>
                <a:lnTo>
                  <a:pt x="152919" y="143443"/>
                </a:lnTo>
                <a:lnTo>
                  <a:pt x="157191" y="150615"/>
                </a:lnTo>
                <a:lnTo>
                  <a:pt x="160992" y="157301"/>
                </a:lnTo>
                <a:lnTo>
                  <a:pt x="164477" y="163664"/>
                </a:lnTo>
                <a:lnTo>
                  <a:pt x="167754" y="171715"/>
                </a:lnTo>
                <a:lnTo>
                  <a:pt x="170891" y="180894"/>
                </a:lnTo>
                <a:lnTo>
                  <a:pt x="173934" y="190822"/>
                </a:lnTo>
                <a:lnTo>
                  <a:pt x="175963" y="200299"/>
                </a:lnTo>
                <a:lnTo>
                  <a:pt x="177316" y="209474"/>
                </a:lnTo>
                <a:lnTo>
                  <a:pt x="178218" y="218448"/>
                </a:lnTo>
                <a:lnTo>
                  <a:pt x="177866" y="228241"/>
                </a:lnTo>
                <a:lnTo>
                  <a:pt x="176680" y="238580"/>
                </a:lnTo>
                <a:lnTo>
                  <a:pt x="174936" y="249282"/>
                </a:lnTo>
                <a:lnTo>
                  <a:pt x="172822" y="260227"/>
                </a:lnTo>
                <a:lnTo>
                  <a:pt x="167932" y="282548"/>
                </a:lnTo>
                <a:lnTo>
                  <a:pt x="159824" y="316535"/>
                </a:lnTo>
                <a:lnTo>
                  <a:pt x="156079" y="326969"/>
                </a:lnTo>
                <a:lnTo>
                  <a:pt x="151678" y="336783"/>
                </a:lnTo>
                <a:lnTo>
                  <a:pt x="146838" y="346184"/>
                </a:lnTo>
                <a:lnTo>
                  <a:pt x="142659" y="356260"/>
                </a:lnTo>
                <a:lnTo>
                  <a:pt x="138922" y="366788"/>
                </a:lnTo>
                <a:lnTo>
                  <a:pt x="135477" y="377617"/>
                </a:lnTo>
                <a:lnTo>
                  <a:pt x="131275" y="387693"/>
                </a:lnTo>
                <a:lnTo>
                  <a:pt x="126569" y="397268"/>
                </a:lnTo>
                <a:lnTo>
                  <a:pt x="117213" y="414575"/>
                </a:lnTo>
                <a:lnTo>
                  <a:pt x="109879" y="428617"/>
                </a:lnTo>
                <a:lnTo>
                  <a:pt x="106590" y="434076"/>
                </a:lnTo>
                <a:lnTo>
                  <a:pt x="103445" y="438668"/>
                </a:lnTo>
                <a:lnTo>
                  <a:pt x="98363" y="446310"/>
                </a:lnTo>
                <a:lnTo>
                  <a:pt x="94549" y="455968"/>
                </a:lnTo>
                <a:lnTo>
                  <a:pt x="90282" y="461936"/>
                </a:lnTo>
                <a:lnTo>
                  <a:pt x="85725" y="4678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73"/>
          <p:cNvSpPr/>
          <p:nvPr/>
        </p:nvSpPr>
        <p:spPr>
          <a:xfrm>
            <a:off x="7298055" y="4234815"/>
            <a:ext cx="282893" cy="85726"/>
          </a:xfrm>
          <a:custGeom>
            <a:avLst/>
            <a:gdLst/>
            <a:ahLst/>
            <a:cxnLst/>
            <a:rect l="0" t="0" r="0" b="0"/>
            <a:pathLst>
              <a:path w="282893" h="85726">
                <a:moveTo>
                  <a:pt x="0" y="85725"/>
                </a:moveTo>
                <a:lnTo>
                  <a:pt x="0" y="78344"/>
                </a:lnTo>
                <a:lnTo>
                  <a:pt x="952" y="76994"/>
                </a:lnTo>
                <a:lnTo>
                  <a:pt x="2540" y="75142"/>
                </a:lnTo>
                <a:lnTo>
                  <a:pt x="4551" y="72954"/>
                </a:lnTo>
                <a:lnTo>
                  <a:pt x="7796" y="71496"/>
                </a:lnTo>
                <a:lnTo>
                  <a:pt x="16482" y="69876"/>
                </a:lnTo>
                <a:lnTo>
                  <a:pt x="21465" y="68492"/>
                </a:lnTo>
                <a:lnTo>
                  <a:pt x="26693" y="66616"/>
                </a:lnTo>
                <a:lnTo>
                  <a:pt x="32082" y="64413"/>
                </a:lnTo>
                <a:lnTo>
                  <a:pt x="37580" y="61992"/>
                </a:lnTo>
                <a:lnTo>
                  <a:pt x="48770" y="56762"/>
                </a:lnTo>
                <a:lnTo>
                  <a:pt x="55373" y="54034"/>
                </a:lnTo>
                <a:lnTo>
                  <a:pt x="62633" y="51262"/>
                </a:lnTo>
                <a:lnTo>
                  <a:pt x="78319" y="45643"/>
                </a:lnTo>
                <a:lnTo>
                  <a:pt x="94816" y="39970"/>
                </a:lnTo>
                <a:lnTo>
                  <a:pt x="104168" y="37125"/>
                </a:lnTo>
                <a:lnTo>
                  <a:pt x="124719" y="31422"/>
                </a:lnTo>
                <a:lnTo>
                  <a:pt x="133629" y="28568"/>
                </a:lnTo>
                <a:lnTo>
                  <a:pt x="141473" y="25713"/>
                </a:lnTo>
                <a:lnTo>
                  <a:pt x="148608" y="22857"/>
                </a:lnTo>
                <a:lnTo>
                  <a:pt x="164155" y="17143"/>
                </a:lnTo>
                <a:lnTo>
                  <a:pt x="172302" y="14286"/>
                </a:lnTo>
                <a:lnTo>
                  <a:pt x="181542" y="11429"/>
                </a:lnTo>
                <a:lnTo>
                  <a:pt x="201970" y="5714"/>
                </a:lnTo>
                <a:lnTo>
                  <a:pt x="210847" y="3810"/>
                </a:lnTo>
                <a:lnTo>
                  <a:pt x="218669" y="2539"/>
                </a:lnTo>
                <a:lnTo>
                  <a:pt x="225790" y="1693"/>
                </a:lnTo>
                <a:lnTo>
                  <a:pt x="232441" y="1128"/>
                </a:lnTo>
                <a:lnTo>
                  <a:pt x="238781" y="752"/>
                </a:lnTo>
                <a:lnTo>
                  <a:pt x="250905" y="334"/>
                </a:lnTo>
                <a:lnTo>
                  <a:pt x="272965" y="29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74"/>
          <p:cNvSpPr/>
          <p:nvPr/>
        </p:nvSpPr>
        <p:spPr>
          <a:xfrm>
            <a:off x="7344551" y="4286250"/>
            <a:ext cx="313550" cy="118824"/>
          </a:xfrm>
          <a:custGeom>
            <a:avLst/>
            <a:gdLst/>
            <a:ahLst/>
            <a:cxnLst/>
            <a:rect l="0" t="0" r="0" b="0"/>
            <a:pathLst>
              <a:path w="313550" h="118824">
                <a:moveTo>
                  <a:pt x="4939" y="111442"/>
                </a:moveTo>
                <a:lnTo>
                  <a:pt x="388" y="115993"/>
                </a:lnTo>
                <a:lnTo>
                  <a:pt x="0" y="117333"/>
                </a:lnTo>
                <a:lnTo>
                  <a:pt x="694" y="118227"/>
                </a:lnTo>
                <a:lnTo>
                  <a:pt x="2109" y="118823"/>
                </a:lnTo>
                <a:lnTo>
                  <a:pt x="3052" y="118267"/>
                </a:lnTo>
                <a:lnTo>
                  <a:pt x="3681" y="116945"/>
                </a:lnTo>
                <a:lnTo>
                  <a:pt x="4100" y="115111"/>
                </a:lnTo>
                <a:lnTo>
                  <a:pt x="5332" y="113888"/>
                </a:lnTo>
                <a:lnTo>
                  <a:pt x="7106" y="113072"/>
                </a:lnTo>
                <a:lnTo>
                  <a:pt x="11617" y="112167"/>
                </a:lnTo>
                <a:lnTo>
                  <a:pt x="16796" y="111764"/>
                </a:lnTo>
                <a:lnTo>
                  <a:pt x="19511" y="110704"/>
                </a:lnTo>
                <a:lnTo>
                  <a:pt x="22274" y="109045"/>
                </a:lnTo>
                <a:lnTo>
                  <a:pt x="25068" y="106987"/>
                </a:lnTo>
                <a:lnTo>
                  <a:pt x="29788" y="105614"/>
                </a:lnTo>
                <a:lnTo>
                  <a:pt x="35793" y="104699"/>
                </a:lnTo>
                <a:lnTo>
                  <a:pt x="42653" y="104090"/>
                </a:lnTo>
                <a:lnTo>
                  <a:pt x="49131" y="101778"/>
                </a:lnTo>
                <a:lnTo>
                  <a:pt x="55355" y="98332"/>
                </a:lnTo>
                <a:lnTo>
                  <a:pt x="61410" y="94129"/>
                </a:lnTo>
                <a:lnTo>
                  <a:pt x="68304" y="90375"/>
                </a:lnTo>
                <a:lnTo>
                  <a:pt x="75757" y="86920"/>
                </a:lnTo>
                <a:lnTo>
                  <a:pt x="83583" y="83664"/>
                </a:lnTo>
                <a:lnTo>
                  <a:pt x="91659" y="80541"/>
                </a:lnTo>
                <a:lnTo>
                  <a:pt x="108251" y="74531"/>
                </a:lnTo>
                <a:lnTo>
                  <a:pt x="117629" y="71595"/>
                </a:lnTo>
                <a:lnTo>
                  <a:pt x="157515" y="60038"/>
                </a:lnTo>
                <a:lnTo>
                  <a:pt x="166664" y="57170"/>
                </a:lnTo>
                <a:lnTo>
                  <a:pt x="176572" y="53354"/>
                </a:lnTo>
                <a:lnTo>
                  <a:pt x="186989" y="48904"/>
                </a:lnTo>
                <a:lnTo>
                  <a:pt x="197743" y="44032"/>
                </a:lnTo>
                <a:lnTo>
                  <a:pt x="207770" y="39832"/>
                </a:lnTo>
                <a:lnTo>
                  <a:pt x="217312" y="36080"/>
                </a:lnTo>
                <a:lnTo>
                  <a:pt x="226531" y="32625"/>
                </a:lnTo>
                <a:lnTo>
                  <a:pt x="236487" y="29370"/>
                </a:lnTo>
                <a:lnTo>
                  <a:pt x="246934" y="26248"/>
                </a:lnTo>
                <a:lnTo>
                  <a:pt x="257709" y="23214"/>
                </a:lnTo>
                <a:lnTo>
                  <a:pt x="268702" y="19286"/>
                </a:lnTo>
                <a:lnTo>
                  <a:pt x="279841" y="14762"/>
                </a:lnTo>
                <a:lnTo>
                  <a:pt x="31354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75"/>
          <p:cNvSpPr/>
          <p:nvPr/>
        </p:nvSpPr>
        <p:spPr>
          <a:xfrm>
            <a:off x="7728420" y="4132073"/>
            <a:ext cx="339419" cy="289628"/>
          </a:xfrm>
          <a:custGeom>
            <a:avLst/>
            <a:gdLst/>
            <a:ahLst/>
            <a:cxnLst/>
            <a:rect l="0" t="0" r="0" b="0"/>
            <a:pathLst>
              <a:path w="339419" h="289628">
                <a:moveTo>
                  <a:pt x="161137" y="8444"/>
                </a:moveTo>
                <a:lnTo>
                  <a:pt x="153757" y="8444"/>
                </a:lnTo>
                <a:lnTo>
                  <a:pt x="148367" y="12995"/>
                </a:lnTo>
                <a:lnTo>
                  <a:pt x="136186" y="24926"/>
                </a:lnTo>
                <a:lnTo>
                  <a:pt x="132121" y="29910"/>
                </a:lnTo>
                <a:lnTo>
                  <a:pt x="128458" y="35137"/>
                </a:lnTo>
                <a:lnTo>
                  <a:pt x="125064" y="40527"/>
                </a:lnTo>
                <a:lnTo>
                  <a:pt x="120896" y="46025"/>
                </a:lnTo>
                <a:lnTo>
                  <a:pt x="116212" y="51596"/>
                </a:lnTo>
                <a:lnTo>
                  <a:pt x="111185" y="57215"/>
                </a:lnTo>
                <a:lnTo>
                  <a:pt x="100519" y="68538"/>
                </a:lnTo>
                <a:lnTo>
                  <a:pt x="73598" y="95880"/>
                </a:lnTo>
                <a:lnTo>
                  <a:pt x="66583" y="103882"/>
                </a:lnTo>
                <a:lnTo>
                  <a:pt x="60001" y="112074"/>
                </a:lnTo>
                <a:lnTo>
                  <a:pt x="53708" y="120393"/>
                </a:lnTo>
                <a:lnTo>
                  <a:pt x="41635" y="137257"/>
                </a:lnTo>
                <a:lnTo>
                  <a:pt x="35750" y="145754"/>
                </a:lnTo>
                <a:lnTo>
                  <a:pt x="30873" y="155229"/>
                </a:lnTo>
                <a:lnTo>
                  <a:pt x="26670" y="165356"/>
                </a:lnTo>
                <a:lnTo>
                  <a:pt x="22914" y="175917"/>
                </a:lnTo>
                <a:lnTo>
                  <a:pt x="19459" y="184863"/>
                </a:lnTo>
                <a:lnTo>
                  <a:pt x="16202" y="192732"/>
                </a:lnTo>
                <a:lnTo>
                  <a:pt x="13079" y="199882"/>
                </a:lnTo>
                <a:lnTo>
                  <a:pt x="10044" y="207507"/>
                </a:lnTo>
                <a:lnTo>
                  <a:pt x="4132" y="223599"/>
                </a:lnTo>
                <a:lnTo>
                  <a:pt x="2175" y="230938"/>
                </a:lnTo>
                <a:lnTo>
                  <a:pt x="870" y="237736"/>
                </a:lnTo>
                <a:lnTo>
                  <a:pt x="0" y="244173"/>
                </a:lnTo>
                <a:lnTo>
                  <a:pt x="372" y="249417"/>
                </a:lnTo>
                <a:lnTo>
                  <a:pt x="1573" y="253865"/>
                </a:lnTo>
                <a:lnTo>
                  <a:pt x="5447" y="261347"/>
                </a:lnTo>
                <a:lnTo>
                  <a:pt x="10344" y="267848"/>
                </a:lnTo>
                <a:lnTo>
                  <a:pt x="18456" y="276863"/>
                </a:lnTo>
                <a:lnTo>
                  <a:pt x="26892" y="285567"/>
                </a:lnTo>
                <a:lnTo>
                  <a:pt x="30683" y="287490"/>
                </a:lnTo>
                <a:lnTo>
                  <a:pt x="39975" y="289627"/>
                </a:lnTo>
                <a:lnTo>
                  <a:pt x="45120" y="289244"/>
                </a:lnTo>
                <a:lnTo>
                  <a:pt x="50455" y="288037"/>
                </a:lnTo>
                <a:lnTo>
                  <a:pt x="127009" y="262704"/>
                </a:lnTo>
                <a:lnTo>
                  <a:pt x="136479" y="258914"/>
                </a:lnTo>
                <a:lnTo>
                  <a:pt x="146604" y="254481"/>
                </a:lnTo>
                <a:lnTo>
                  <a:pt x="157163" y="249621"/>
                </a:lnTo>
                <a:lnTo>
                  <a:pt x="167061" y="244476"/>
                </a:lnTo>
                <a:lnTo>
                  <a:pt x="176516" y="239141"/>
                </a:lnTo>
                <a:lnTo>
                  <a:pt x="185677" y="233680"/>
                </a:lnTo>
                <a:lnTo>
                  <a:pt x="194642" y="227181"/>
                </a:lnTo>
                <a:lnTo>
                  <a:pt x="203476" y="219991"/>
                </a:lnTo>
                <a:lnTo>
                  <a:pt x="212223" y="212341"/>
                </a:lnTo>
                <a:lnTo>
                  <a:pt x="220912" y="205335"/>
                </a:lnTo>
                <a:lnTo>
                  <a:pt x="229562" y="198760"/>
                </a:lnTo>
                <a:lnTo>
                  <a:pt x="246793" y="186374"/>
                </a:lnTo>
                <a:lnTo>
                  <a:pt x="263977" y="174519"/>
                </a:lnTo>
                <a:lnTo>
                  <a:pt x="271607" y="167738"/>
                </a:lnTo>
                <a:lnTo>
                  <a:pt x="278599" y="160360"/>
                </a:lnTo>
                <a:lnTo>
                  <a:pt x="285165" y="152584"/>
                </a:lnTo>
                <a:lnTo>
                  <a:pt x="291447" y="145495"/>
                </a:lnTo>
                <a:lnTo>
                  <a:pt x="303509" y="132538"/>
                </a:lnTo>
                <a:lnTo>
                  <a:pt x="308438" y="126416"/>
                </a:lnTo>
                <a:lnTo>
                  <a:pt x="312679" y="120429"/>
                </a:lnTo>
                <a:lnTo>
                  <a:pt x="316457" y="114534"/>
                </a:lnTo>
                <a:lnTo>
                  <a:pt x="319929" y="108698"/>
                </a:lnTo>
                <a:lnTo>
                  <a:pt x="323197" y="102902"/>
                </a:lnTo>
                <a:lnTo>
                  <a:pt x="329366" y="91383"/>
                </a:lnTo>
                <a:lnTo>
                  <a:pt x="335283" y="79914"/>
                </a:lnTo>
                <a:lnTo>
                  <a:pt x="337241" y="74188"/>
                </a:lnTo>
                <a:lnTo>
                  <a:pt x="338548" y="68466"/>
                </a:lnTo>
                <a:lnTo>
                  <a:pt x="339418" y="62746"/>
                </a:lnTo>
                <a:lnTo>
                  <a:pt x="339047" y="57028"/>
                </a:lnTo>
                <a:lnTo>
                  <a:pt x="337845" y="51311"/>
                </a:lnTo>
                <a:lnTo>
                  <a:pt x="336093" y="45594"/>
                </a:lnTo>
                <a:lnTo>
                  <a:pt x="331605" y="36703"/>
                </a:lnTo>
                <a:lnTo>
                  <a:pt x="325482" y="28624"/>
                </a:lnTo>
                <a:lnTo>
                  <a:pt x="321184" y="23802"/>
                </a:lnTo>
                <a:lnTo>
                  <a:pt x="316412" y="18683"/>
                </a:lnTo>
                <a:lnTo>
                  <a:pt x="311326" y="15270"/>
                </a:lnTo>
                <a:lnTo>
                  <a:pt x="306031" y="12995"/>
                </a:lnTo>
                <a:lnTo>
                  <a:pt x="300595" y="11478"/>
                </a:lnTo>
                <a:lnTo>
                  <a:pt x="295066" y="9514"/>
                </a:lnTo>
                <a:lnTo>
                  <a:pt x="289476" y="7253"/>
                </a:lnTo>
                <a:lnTo>
                  <a:pt x="283845" y="4792"/>
                </a:lnTo>
                <a:lnTo>
                  <a:pt x="277232" y="3152"/>
                </a:lnTo>
                <a:lnTo>
                  <a:pt x="269966" y="2059"/>
                </a:lnTo>
                <a:lnTo>
                  <a:pt x="262265" y="1330"/>
                </a:lnTo>
                <a:lnTo>
                  <a:pt x="254273" y="844"/>
                </a:lnTo>
                <a:lnTo>
                  <a:pt x="237772" y="303"/>
                </a:lnTo>
                <a:lnTo>
                  <a:pt x="207868" y="0"/>
                </a:lnTo>
                <a:lnTo>
                  <a:pt x="198007" y="909"/>
                </a:lnTo>
                <a:lnTo>
                  <a:pt x="188574" y="2469"/>
                </a:lnTo>
                <a:lnTo>
                  <a:pt x="179429" y="4460"/>
                </a:lnTo>
                <a:lnTo>
                  <a:pt x="170474" y="5788"/>
                </a:lnTo>
                <a:lnTo>
                  <a:pt x="161647" y="6674"/>
                </a:lnTo>
                <a:lnTo>
                  <a:pt x="152905" y="7264"/>
                </a:lnTo>
                <a:lnTo>
                  <a:pt x="138111" y="7920"/>
                </a:lnTo>
                <a:lnTo>
                  <a:pt x="118274" y="84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76"/>
          <p:cNvSpPr/>
          <p:nvPr/>
        </p:nvSpPr>
        <p:spPr>
          <a:xfrm>
            <a:off x="4169092" y="5160645"/>
            <a:ext cx="17146" cy="522923"/>
          </a:xfrm>
          <a:custGeom>
            <a:avLst/>
            <a:gdLst/>
            <a:ahLst/>
            <a:cxnLst/>
            <a:rect l="0" t="0" r="0" b="0"/>
            <a:pathLst>
              <a:path w="17146" h="522923">
                <a:moveTo>
                  <a:pt x="8573" y="0"/>
                </a:moveTo>
                <a:lnTo>
                  <a:pt x="4022" y="0"/>
                </a:lnTo>
                <a:lnTo>
                  <a:pt x="2681" y="952"/>
                </a:lnTo>
                <a:lnTo>
                  <a:pt x="1787" y="2540"/>
                </a:lnTo>
                <a:lnTo>
                  <a:pt x="105" y="8219"/>
                </a:lnTo>
                <a:lnTo>
                  <a:pt x="6" y="24126"/>
                </a:lnTo>
                <a:lnTo>
                  <a:pt x="0" y="354340"/>
                </a:lnTo>
                <a:lnTo>
                  <a:pt x="953" y="365766"/>
                </a:lnTo>
                <a:lnTo>
                  <a:pt x="2540" y="377194"/>
                </a:lnTo>
                <a:lnTo>
                  <a:pt x="4551" y="388623"/>
                </a:lnTo>
                <a:lnTo>
                  <a:pt x="5891" y="399099"/>
                </a:lnTo>
                <a:lnTo>
                  <a:pt x="6785" y="408941"/>
                </a:lnTo>
                <a:lnTo>
                  <a:pt x="7381" y="418360"/>
                </a:lnTo>
                <a:lnTo>
                  <a:pt x="8043" y="436445"/>
                </a:lnTo>
                <a:lnTo>
                  <a:pt x="8468" y="466788"/>
                </a:lnTo>
                <a:lnTo>
                  <a:pt x="8570" y="508085"/>
                </a:lnTo>
                <a:lnTo>
                  <a:pt x="9523" y="511125"/>
                </a:lnTo>
                <a:lnTo>
                  <a:pt x="11111" y="514105"/>
                </a:lnTo>
                <a:lnTo>
                  <a:pt x="17145" y="5229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77"/>
          <p:cNvSpPr/>
          <p:nvPr/>
        </p:nvSpPr>
        <p:spPr>
          <a:xfrm>
            <a:off x="4280534" y="5152338"/>
            <a:ext cx="246876" cy="608383"/>
          </a:xfrm>
          <a:custGeom>
            <a:avLst/>
            <a:gdLst/>
            <a:ahLst/>
            <a:cxnLst/>
            <a:rect l="0" t="0" r="0" b="0"/>
            <a:pathLst>
              <a:path w="246876" h="608383">
                <a:moveTo>
                  <a:pt x="0" y="128322"/>
                </a:moveTo>
                <a:lnTo>
                  <a:pt x="0" y="119220"/>
                </a:lnTo>
                <a:lnTo>
                  <a:pt x="953" y="116539"/>
                </a:lnTo>
                <a:lnTo>
                  <a:pt x="2541" y="114751"/>
                </a:lnTo>
                <a:lnTo>
                  <a:pt x="4552" y="113560"/>
                </a:lnTo>
                <a:lnTo>
                  <a:pt x="5892" y="110860"/>
                </a:lnTo>
                <a:lnTo>
                  <a:pt x="7382" y="102781"/>
                </a:lnTo>
                <a:lnTo>
                  <a:pt x="13124" y="92840"/>
                </a:lnTo>
                <a:lnTo>
                  <a:pt x="17322" y="87523"/>
                </a:lnTo>
                <a:lnTo>
                  <a:pt x="24526" y="76534"/>
                </a:lnTo>
                <a:lnTo>
                  <a:pt x="31856" y="65300"/>
                </a:lnTo>
                <a:lnTo>
                  <a:pt x="36478" y="59637"/>
                </a:lnTo>
                <a:lnTo>
                  <a:pt x="41463" y="53957"/>
                </a:lnTo>
                <a:lnTo>
                  <a:pt x="46692" y="48265"/>
                </a:lnTo>
                <a:lnTo>
                  <a:pt x="57582" y="36861"/>
                </a:lnTo>
                <a:lnTo>
                  <a:pt x="63153" y="32106"/>
                </a:lnTo>
                <a:lnTo>
                  <a:pt x="68773" y="27983"/>
                </a:lnTo>
                <a:lnTo>
                  <a:pt x="96029" y="9971"/>
                </a:lnTo>
                <a:lnTo>
                  <a:pt x="102120" y="6559"/>
                </a:lnTo>
                <a:lnTo>
                  <a:pt x="107133" y="4284"/>
                </a:lnTo>
                <a:lnTo>
                  <a:pt x="111427" y="2767"/>
                </a:lnTo>
                <a:lnTo>
                  <a:pt x="116195" y="1756"/>
                </a:lnTo>
                <a:lnTo>
                  <a:pt x="121279" y="1082"/>
                </a:lnTo>
                <a:lnTo>
                  <a:pt x="126572" y="633"/>
                </a:lnTo>
                <a:lnTo>
                  <a:pt x="132007" y="333"/>
                </a:lnTo>
                <a:lnTo>
                  <a:pt x="143125" y="0"/>
                </a:lnTo>
                <a:lnTo>
                  <a:pt x="147805" y="864"/>
                </a:lnTo>
                <a:lnTo>
                  <a:pt x="151877" y="2393"/>
                </a:lnTo>
                <a:lnTo>
                  <a:pt x="155544" y="4364"/>
                </a:lnTo>
                <a:lnTo>
                  <a:pt x="162159" y="11634"/>
                </a:lnTo>
                <a:lnTo>
                  <a:pt x="168273" y="20263"/>
                </a:lnTo>
                <a:lnTo>
                  <a:pt x="174166" y="27274"/>
                </a:lnTo>
                <a:lnTo>
                  <a:pt x="176118" y="32381"/>
                </a:lnTo>
                <a:lnTo>
                  <a:pt x="178288" y="45676"/>
                </a:lnTo>
                <a:lnTo>
                  <a:pt x="176712" y="61110"/>
                </a:lnTo>
                <a:lnTo>
                  <a:pt x="172836" y="78447"/>
                </a:lnTo>
                <a:lnTo>
                  <a:pt x="167939" y="98853"/>
                </a:lnTo>
                <a:lnTo>
                  <a:pt x="165300" y="108676"/>
                </a:lnTo>
                <a:lnTo>
                  <a:pt x="159827" y="127210"/>
                </a:lnTo>
                <a:lnTo>
                  <a:pt x="156081" y="137105"/>
                </a:lnTo>
                <a:lnTo>
                  <a:pt x="151679" y="147512"/>
                </a:lnTo>
                <a:lnTo>
                  <a:pt x="146840" y="158261"/>
                </a:lnTo>
                <a:lnTo>
                  <a:pt x="136382" y="180363"/>
                </a:lnTo>
                <a:lnTo>
                  <a:pt x="130927" y="191591"/>
                </a:lnTo>
                <a:lnTo>
                  <a:pt x="125385" y="201934"/>
                </a:lnTo>
                <a:lnTo>
                  <a:pt x="119785" y="211686"/>
                </a:lnTo>
                <a:lnTo>
                  <a:pt x="114146" y="221046"/>
                </a:lnTo>
                <a:lnTo>
                  <a:pt x="109436" y="230143"/>
                </a:lnTo>
                <a:lnTo>
                  <a:pt x="105342" y="239065"/>
                </a:lnTo>
                <a:lnTo>
                  <a:pt x="101661" y="247870"/>
                </a:lnTo>
                <a:lnTo>
                  <a:pt x="97301" y="254693"/>
                </a:lnTo>
                <a:lnTo>
                  <a:pt x="92490" y="260194"/>
                </a:lnTo>
                <a:lnTo>
                  <a:pt x="87378" y="264815"/>
                </a:lnTo>
                <a:lnTo>
                  <a:pt x="83017" y="269799"/>
                </a:lnTo>
                <a:lnTo>
                  <a:pt x="75632" y="280418"/>
                </a:lnTo>
                <a:lnTo>
                  <a:pt x="68597" y="291175"/>
                </a:lnTo>
                <a:lnTo>
                  <a:pt x="73136" y="291192"/>
                </a:lnTo>
                <a:lnTo>
                  <a:pt x="75428" y="290242"/>
                </a:lnTo>
                <a:lnTo>
                  <a:pt x="84156" y="284354"/>
                </a:lnTo>
                <a:lnTo>
                  <a:pt x="88489" y="281873"/>
                </a:lnTo>
                <a:lnTo>
                  <a:pt x="93283" y="279267"/>
                </a:lnTo>
                <a:lnTo>
                  <a:pt x="97431" y="276577"/>
                </a:lnTo>
                <a:lnTo>
                  <a:pt x="104580" y="271048"/>
                </a:lnTo>
                <a:lnTo>
                  <a:pt x="108773" y="268240"/>
                </a:lnTo>
                <a:lnTo>
                  <a:pt x="113473" y="265416"/>
                </a:lnTo>
                <a:lnTo>
                  <a:pt x="118511" y="262580"/>
                </a:lnTo>
                <a:lnTo>
                  <a:pt x="129190" y="256890"/>
                </a:lnTo>
                <a:lnTo>
                  <a:pt x="134704" y="254039"/>
                </a:lnTo>
                <a:lnTo>
                  <a:pt x="140285" y="252138"/>
                </a:lnTo>
                <a:lnTo>
                  <a:pt x="145911" y="250871"/>
                </a:lnTo>
                <a:lnTo>
                  <a:pt x="151567" y="250026"/>
                </a:lnTo>
                <a:lnTo>
                  <a:pt x="157242" y="250415"/>
                </a:lnTo>
                <a:lnTo>
                  <a:pt x="162931" y="251628"/>
                </a:lnTo>
                <a:lnTo>
                  <a:pt x="168628" y="253388"/>
                </a:lnTo>
                <a:lnTo>
                  <a:pt x="174331" y="254562"/>
                </a:lnTo>
                <a:lnTo>
                  <a:pt x="180039" y="255344"/>
                </a:lnTo>
                <a:lnTo>
                  <a:pt x="185749" y="255866"/>
                </a:lnTo>
                <a:lnTo>
                  <a:pt x="190507" y="257166"/>
                </a:lnTo>
                <a:lnTo>
                  <a:pt x="194633" y="258985"/>
                </a:lnTo>
                <a:lnTo>
                  <a:pt x="198335" y="261151"/>
                </a:lnTo>
                <a:lnTo>
                  <a:pt x="202709" y="264499"/>
                </a:lnTo>
                <a:lnTo>
                  <a:pt x="207530" y="268637"/>
                </a:lnTo>
                <a:lnTo>
                  <a:pt x="217013" y="277361"/>
                </a:lnTo>
                <a:lnTo>
                  <a:pt x="224403" y="284414"/>
                </a:lnTo>
                <a:lnTo>
                  <a:pt x="230863" y="293264"/>
                </a:lnTo>
                <a:lnTo>
                  <a:pt x="236908" y="304499"/>
                </a:lnTo>
                <a:lnTo>
                  <a:pt x="242770" y="319018"/>
                </a:lnTo>
                <a:lnTo>
                  <a:pt x="246011" y="334996"/>
                </a:lnTo>
                <a:lnTo>
                  <a:pt x="246875" y="343257"/>
                </a:lnTo>
                <a:lnTo>
                  <a:pt x="245295" y="360056"/>
                </a:lnTo>
                <a:lnTo>
                  <a:pt x="242370" y="378000"/>
                </a:lnTo>
                <a:lnTo>
                  <a:pt x="241590" y="388119"/>
                </a:lnTo>
                <a:lnTo>
                  <a:pt x="241071" y="398675"/>
                </a:lnTo>
                <a:lnTo>
                  <a:pt x="238819" y="408570"/>
                </a:lnTo>
                <a:lnTo>
                  <a:pt x="231237" y="427184"/>
                </a:lnTo>
                <a:lnTo>
                  <a:pt x="227501" y="437101"/>
                </a:lnTo>
                <a:lnTo>
                  <a:pt x="224058" y="447522"/>
                </a:lnTo>
                <a:lnTo>
                  <a:pt x="220809" y="458279"/>
                </a:lnTo>
                <a:lnTo>
                  <a:pt x="216739" y="468308"/>
                </a:lnTo>
                <a:lnTo>
                  <a:pt x="212120" y="477852"/>
                </a:lnTo>
                <a:lnTo>
                  <a:pt x="207136" y="487072"/>
                </a:lnTo>
                <a:lnTo>
                  <a:pt x="201909" y="496076"/>
                </a:lnTo>
                <a:lnTo>
                  <a:pt x="186402" y="521449"/>
                </a:lnTo>
                <a:lnTo>
                  <a:pt x="178731" y="535137"/>
                </a:lnTo>
                <a:lnTo>
                  <a:pt x="174399" y="541455"/>
                </a:lnTo>
                <a:lnTo>
                  <a:pt x="169606" y="547571"/>
                </a:lnTo>
                <a:lnTo>
                  <a:pt x="164506" y="553554"/>
                </a:lnTo>
                <a:lnTo>
                  <a:pt x="159201" y="558495"/>
                </a:lnTo>
                <a:lnTo>
                  <a:pt x="153759" y="562741"/>
                </a:lnTo>
                <a:lnTo>
                  <a:pt x="148226" y="566525"/>
                </a:lnTo>
                <a:lnTo>
                  <a:pt x="143585" y="570952"/>
                </a:lnTo>
                <a:lnTo>
                  <a:pt x="135889" y="580951"/>
                </a:lnTo>
                <a:lnTo>
                  <a:pt x="131550" y="584380"/>
                </a:lnTo>
                <a:lnTo>
                  <a:pt x="126753" y="586666"/>
                </a:lnTo>
                <a:lnTo>
                  <a:pt x="121650" y="588189"/>
                </a:lnTo>
                <a:lnTo>
                  <a:pt x="116342" y="590157"/>
                </a:lnTo>
                <a:lnTo>
                  <a:pt x="110899" y="592422"/>
                </a:lnTo>
                <a:lnTo>
                  <a:pt x="105366" y="594884"/>
                </a:lnTo>
                <a:lnTo>
                  <a:pt x="100724" y="596526"/>
                </a:lnTo>
                <a:lnTo>
                  <a:pt x="93026" y="598350"/>
                </a:lnTo>
                <a:lnTo>
                  <a:pt x="86430" y="601701"/>
                </a:lnTo>
                <a:lnTo>
                  <a:pt x="77153" y="6083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78"/>
          <p:cNvSpPr/>
          <p:nvPr/>
        </p:nvSpPr>
        <p:spPr>
          <a:xfrm>
            <a:off x="3560454" y="5400675"/>
            <a:ext cx="94289" cy="420053"/>
          </a:xfrm>
          <a:custGeom>
            <a:avLst/>
            <a:gdLst/>
            <a:ahLst/>
            <a:cxnLst/>
            <a:rect l="0" t="0" r="0" b="0"/>
            <a:pathLst>
              <a:path w="94289" h="420053">
                <a:moveTo>
                  <a:pt x="8563" y="0"/>
                </a:moveTo>
                <a:lnTo>
                  <a:pt x="4012" y="0"/>
                </a:lnTo>
                <a:lnTo>
                  <a:pt x="2671" y="953"/>
                </a:lnTo>
                <a:lnTo>
                  <a:pt x="1778" y="2540"/>
                </a:lnTo>
                <a:lnTo>
                  <a:pt x="344" y="7381"/>
                </a:lnTo>
                <a:lnTo>
                  <a:pt x="21" y="20399"/>
                </a:lnTo>
                <a:lnTo>
                  <a:pt x="0" y="37794"/>
                </a:lnTo>
                <a:lnTo>
                  <a:pt x="2535" y="50452"/>
                </a:lnTo>
                <a:lnTo>
                  <a:pt x="4544" y="56495"/>
                </a:lnTo>
                <a:lnTo>
                  <a:pt x="5884" y="63380"/>
                </a:lnTo>
                <a:lnTo>
                  <a:pt x="6777" y="70829"/>
                </a:lnTo>
                <a:lnTo>
                  <a:pt x="7372" y="78651"/>
                </a:lnTo>
                <a:lnTo>
                  <a:pt x="8721" y="86724"/>
                </a:lnTo>
                <a:lnTo>
                  <a:pt x="10574" y="94964"/>
                </a:lnTo>
                <a:lnTo>
                  <a:pt x="12761" y="103314"/>
                </a:lnTo>
                <a:lnTo>
                  <a:pt x="14219" y="112691"/>
                </a:lnTo>
                <a:lnTo>
                  <a:pt x="15191" y="122752"/>
                </a:lnTo>
                <a:lnTo>
                  <a:pt x="15840" y="133269"/>
                </a:lnTo>
                <a:lnTo>
                  <a:pt x="17224" y="143139"/>
                </a:lnTo>
                <a:lnTo>
                  <a:pt x="19099" y="152576"/>
                </a:lnTo>
                <a:lnTo>
                  <a:pt x="21302" y="161725"/>
                </a:lnTo>
                <a:lnTo>
                  <a:pt x="22771" y="170681"/>
                </a:lnTo>
                <a:lnTo>
                  <a:pt x="23750" y="179510"/>
                </a:lnTo>
                <a:lnTo>
                  <a:pt x="24403" y="188254"/>
                </a:lnTo>
                <a:lnTo>
                  <a:pt x="24838" y="196939"/>
                </a:lnTo>
                <a:lnTo>
                  <a:pt x="25321" y="214211"/>
                </a:lnTo>
                <a:lnTo>
                  <a:pt x="26403" y="222817"/>
                </a:lnTo>
                <a:lnTo>
                  <a:pt x="28076" y="231412"/>
                </a:lnTo>
                <a:lnTo>
                  <a:pt x="30145" y="240000"/>
                </a:lnTo>
                <a:lnTo>
                  <a:pt x="31523" y="248582"/>
                </a:lnTo>
                <a:lnTo>
                  <a:pt x="32442" y="257162"/>
                </a:lnTo>
                <a:lnTo>
                  <a:pt x="33055" y="265738"/>
                </a:lnTo>
                <a:lnTo>
                  <a:pt x="34416" y="274314"/>
                </a:lnTo>
                <a:lnTo>
                  <a:pt x="36276" y="282888"/>
                </a:lnTo>
                <a:lnTo>
                  <a:pt x="38468" y="291462"/>
                </a:lnTo>
                <a:lnTo>
                  <a:pt x="39930" y="299083"/>
                </a:lnTo>
                <a:lnTo>
                  <a:pt x="40904" y="306068"/>
                </a:lnTo>
                <a:lnTo>
                  <a:pt x="42939" y="318910"/>
                </a:lnTo>
                <a:lnTo>
                  <a:pt x="44816" y="325002"/>
                </a:lnTo>
                <a:lnTo>
                  <a:pt x="47019" y="330968"/>
                </a:lnTo>
                <a:lnTo>
                  <a:pt x="48488" y="337803"/>
                </a:lnTo>
                <a:lnTo>
                  <a:pt x="49467" y="345216"/>
                </a:lnTo>
                <a:lnTo>
                  <a:pt x="50120" y="353017"/>
                </a:lnTo>
                <a:lnTo>
                  <a:pt x="51508" y="359169"/>
                </a:lnTo>
                <a:lnTo>
                  <a:pt x="53385" y="364224"/>
                </a:lnTo>
                <a:lnTo>
                  <a:pt x="55590" y="368546"/>
                </a:lnTo>
                <a:lnTo>
                  <a:pt x="58039" y="378428"/>
                </a:lnTo>
                <a:lnTo>
                  <a:pt x="58692" y="383730"/>
                </a:lnTo>
                <a:lnTo>
                  <a:pt x="60080" y="388218"/>
                </a:lnTo>
                <a:lnTo>
                  <a:pt x="61957" y="392162"/>
                </a:lnTo>
                <a:lnTo>
                  <a:pt x="64162" y="395744"/>
                </a:lnTo>
                <a:lnTo>
                  <a:pt x="66611" y="402264"/>
                </a:lnTo>
                <a:lnTo>
                  <a:pt x="67264" y="405335"/>
                </a:lnTo>
                <a:lnTo>
                  <a:pt x="68652" y="407384"/>
                </a:lnTo>
                <a:lnTo>
                  <a:pt x="70530" y="408749"/>
                </a:lnTo>
                <a:lnTo>
                  <a:pt x="72734" y="409659"/>
                </a:lnTo>
                <a:lnTo>
                  <a:pt x="75156" y="411219"/>
                </a:lnTo>
                <a:lnTo>
                  <a:pt x="77724" y="413210"/>
                </a:lnTo>
                <a:lnTo>
                  <a:pt x="80388" y="415491"/>
                </a:lnTo>
                <a:lnTo>
                  <a:pt x="83116" y="417012"/>
                </a:lnTo>
                <a:lnTo>
                  <a:pt x="85888" y="418025"/>
                </a:lnTo>
                <a:lnTo>
                  <a:pt x="94288" y="4200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79"/>
          <p:cNvSpPr/>
          <p:nvPr/>
        </p:nvSpPr>
        <p:spPr>
          <a:xfrm>
            <a:off x="3483292" y="5392207"/>
            <a:ext cx="248604" cy="428521"/>
          </a:xfrm>
          <a:custGeom>
            <a:avLst/>
            <a:gdLst/>
            <a:ahLst/>
            <a:cxnLst/>
            <a:rect l="0" t="0" r="0" b="0"/>
            <a:pathLst>
              <a:path w="248604" h="428521">
                <a:moveTo>
                  <a:pt x="248603" y="8468"/>
                </a:moveTo>
                <a:lnTo>
                  <a:pt x="241221" y="1087"/>
                </a:lnTo>
                <a:lnTo>
                  <a:pt x="238020" y="425"/>
                </a:lnTo>
                <a:lnTo>
                  <a:pt x="232754" y="0"/>
                </a:lnTo>
                <a:lnTo>
                  <a:pt x="232322" y="918"/>
                </a:lnTo>
                <a:lnTo>
                  <a:pt x="231842" y="4477"/>
                </a:lnTo>
                <a:lnTo>
                  <a:pt x="230761" y="6760"/>
                </a:lnTo>
                <a:lnTo>
                  <a:pt x="224690" y="15476"/>
                </a:lnTo>
                <a:lnTo>
                  <a:pt x="219560" y="24600"/>
                </a:lnTo>
                <a:lnTo>
                  <a:pt x="215906" y="30652"/>
                </a:lnTo>
                <a:lnTo>
                  <a:pt x="206766" y="44997"/>
                </a:lnTo>
                <a:lnTo>
                  <a:pt x="202614" y="52823"/>
                </a:lnTo>
                <a:lnTo>
                  <a:pt x="198894" y="60898"/>
                </a:lnTo>
                <a:lnTo>
                  <a:pt x="195461" y="69139"/>
                </a:lnTo>
                <a:lnTo>
                  <a:pt x="191267" y="78443"/>
                </a:lnTo>
                <a:lnTo>
                  <a:pt x="181528" y="98940"/>
                </a:lnTo>
                <a:lnTo>
                  <a:pt x="175311" y="108788"/>
                </a:lnTo>
                <a:lnTo>
                  <a:pt x="168309" y="118210"/>
                </a:lnTo>
                <a:lnTo>
                  <a:pt x="160784" y="127349"/>
                </a:lnTo>
                <a:lnTo>
                  <a:pt x="153861" y="137252"/>
                </a:lnTo>
                <a:lnTo>
                  <a:pt x="147342" y="147664"/>
                </a:lnTo>
                <a:lnTo>
                  <a:pt x="141091" y="158415"/>
                </a:lnTo>
                <a:lnTo>
                  <a:pt x="129064" y="180521"/>
                </a:lnTo>
                <a:lnTo>
                  <a:pt x="105822" y="225757"/>
                </a:lnTo>
                <a:lnTo>
                  <a:pt x="71446" y="294228"/>
                </a:lnTo>
                <a:lnTo>
                  <a:pt x="65728" y="304702"/>
                </a:lnTo>
                <a:lnTo>
                  <a:pt x="60011" y="314543"/>
                </a:lnTo>
                <a:lnTo>
                  <a:pt x="54295" y="323960"/>
                </a:lnTo>
                <a:lnTo>
                  <a:pt x="49531" y="333096"/>
                </a:lnTo>
                <a:lnTo>
                  <a:pt x="45404" y="342044"/>
                </a:lnTo>
                <a:lnTo>
                  <a:pt x="41699" y="350867"/>
                </a:lnTo>
                <a:lnTo>
                  <a:pt x="37325" y="358654"/>
                </a:lnTo>
                <a:lnTo>
                  <a:pt x="32503" y="365750"/>
                </a:lnTo>
                <a:lnTo>
                  <a:pt x="27384" y="372386"/>
                </a:lnTo>
                <a:lnTo>
                  <a:pt x="23018" y="378715"/>
                </a:lnTo>
                <a:lnTo>
                  <a:pt x="15628" y="390827"/>
                </a:lnTo>
                <a:lnTo>
                  <a:pt x="9168" y="400020"/>
                </a:lnTo>
                <a:lnTo>
                  <a:pt x="6112" y="403805"/>
                </a:lnTo>
                <a:lnTo>
                  <a:pt x="2716" y="410550"/>
                </a:lnTo>
                <a:lnTo>
                  <a:pt x="805" y="419703"/>
                </a:lnTo>
                <a:lnTo>
                  <a:pt x="0" y="4285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80"/>
          <p:cNvSpPr/>
          <p:nvPr/>
        </p:nvSpPr>
        <p:spPr>
          <a:xfrm>
            <a:off x="3697604" y="5494972"/>
            <a:ext cx="231459" cy="85726"/>
          </a:xfrm>
          <a:custGeom>
            <a:avLst/>
            <a:gdLst/>
            <a:ahLst/>
            <a:cxnLst/>
            <a:rect l="0" t="0" r="0" b="0"/>
            <a:pathLst>
              <a:path w="231459" h="85726">
                <a:moveTo>
                  <a:pt x="0" y="85725"/>
                </a:moveTo>
                <a:lnTo>
                  <a:pt x="11932" y="73793"/>
                </a:lnTo>
                <a:lnTo>
                  <a:pt x="14622" y="72056"/>
                </a:lnTo>
                <a:lnTo>
                  <a:pt x="20152" y="70125"/>
                </a:lnTo>
                <a:lnTo>
                  <a:pt x="23912" y="68658"/>
                </a:lnTo>
                <a:lnTo>
                  <a:pt x="28324" y="66727"/>
                </a:lnTo>
                <a:lnTo>
                  <a:pt x="33170" y="64487"/>
                </a:lnTo>
                <a:lnTo>
                  <a:pt x="38306" y="61089"/>
                </a:lnTo>
                <a:lnTo>
                  <a:pt x="43635" y="56918"/>
                </a:lnTo>
                <a:lnTo>
                  <a:pt x="49092" y="52233"/>
                </a:lnTo>
                <a:lnTo>
                  <a:pt x="55589" y="48157"/>
                </a:lnTo>
                <a:lnTo>
                  <a:pt x="62777" y="44487"/>
                </a:lnTo>
                <a:lnTo>
                  <a:pt x="77431" y="37870"/>
                </a:lnTo>
                <a:lnTo>
                  <a:pt x="90294" y="31753"/>
                </a:lnTo>
                <a:lnTo>
                  <a:pt x="97344" y="28789"/>
                </a:lnTo>
                <a:lnTo>
                  <a:pt x="104901" y="25860"/>
                </a:lnTo>
                <a:lnTo>
                  <a:pt x="112797" y="22955"/>
                </a:lnTo>
                <a:lnTo>
                  <a:pt x="119965" y="21019"/>
                </a:lnTo>
                <a:lnTo>
                  <a:pt x="126650" y="19728"/>
                </a:lnTo>
                <a:lnTo>
                  <a:pt x="133011" y="18867"/>
                </a:lnTo>
                <a:lnTo>
                  <a:pt x="139157" y="17340"/>
                </a:lnTo>
                <a:lnTo>
                  <a:pt x="145159" y="15370"/>
                </a:lnTo>
                <a:lnTo>
                  <a:pt x="151065" y="13104"/>
                </a:lnTo>
                <a:lnTo>
                  <a:pt x="157860" y="11594"/>
                </a:lnTo>
                <a:lnTo>
                  <a:pt x="165248" y="10587"/>
                </a:lnTo>
                <a:lnTo>
                  <a:pt x="179171" y="9468"/>
                </a:lnTo>
                <a:lnTo>
                  <a:pt x="188534" y="8970"/>
                </a:lnTo>
                <a:lnTo>
                  <a:pt x="198411" y="8749"/>
                </a:lnTo>
                <a:lnTo>
                  <a:pt x="203711" y="8690"/>
                </a:lnTo>
                <a:lnTo>
                  <a:pt x="208198" y="7699"/>
                </a:lnTo>
                <a:lnTo>
                  <a:pt x="212141" y="6085"/>
                </a:lnTo>
                <a:lnTo>
                  <a:pt x="215723" y="4057"/>
                </a:lnTo>
                <a:lnTo>
                  <a:pt x="222242" y="1803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81"/>
          <p:cNvSpPr/>
          <p:nvPr/>
        </p:nvSpPr>
        <p:spPr>
          <a:xfrm>
            <a:off x="3800506" y="5580697"/>
            <a:ext cx="171420" cy="59978"/>
          </a:xfrm>
          <a:custGeom>
            <a:avLst/>
            <a:gdLst/>
            <a:ahLst/>
            <a:cxnLst/>
            <a:rect l="0" t="0" r="0" b="0"/>
            <a:pathLst>
              <a:path w="171420" h="59978">
                <a:moveTo>
                  <a:pt x="8541" y="51435"/>
                </a:moveTo>
                <a:lnTo>
                  <a:pt x="1160" y="51435"/>
                </a:lnTo>
                <a:lnTo>
                  <a:pt x="763" y="52388"/>
                </a:lnTo>
                <a:lnTo>
                  <a:pt x="498" y="53975"/>
                </a:lnTo>
                <a:lnTo>
                  <a:pt x="0" y="59654"/>
                </a:lnTo>
                <a:lnTo>
                  <a:pt x="4528" y="59903"/>
                </a:lnTo>
                <a:lnTo>
                  <a:pt x="11903" y="59977"/>
                </a:lnTo>
                <a:lnTo>
                  <a:pt x="15545" y="59034"/>
                </a:lnTo>
                <a:lnTo>
                  <a:pt x="19878" y="57454"/>
                </a:lnTo>
                <a:lnTo>
                  <a:pt x="24671" y="55448"/>
                </a:lnTo>
                <a:lnTo>
                  <a:pt x="29772" y="53157"/>
                </a:lnTo>
                <a:lnTo>
                  <a:pt x="40520" y="48073"/>
                </a:lnTo>
                <a:lnTo>
                  <a:pt x="46053" y="46336"/>
                </a:lnTo>
                <a:lnTo>
                  <a:pt x="51646" y="45178"/>
                </a:lnTo>
                <a:lnTo>
                  <a:pt x="57280" y="44407"/>
                </a:lnTo>
                <a:lnTo>
                  <a:pt x="62941" y="42939"/>
                </a:lnTo>
                <a:lnTo>
                  <a:pt x="68621" y="41009"/>
                </a:lnTo>
                <a:lnTo>
                  <a:pt x="74312" y="38770"/>
                </a:lnTo>
                <a:lnTo>
                  <a:pt x="88255" y="33741"/>
                </a:lnTo>
                <a:lnTo>
                  <a:pt x="95973" y="31067"/>
                </a:lnTo>
                <a:lnTo>
                  <a:pt x="103977" y="27378"/>
                </a:lnTo>
                <a:lnTo>
                  <a:pt x="112170" y="23015"/>
                </a:lnTo>
                <a:lnTo>
                  <a:pt x="120489" y="18201"/>
                </a:lnTo>
                <a:lnTo>
                  <a:pt x="129846" y="14039"/>
                </a:lnTo>
                <a:lnTo>
                  <a:pt x="139893" y="10312"/>
                </a:lnTo>
                <a:lnTo>
                  <a:pt x="1714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82"/>
          <p:cNvSpPr/>
          <p:nvPr/>
        </p:nvSpPr>
        <p:spPr>
          <a:xfrm>
            <a:off x="4821105" y="5340667"/>
            <a:ext cx="342398" cy="256897"/>
          </a:xfrm>
          <a:custGeom>
            <a:avLst/>
            <a:gdLst/>
            <a:ahLst/>
            <a:cxnLst/>
            <a:rect l="0" t="0" r="0" b="0"/>
            <a:pathLst>
              <a:path w="342398" h="256897">
                <a:moveTo>
                  <a:pt x="93795" y="51435"/>
                </a:moveTo>
                <a:lnTo>
                  <a:pt x="93795" y="44054"/>
                </a:lnTo>
                <a:lnTo>
                  <a:pt x="92842" y="43657"/>
                </a:lnTo>
                <a:lnTo>
                  <a:pt x="89244" y="43216"/>
                </a:lnTo>
                <a:lnTo>
                  <a:pt x="87903" y="42146"/>
                </a:lnTo>
                <a:lnTo>
                  <a:pt x="87009" y="40480"/>
                </a:lnTo>
                <a:lnTo>
                  <a:pt x="86413" y="38416"/>
                </a:lnTo>
                <a:lnTo>
                  <a:pt x="85064" y="37041"/>
                </a:lnTo>
                <a:lnTo>
                  <a:pt x="83212" y="36124"/>
                </a:lnTo>
                <a:lnTo>
                  <a:pt x="78614" y="35105"/>
                </a:lnTo>
                <a:lnTo>
                  <a:pt x="73395" y="34652"/>
                </a:lnTo>
                <a:lnTo>
                  <a:pt x="70670" y="35484"/>
                </a:lnTo>
                <a:lnTo>
                  <a:pt x="65102" y="38948"/>
                </a:lnTo>
                <a:lnTo>
                  <a:pt x="59452" y="46203"/>
                </a:lnTo>
                <a:lnTo>
                  <a:pt x="56612" y="50805"/>
                </a:lnTo>
                <a:lnTo>
                  <a:pt x="54719" y="55777"/>
                </a:lnTo>
                <a:lnTo>
                  <a:pt x="53457" y="60997"/>
                </a:lnTo>
                <a:lnTo>
                  <a:pt x="52615" y="66383"/>
                </a:lnTo>
                <a:lnTo>
                  <a:pt x="50149" y="71877"/>
                </a:lnTo>
                <a:lnTo>
                  <a:pt x="46600" y="77446"/>
                </a:lnTo>
                <a:lnTo>
                  <a:pt x="42329" y="83063"/>
                </a:lnTo>
                <a:lnTo>
                  <a:pt x="38530" y="89665"/>
                </a:lnTo>
                <a:lnTo>
                  <a:pt x="35044" y="96925"/>
                </a:lnTo>
                <a:lnTo>
                  <a:pt x="31767" y="104621"/>
                </a:lnTo>
                <a:lnTo>
                  <a:pt x="28631" y="113563"/>
                </a:lnTo>
                <a:lnTo>
                  <a:pt x="25587" y="123333"/>
                </a:lnTo>
                <a:lnTo>
                  <a:pt x="19665" y="143397"/>
                </a:lnTo>
                <a:lnTo>
                  <a:pt x="8102" y="179562"/>
                </a:lnTo>
                <a:lnTo>
                  <a:pt x="5234" y="188287"/>
                </a:lnTo>
                <a:lnTo>
                  <a:pt x="3322" y="196962"/>
                </a:lnTo>
                <a:lnTo>
                  <a:pt x="2047" y="205604"/>
                </a:lnTo>
                <a:lnTo>
                  <a:pt x="630" y="220919"/>
                </a:lnTo>
                <a:lnTo>
                  <a:pt x="253" y="226337"/>
                </a:lnTo>
                <a:lnTo>
                  <a:pt x="0" y="230901"/>
                </a:lnTo>
                <a:lnTo>
                  <a:pt x="785" y="235849"/>
                </a:lnTo>
                <a:lnTo>
                  <a:pt x="2261" y="241053"/>
                </a:lnTo>
                <a:lnTo>
                  <a:pt x="4197" y="246427"/>
                </a:lnTo>
                <a:lnTo>
                  <a:pt x="6441" y="250009"/>
                </a:lnTo>
                <a:lnTo>
                  <a:pt x="8888" y="252398"/>
                </a:lnTo>
                <a:lnTo>
                  <a:pt x="11473" y="253991"/>
                </a:lnTo>
                <a:lnTo>
                  <a:pt x="16885" y="255760"/>
                </a:lnTo>
                <a:lnTo>
                  <a:pt x="25287" y="256756"/>
                </a:lnTo>
                <a:lnTo>
                  <a:pt x="28120" y="256896"/>
                </a:lnTo>
                <a:lnTo>
                  <a:pt x="31914" y="255084"/>
                </a:lnTo>
                <a:lnTo>
                  <a:pt x="41209" y="247991"/>
                </a:lnTo>
                <a:lnTo>
                  <a:pt x="49151" y="241028"/>
                </a:lnTo>
                <a:lnTo>
                  <a:pt x="52602" y="237838"/>
                </a:lnTo>
                <a:lnTo>
                  <a:pt x="55855" y="232854"/>
                </a:lnTo>
                <a:lnTo>
                  <a:pt x="58976" y="226673"/>
                </a:lnTo>
                <a:lnTo>
                  <a:pt x="62010" y="219695"/>
                </a:lnTo>
                <a:lnTo>
                  <a:pt x="65938" y="213139"/>
                </a:lnTo>
                <a:lnTo>
                  <a:pt x="70461" y="206862"/>
                </a:lnTo>
                <a:lnTo>
                  <a:pt x="75381" y="200773"/>
                </a:lnTo>
                <a:lnTo>
                  <a:pt x="79614" y="193857"/>
                </a:lnTo>
                <a:lnTo>
                  <a:pt x="83388" y="186388"/>
                </a:lnTo>
                <a:lnTo>
                  <a:pt x="86857" y="178551"/>
                </a:lnTo>
                <a:lnTo>
                  <a:pt x="90122" y="170469"/>
                </a:lnTo>
                <a:lnTo>
                  <a:pt x="96290" y="153869"/>
                </a:lnTo>
                <a:lnTo>
                  <a:pt x="108010" y="119929"/>
                </a:lnTo>
                <a:lnTo>
                  <a:pt x="113765" y="102832"/>
                </a:lnTo>
                <a:lnTo>
                  <a:pt x="115681" y="96177"/>
                </a:lnTo>
                <a:lnTo>
                  <a:pt x="116958" y="90788"/>
                </a:lnTo>
                <a:lnTo>
                  <a:pt x="117809" y="86243"/>
                </a:lnTo>
                <a:lnTo>
                  <a:pt x="118377" y="81308"/>
                </a:lnTo>
                <a:lnTo>
                  <a:pt x="118755" y="76113"/>
                </a:lnTo>
                <a:lnTo>
                  <a:pt x="119008" y="70744"/>
                </a:lnTo>
                <a:lnTo>
                  <a:pt x="118223" y="67165"/>
                </a:lnTo>
                <a:lnTo>
                  <a:pt x="116748" y="64779"/>
                </a:lnTo>
                <a:lnTo>
                  <a:pt x="114812" y="63189"/>
                </a:lnTo>
                <a:lnTo>
                  <a:pt x="112569" y="62128"/>
                </a:lnTo>
                <a:lnTo>
                  <a:pt x="107536" y="60950"/>
                </a:lnTo>
                <a:lnTo>
                  <a:pt x="97497" y="60194"/>
                </a:lnTo>
                <a:lnTo>
                  <a:pt x="87226" y="60019"/>
                </a:lnTo>
                <a:lnTo>
                  <a:pt x="77959" y="60008"/>
                </a:lnTo>
                <a:lnTo>
                  <a:pt x="78475" y="59055"/>
                </a:lnTo>
                <a:lnTo>
                  <a:pt x="85457" y="51277"/>
                </a:lnTo>
                <a:lnTo>
                  <a:pt x="97059" y="39608"/>
                </a:lnTo>
                <a:lnTo>
                  <a:pt x="100734" y="37836"/>
                </a:lnTo>
                <a:lnTo>
                  <a:pt x="109896" y="35866"/>
                </a:lnTo>
                <a:lnTo>
                  <a:pt x="120318" y="34991"/>
                </a:lnTo>
                <a:lnTo>
                  <a:pt x="130348" y="34601"/>
                </a:lnTo>
                <a:lnTo>
                  <a:pt x="137981" y="34428"/>
                </a:lnTo>
                <a:lnTo>
                  <a:pt x="168457" y="34302"/>
                </a:lnTo>
                <a:lnTo>
                  <a:pt x="174049" y="36203"/>
                </a:lnTo>
                <a:lnTo>
                  <a:pt x="179683" y="39375"/>
                </a:lnTo>
                <a:lnTo>
                  <a:pt x="185344" y="43395"/>
                </a:lnTo>
                <a:lnTo>
                  <a:pt x="191022" y="47980"/>
                </a:lnTo>
                <a:lnTo>
                  <a:pt x="196713" y="52942"/>
                </a:lnTo>
                <a:lnTo>
                  <a:pt x="202412" y="58155"/>
                </a:lnTo>
                <a:lnTo>
                  <a:pt x="207164" y="63535"/>
                </a:lnTo>
                <a:lnTo>
                  <a:pt x="211284" y="69026"/>
                </a:lnTo>
                <a:lnTo>
                  <a:pt x="214984" y="74593"/>
                </a:lnTo>
                <a:lnTo>
                  <a:pt x="218402" y="80209"/>
                </a:lnTo>
                <a:lnTo>
                  <a:pt x="221634" y="85857"/>
                </a:lnTo>
                <a:lnTo>
                  <a:pt x="224741" y="91529"/>
                </a:lnTo>
                <a:lnTo>
                  <a:pt x="227764" y="98166"/>
                </a:lnTo>
                <a:lnTo>
                  <a:pt x="230733" y="105450"/>
                </a:lnTo>
                <a:lnTo>
                  <a:pt x="233664" y="113162"/>
                </a:lnTo>
                <a:lnTo>
                  <a:pt x="239462" y="129352"/>
                </a:lnTo>
                <a:lnTo>
                  <a:pt x="242341" y="137670"/>
                </a:lnTo>
                <a:lnTo>
                  <a:pt x="244261" y="146072"/>
                </a:lnTo>
                <a:lnTo>
                  <a:pt x="245540" y="154532"/>
                </a:lnTo>
                <a:lnTo>
                  <a:pt x="246393" y="163029"/>
                </a:lnTo>
                <a:lnTo>
                  <a:pt x="246962" y="170598"/>
                </a:lnTo>
                <a:lnTo>
                  <a:pt x="247341" y="177550"/>
                </a:lnTo>
                <a:lnTo>
                  <a:pt x="247594" y="184089"/>
                </a:lnTo>
                <a:lnTo>
                  <a:pt x="247950" y="206945"/>
                </a:lnTo>
                <a:lnTo>
                  <a:pt x="247047" y="213211"/>
                </a:lnTo>
                <a:lnTo>
                  <a:pt x="245493" y="218341"/>
                </a:lnTo>
                <a:lnTo>
                  <a:pt x="243504" y="222713"/>
                </a:lnTo>
                <a:lnTo>
                  <a:pt x="238755" y="230111"/>
                </a:lnTo>
                <a:lnTo>
                  <a:pt x="236155" y="233417"/>
                </a:lnTo>
                <a:lnTo>
                  <a:pt x="233265" y="239631"/>
                </a:lnTo>
                <a:lnTo>
                  <a:pt x="232495" y="242622"/>
                </a:lnTo>
                <a:lnTo>
                  <a:pt x="231029" y="244615"/>
                </a:lnTo>
                <a:lnTo>
                  <a:pt x="229100" y="245945"/>
                </a:lnTo>
                <a:lnTo>
                  <a:pt x="223709" y="248078"/>
                </a:lnTo>
                <a:lnTo>
                  <a:pt x="223267" y="247300"/>
                </a:lnTo>
                <a:lnTo>
                  <a:pt x="222775" y="243896"/>
                </a:lnTo>
                <a:lnTo>
                  <a:pt x="221692" y="241655"/>
                </a:lnTo>
                <a:lnTo>
                  <a:pt x="216568" y="233950"/>
                </a:lnTo>
                <a:lnTo>
                  <a:pt x="215036" y="228438"/>
                </a:lnTo>
                <a:lnTo>
                  <a:pt x="214627" y="223730"/>
                </a:lnTo>
                <a:lnTo>
                  <a:pt x="214355" y="217733"/>
                </a:lnTo>
                <a:lnTo>
                  <a:pt x="213971" y="198181"/>
                </a:lnTo>
                <a:lnTo>
                  <a:pt x="213917" y="192129"/>
                </a:lnTo>
                <a:lnTo>
                  <a:pt x="214834" y="185236"/>
                </a:lnTo>
                <a:lnTo>
                  <a:pt x="216397" y="177783"/>
                </a:lnTo>
                <a:lnTo>
                  <a:pt x="218392" y="169957"/>
                </a:lnTo>
                <a:lnTo>
                  <a:pt x="219722" y="160930"/>
                </a:lnTo>
                <a:lnTo>
                  <a:pt x="220609" y="151102"/>
                </a:lnTo>
                <a:lnTo>
                  <a:pt x="221200" y="140739"/>
                </a:lnTo>
                <a:lnTo>
                  <a:pt x="223499" y="130974"/>
                </a:lnTo>
                <a:lnTo>
                  <a:pt x="226937" y="121606"/>
                </a:lnTo>
                <a:lnTo>
                  <a:pt x="231133" y="112503"/>
                </a:lnTo>
                <a:lnTo>
                  <a:pt x="235836" y="103577"/>
                </a:lnTo>
                <a:lnTo>
                  <a:pt x="240876" y="94769"/>
                </a:lnTo>
                <a:lnTo>
                  <a:pt x="246141" y="86040"/>
                </a:lnTo>
                <a:lnTo>
                  <a:pt x="257072" y="68720"/>
                </a:lnTo>
                <a:lnTo>
                  <a:pt x="262654" y="60101"/>
                </a:lnTo>
                <a:lnTo>
                  <a:pt x="267327" y="52449"/>
                </a:lnTo>
                <a:lnTo>
                  <a:pt x="271396" y="45444"/>
                </a:lnTo>
                <a:lnTo>
                  <a:pt x="275060" y="38869"/>
                </a:lnTo>
                <a:lnTo>
                  <a:pt x="279409" y="33532"/>
                </a:lnTo>
                <a:lnTo>
                  <a:pt x="284212" y="29023"/>
                </a:lnTo>
                <a:lnTo>
                  <a:pt x="294630" y="21471"/>
                </a:lnTo>
                <a:lnTo>
                  <a:pt x="300075" y="18124"/>
                </a:lnTo>
                <a:lnTo>
                  <a:pt x="305609" y="14941"/>
                </a:lnTo>
                <a:lnTo>
                  <a:pt x="316839" y="8863"/>
                </a:lnTo>
                <a:lnTo>
                  <a:pt x="327228" y="3939"/>
                </a:lnTo>
                <a:lnTo>
                  <a:pt x="331332" y="2626"/>
                </a:lnTo>
                <a:lnTo>
                  <a:pt x="34239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83"/>
          <p:cNvSpPr/>
          <p:nvPr/>
        </p:nvSpPr>
        <p:spPr>
          <a:xfrm>
            <a:off x="5326379" y="5349240"/>
            <a:ext cx="154306" cy="17145"/>
          </a:xfrm>
          <a:custGeom>
            <a:avLst/>
            <a:gdLst/>
            <a:ahLst/>
            <a:cxnLst/>
            <a:rect l="0" t="0" r="0" b="0"/>
            <a:pathLst>
              <a:path w="154306" h="17145">
                <a:moveTo>
                  <a:pt x="0" y="8572"/>
                </a:moveTo>
                <a:lnTo>
                  <a:pt x="0" y="13123"/>
                </a:lnTo>
                <a:lnTo>
                  <a:pt x="953" y="14464"/>
                </a:lnTo>
                <a:lnTo>
                  <a:pt x="2541" y="15357"/>
                </a:lnTo>
                <a:lnTo>
                  <a:pt x="7382" y="16791"/>
                </a:lnTo>
                <a:lnTo>
                  <a:pt x="10584" y="16988"/>
                </a:lnTo>
                <a:lnTo>
                  <a:pt x="16134" y="17075"/>
                </a:lnTo>
                <a:lnTo>
                  <a:pt x="71520" y="17144"/>
                </a:lnTo>
                <a:lnTo>
                  <a:pt x="78160" y="16191"/>
                </a:lnTo>
                <a:lnTo>
                  <a:pt x="84492" y="14604"/>
                </a:lnTo>
                <a:lnTo>
                  <a:pt x="90618" y="12593"/>
                </a:lnTo>
                <a:lnTo>
                  <a:pt x="97560" y="11253"/>
                </a:lnTo>
                <a:lnTo>
                  <a:pt x="105045" y="10359"/>
                </a:lnTo>
                <a:lnTo>
                  <a:pt x="112893" y="9763"/>
                </a:lnTo>
                <a:lnTo>
                  <a:pt x="120982" y="8414"/>
                </a:lnTo>
                <a:lnTo>
                  <a:pt x="129232" y="6562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84"/>
          <p:cNvSpPr/>
          <p:nvPr/>
        </p:nvSpPr>
        <p:spPr>
          <a:xfrm>
            <a:off x="5626531" y="5194935"/>
            <a:ext cx="42749" cy="445770"/>
          </a:xfrm>
          <a:custGeom>
            <a:avLst/>
            <a:gdLst/>
            <a:ahLst/>
            <a:cxnLst/>
            <a:rect l="0" t="0" r="0" b="0"/>
            <a:pathLst>
              <a:path w="42749" h="445770">
                <a:moveTo>
                  <a:pt x="42748" y="0"/>
                </a:moveTo>
                <a:lnTo>
                  <a:pt x="35367" y="0"/>
                </a:lnTo>
                <a:lnTo>
                  <a:pt x="34970" y="952"/>
                </a:lnTo>
                <a:lnTo>
                  <a:pt x="34529" y="4551"/>
                </a:lnTo>
                <a:lnTo>
                  <a:pt x="33459" y="6844"/>
                </a:lnTo>
                <a:lnTo>
                  <a:pt x="31793" y="9324"/>
                </a:lnTo>
                <a:lnTo>
                  <a:pt x="29729" y="11931"/>
                </a:lnTo>
                <a:lnTo>
                  <a:pt x="28355" y="14622"/>
                </a:lnTo>
                <a:lnTo>
                  <a:pt x="27437" y="17368"/>
                </a:lnTo>
                <a:lnTo>
                  <a:pt x="26419" y="24864"/>
                </a:lnTo>
                <a:lnTo>
                  <a:pt x="25966" y="37720"/>
                </a:lnTo>
                <a:lnTo>
                  <a:pt x="24893" y="45149"/>
                </a:lnTo>
                <a:lnTo>
                  <a:pt x="23224" y="52959"/>
                </a:lnTo>
                <a:lnTo>
                  <a:pt x="21160" y="61024"/>
                </a:lnTo>
                <a:lnTo>
                  <a:pt x="19784" y="69257"/>
                </a:lnTo>
                <a:lnTo>
                  <a:pt x="18867" y="77604"/>
                </a:lnTo>
                <a:lnTo>
                  <a:pt x="18254" y="86026"/>
                </a:lnTo>
                <a:lnTo>
                  <a:pt x="17847" y="95451"/>
                </a:lnTo>
                <a:lnTo>
                  <a:pt x="17394" y="116082"/>
                </a:lnTo>
                <a:lnTo>
                  <a:pt x="16320" y="127870"/>
                </a:lnTo>
                <a:lnTo>
                  <a:pt x="14652" y="140492"/>
                </a:lnTo>
                <a:lnTo>
                  <a:pt x="12588" y="153669"/>
                </a:lnTo>
                <a:lnTo>
                  <a:pt x="11211" y="166263"/>
                </a:lnTo>
                <a:lnTo>
                  <a:pt x="10294" y="178470"/>
                </a:lnTo>
                <a:lnTo>
                  <a:pt x="9682" y="190417"/>
                </a:lnTo>
                <a:lnTo>
                  <a:pt x="8322" y="203144"/>
                </a:lnTo>
                <a:lnTo>
                  <a:pt x="6462" y="216392"/>
                </a:lnTo>
                <a:lnTo>
                  <a:pt x="4270" y="229986"/>
                </a:lnTo>
                <a:lnTo>
                  <a:pt x="2809" y="243812"/>
                </a:lnTo>
                <a:lnTo>
                  <a:pt x="1835" y="257791"/>
                </a:lnTo>
                <a:lnTo>
                  <a:pt x="1185" y="271873"/>
                </a:lnTo>
                <a:lnTo>
                  <a:pt x="464" y="300220"/>
                </a:lnTo>
                <a:lnTo>
                  <a:pt x="0" y="352672"/>
                </a:lnTo>
                <a:lnTo>
                  <a:pt x="915" y="363702"/>
                </a:lnTo>
                <a:lnTo>
                  <a:pt x="2477" y="373913"/>
                </a:lnTo>
                <a:lnTo>
                  <a:pt x="4471" y="383577"/>
                </a:lnTo>
                <a:lnTo>
                  <a:pt x="6752" y="391926"/>
                </a:lnTo>
                <a:lnTo>
                  <a:pt x="9226" y="399396"/>
                </a:lnTo>
                <a:lnTo>
                  <a:pt x="11827" y="406282"/>
                </a:lnTo>
                <a:lnTo>
                  <a:pt x="13562" y="412777"/>
                </a:lnTo>
                <a:lnTo>
                  <a:pt x="14718" y="419012"/>
                </a:lnTo>
                <a:lnTo>
                  <a:pt x="15490" y="425073"/>
                </a:lnTo>
                <a:lnTo>
                  <a:pt x="16956" y="430067"/>
                </a:lnTo>
                <a:lnTo>
                  <a:pt x="18886" y="434349"/>
                </a:lnTo>
                <a:lnTo>
                  <a:pt x="25603" y="4457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85"/>
          <p:cNvSpPr/>
          <p:nvPr/>
        </p:nvSpPr>
        <p:spPr>
          <a:xfrm>
            <a:off x="5746432" y="5152224"/>
            <a:ext cx="235983" cy="557017"/>
          </a:xfrm>
          <a:custGeom>
            <a:avLst/>
            <a:gdLst/>
            <a:ahLst/>
            <a:cxnLst/>
            <a:rect l="0" t="0" r="0" b="0"/>
            <a:pathLst>
              <a:path w="235983" h="557017">
                <a:moveTo>
                  <a:pt x="51435" y="102718"/>
                </a:moveTo>
                <a:lnTo>
                  <a:pt x="51435" y="82567"/>
                </a:lnTo>
                <a:lnTo>
                  <a:pt x="52388" y="79759"/>
                </a:lnTo>
                <a:lnTo>
                  <a:pt x="60760" y="65869"/>
                </a:lnTo>
                <a:lnTo>
                  <a:pt x="66057" y="56813"/>
                </a:lnTo>
                <a:lnTo>
                  <a:pt x="71586" y="49613"/>
                </a:lnTo>
                <a:lnTo>
                  <a:pt x="75347" y="45407"/>
                </a:lnTo>
                <a:lnTo>
                  <a:pt x="84605" y="35655"/>
                </a:lnTo>
                <a:lnTo>
                  <a:pt x="89741" y="31339"/>
                </a:lnTo>
                <a:lnTo>
                  <a:pt x="95070" y="27509"/>
                </a:lnTo>
                <a:lnTo>
                  <a:pt x="100528" y="24004"/>
                </a:lnTo>
                <a:lnTo>
                  <a:pt x="106071" y="20715"/>
                </a:lnTo>
                <a:lnTo>
                  <a:pt x="111672" y="17569"/>
                </a:lnTo>
                <a:lnTo>
                  <a:pt x="122974" y="11534"/>
                </a:lnTo>
                <a:lnTo>
                  <a:pt x="134348" y="5677"/>
                </a:lnTo>
                <a:lnTo>
                  <a:pt x="140048" y="3734"/>
                </a:lnTo>
                <a:lnTo>
                  <a:pt x="145753" y="2438"/>
                </a:lnTo>
                <a:lnTo>
                  <a:pt x="151461" y="1575"/>
                </a:lnTo>
                <a:lnTo>
                  <a:pt x="156219" y="1000"/>
                </a:lnTo>
                <a:lnTo>
                  <a:pt x="160343" y="616"/>
                </a:lnTo>
                <a:lnTo>
                  <a:pt x="164046" y="360"/>
                </a:lnTo>
                <a:lnTo>
                  <a:pt x="168419" y="189"/>
                </a:lnTo>
                <a:lnTo>
                  <a:pt x="178357" y="0"/>
                </a:lnTo>
                <a:lnTo>
                  <a:pt x="182723" y="902"/>
                </a:lnTo>
                <a:lnTo>
                  <a:pt x="186585" y="2455"/>
                </a:lnTo>
                <a:lnTo>
                  <a:pt x="193417" y="6722"/>
                </a:lnTo>
                <a:lnTo>
                  <a:pt x="199628" y="11793"/>
                </a:lnTo>
                <a:lnTo>
                  <a:pt x="205563" y="17222"/>
                </a:lnTo>
                <a:lnTo>
                  <a:pt x="208480" y="20003"/>
                </a:lnTo>
                <a:lnTo>
                  <a:pt x="210424" y="23763"/>
                </a:lnTo>
                <a:lnTo>
                  <a:pt x="212584" y="33019"/>
                </a:lnTo>
                <a:lnTo>
                  <a:pt x="213544" y="46023"/>
                </a:lnTo>
                <a:lnTo>
                  <a:pt x="213801" y="53491"/>
                </a:lnTo>
                <a:lnTo>
                  <a:pt x="211545" y="66870"/>
                </a:lnTo>
                <a:lnTo>
                  <a:pt x="206415" y="81070"/>
                </a:lnTo>
                <a:lnTo>
                  <a:pt x="202380" y="90192"/>
                </a:lnTo>
                <a:lnTo>
                  <a:pt x="197785" y="100082"/>
                </a:lnTo>
                <a:lnTo>
                  <a:pt x="193769" y="109533"/>
                </a:lnTo>
                <a:lnTo>
                  <a:pt x="190140" y="118692"/>
                </a:lnTo>
                <a:lnTo>
                  <a:pt x="186767" y="127654"/>
                </a:lnTo>
                <a:lnTo>
                  <a:pt x="182614" y="136488"/>
                </a:lnTo>
                <a:lnTo>
                  <a:pt x="177940" y="145234"/>
                </a:lnTo>
                <a:lnTo>
                  <a:pt x="172919" y="153922"/>
                </a:lnTo>
                <a:lnTo>
                  <a:pt x="167667" y="162571"/>
                </a:lnTo>
                <a:lnTo>
                  <a:pt x="156752" y="179802"/>
                </a:lnTo>
                <a:lnTo>
                  <a:pt x="139896" y="205568"/>
                </a:lnTo>
                <a:lnTo>
                  <a:pt x="134222" y="213195"/>
                </a:lnTo>
                <a:lnTo>
                  <a:pt x="128534" y="220184"/>
                </a:lnTo>
                <a:lnTo>
                  <a:pt x="122837" y="226749"/>
                </a:lnTo>
                <a:lnTo>
                  <a:pt x="118086" y="233030"/>
                </a:lnTo>
                <a:lnTo>
                  <a:pt x="113966" y="239123"/>
                </a:lnTo>
                <a:lnTo>
                  <a:pt x="110268" y="245089"/>
                </a:lnTo>
                <a:lnTo>
                  <a:pt x="105897" y="250972"/>
                </a:lnTo>
                <a:lnTo>
                  <a:pt x="101078" y="256799"/>
                </a:lnTo>
                <a:lnTo>
                  <a:pt x="95960" y="262589"/>
                </a:lnTo>
                <a:lnTo>
                  <a:pt x="91596" y="266449"/>
                </a:lnTo>
                <a:lnTo>
                  <a:pt x="87734" y="269022"/>
                </a:lnTo>
                <a:lnTo>
                  <a:pt x="84207" y="270737"/>
                </a:lnTo>
                <a:lnTo>
                  <a:pt x="81856" y="272834"/>
                </a:lnTo>
                <a:lnTo>
                  <a:pt x="80288" y="275183"/>
                </a:lnTo>
                <a:lnTo>
                  <a:pt x="79243" y="277703"/>
                </a:lnTo>
                <a:lnTo>
                  <a:pt x="77593" y="279382"/>
                </a:lnTo>
                <a:lnTo>
                  <a:pt x="75542" y="280502"/>
                </a:lnTo>
                <a:lnTo>
                  <a:pt x="73221" y="281248"/>
                </a:lnTo>
                <a:lnTo>
                  <a:pt x="72627" y="281745"/>
                </a:lnTo>
                <a:lnTo>
                  <a:pt x="73183" y="282077"/>
                </a:lnTo>
                <a:lnTo>
                  <a:pt x="74506" y="282298"/>
                </a:lnTo>
                <a:lnTo>
                  <a:pt x="75388" y="281493"/>
                </a:lnTo>
                <a:lnTo>
                  <a:pt x="75976" y="280004"/>
                </a:lnTo>
                <a:lnTo>
                  <a:pt x="76368" y="278059"/>
                </a:lnTo>
                <a:lnTo>
                  <a:pt x="77582" y="276762"/>
                </a:lnTo>
                <a:lnTo>
                  <a:pt x="79344" y="275897"/>
                </a:lnTo>
                <a:lnTo>
                  <a:pt x="81471" y="275321"/>
                </a:lnTo>
                <a:lnTo>
                  <a:pt x="86374" y="272141"/>
                </a:lnTo>
                <a:lnTo>
                  <a:pt x="92681" y="267552"/>
                </a:lnTo>
                <a:lnTo>
                  <a:pt x="97030" y="264995"/>
                </a:lnTo>
                <a:lnTo>
                  <a:pt x="101834" y="262338"/>
                </a:lnTo>
                <a:lnTo>
                  <a:pt x="105989" y="260566"/>
                </a:lnTo>
                <a:lnTo>
                  <a:pt x="113147" y="258598"/>
                </a:lnTo>
                <a:lnTo>
                  <a:pt x="118294" y="257121"/>
                </a:lnTo>
                <a:lnTo>
                  <a:pt x="131633" y="252939"/>
                </a:lnTo>
                <a:lnTo>
                  <a:pt x="137285" y="251443"/>
                </a:lnTo>
                <a:lnTo>
                  <a:pt x="142006" y="250446"/>
                </a:lnTo>
                <a:lnTo>
                  <a:pt x="146106" y="249781"/>
                </a:lnTo>
                <a:lnTo>
                  <a:pt x="151696" y="249337"/>
                </a:lnTo>
                <a:lnTo>
                  <a:pt x="158281" y="249042"/>
                </a:lnTo>
                <a:lnTo>
                  <a:pt x="178660" y="248626"/>
                </a:lnTo>
                <a:lnTo>
                  <a:pt x="184830" y="248567"/>
                </a:lnTo>
                <a:lnTo>
                  <a:pt x="189895" y="249481"/>
                </a:lnTo>
                <a:lnTo>
                  <a:pt x="194224" y="251043"/>
                </a:lnTo>
                <a:lnTo>
                  <a:pt x="212567" y="260393"/>
                </a:lnTo>
                <a:lnTo>
                  <a:pt x="216959" y="264032"/>
                </a:lnTo>
                <a:lnTo>
                  <a:pt x="220839" y="268364"/>
                </a:lnTo>
                <a:lnTo>
                  <a:pt x="224379" y="273156"/>
                </a:lnTo>
                <a:lnTo>
                  <a:pt x="228311" y="283560"/>
                </a:lnTo>
                <a:lnTo>
                  <a:pt x="231012" y="295488"/>
                </a:lnTo>
                <a:lnTo>
                  <a:pt x="235387" y="310313"/>
                </a:lnTo>
                <a:lnTo>
                  <a:pt x="235982" y="317315"/>
                </a:lnTo>
                <a:lnTo>
                  <a:pt x="234104" y="330175"/>
                </a:lnTo>
                <a:lnTo>
                  <a:pt x="227691" y="357226"/>
                </a:lnTo>
                <a:lnTo>
                  <a:pt x="224184" y="366688"/>
                </a:lnTo>
                <a:lnTo>
                  <a:pt x="219941" y="375853"/>
                </a:lnTo>
                <a:lnTo>
                  <a:pt x="215207" y="384820"/>
                </a:lnTo>
                <a:lnTo>
                  <a:pt x="211099" y="393656"/>
                </a:lnTo>
                <a:lnTo>
                  <a:pt x="207408" y="402405"/>
                </a:lnTo>
                <a:lnTo>
                  <a:pt x="203995" y="411094"/>
                </a:lnTo>
                <a:lnTo>
                  <a:pt x="198861" y="420697"/>
                </a:lnTo>
                <a:lnTo>
                  <a:pt x="192582" y="430909"/>
                </a:lnTo>
                <a:lnTo>
                  <a:pt x="166523" y="470124"/>
                </a:lnTo>
                <a:lnTo>
                  <a:pt x="160545" y="478147"/>
                </a:lnTo>
                <a:lnTo>
                  <a:pt x="154655" y="485402"/>
                </a:lnTo>
                <a:lnTo>
                  <a:pt x="148824" y="492143"/>
                </a:lnTo>
                <a:lnTo>
                  <a:pt x="142078" y="498543"/>
                </a:lnTo>
                <a:lnTo>
                  <a:pt x="134724" y="504714"/>
                </a:lnTo>
                <a:lnTo>
                  <a:pt x="126963" y="510733"/>
                </a:lnTo>
                <a:lnTo>
                  <a:pt x="119885" y="515698"/>
                </a:lnTo>
                <a:lnTo>
                  <a:pt x="113261" y="519960"/>
                </a:lnTo>
                <a:lnTo>
                  <a:pt x="106940" y="523755"/>
                </a:lnTo>
                <a:lnTo>
                  <a:pt x="99868" y="527237"/>
                </a:lnTo>
                <a:lnTo>
                  <a:pt x="92296" y="530511"/>
                </a:lnTo>
                <a:lnTo>
                  <a:pt x="84391" y="533646"/>
                </a:lnTo>
                <a:lnTo>
                  <a:pt x="77216" y="536688"/>
                </a:lnTo>
                <a:lnTo>
                  <a:pt x="64163" y="542609"/>
                </a:lnTo>
                <a:lnTo>
                  <a:pt x="46104" y="551297"/>
                </a:lnTo>
                <a:lnTo>
                  <a:pt x="41214" y="553218"/>
                </a:lnTo>
                <a:lnTo>
                  <a:pt x="37001" y="554499"/>
                </a:lnTo>
                <a:lnTo>
                  <a:pt x="33240" y="555353"/>
                </a:lnTo>
                <a:lnTo>
                  <a:pt x="28827" y="555922"/>
                </a:lnTo>
                <a:lnTo>
                  <a:pt x="23981" y="556301"/>
                </a:lnTo>
                <a:lnTo>
                  <a:pt x="11616" y="556911"/>
                </a:lnTo>
                <a:lnTo>
                  <a:pt x="4923" y="557016"/>
                </a:lnTo>
                <a:lnTo>
                  <a:pt x="3282" y="556079"/>
                </a:lnTo>
                <a:lnTo>
                  <a:pt x="2188" y="554501"/>
                </a:lnTo>
                <a:lnTo>
                  <a:pt x="0" y="5484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4x</a:t>
            </a:r>
            <a:r>
              <a:rPr lang="en-US" baseline="30000" dirty="0" smtClean="0"/>
              <a:t>2</a:t>
            </a:r>
            <a:r>
              <a:rPr lang="en-US" dirty="0" smtClean="0"/>
              <a:t>+12</a:t>
            </a:r>
            <a:r>
              <a:rPr lang="en-US" dirty="0" smtClean="0"/>
              <a:t>x+9=0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287"/>
          <p:cNvSpPr/>
          <p:nvPr/>
        </p:nvSpPr>
        <p:spPr>
          <a:xfrm>
            <a:off x="1228729" y="2324485"/>
            <a:ext cx="265744" cy="178288"/>
          </a:xfrm>
          <a:custGeom>
            <a:avLst/>
            <a:gdLst/>
            <a:ahLst/>
            <a:cxnLst/>
            <a:rect l="0" t="0" r="0" b="0"/>
            <a:pathLst>
              <a:path w="265744" h="178288">
                <a:moveTo>
                  <a:pt x="154300" y="58670"/>
                </a:moveTo>
                <a:lnTo>
                  <a:pt x="154300" y="54119"/>
                </a:lnTo>
                <a:lnTo>
                  <a:pt x="153348" y="52778"/>
                </a:lnTo>
                <a:lnTo>
                  <a:pt x="151760" y="51884"/>
                </a:lnTo>
                <a:lnTo>
                  <a:pt x="149750" y="51289"/>
                </a:lnTo>
                <a:lnTo>
                  <a:pt x="148409" y="48986"/>
                </a:lnTo>
                <a:lnTo>
                  <a:pt x="147515" y="45547"/>
                </a:lnTo>
                <a:lnTo>
                  <a:pt x="146920" y="41348"/>
                </a:lnTo>
                <a:lnTo>
                  <a:pt x="145570" y="38550"/>
                </a:lnTo>
                <a:lnTo>
                  <a:pt x="143717" y="36684"/>
                </a:lnTo>
                <a:lnTo>
                  <a:pt x="141530" y="35440"/>
                </a:lnTo>
                <a:lnTo>
                  <a:pt x="140072" y="33658"/>
                </a:lnTo>
                <a:lnTo>
                  <a:pt x="139100" y="31518"/>
                </a:lnTo>
                <a:lnTo>
                  <a:pt x="138452" y="29138"/>
                </a:lnTo>
                <a:lnTo>
                  <a:pt x="135192" y="23955"/>
                </a:lnTo>
                <a:lnTo>
                  <a:pt x="130567" y="18476"/>
                </a:lnTo>
                <a:lnTo>
                  <a:pt x="128001" y="15681"/>
                </a:lnTo>
                <a:lnTo>
                  <a:pt x="125338" y="12866"/>
                </a:lnTo>
                <a:lnTo>
                  <a:pt x="122609" y="10989"/>
                </a:lnTo>
                <a:lnTo>
                  <a:pt x="117038" y="8903"/>
                </a:lnTo>
                <a:lnTo>
                  <a:pt x="111387" y="5436"/>
                </a:lnTo>
                <a:lnTo>
                  <a:pt x="108547" y="3178"/>
                </a:lnTo>
                <a:lnTo>
                  <a:pt x="105700" y="1673"/>
                </a:lnTo>
                <a:lnTo>
                  <a:pt x="99998" y="0"/>
                </a:lnTo>
                <a:lnTo>
                  <a:pt x="97144" y="507"/>
                </a:lnTo>
                <a:lnTo>
                  <a:pt x="91432" y="3609"/>
                </a:lnTo>
                <a:lnTo>
                  <a:pt x="85719" y="5623"/>
                </a:lnTo>
                <a:lnTo>
                  <a:pt x="79052" y="7471"/>
                </a:lnTo>
                <a:lnTo>
                  <a:pt x="74608" y="9297"/>
                </a:lnTo>
                <a:lnTo>
                  <a:pt x="69739" y="11467"/>
                </a:lnTo>
                <a:lnTo>
                  <a:pt x="59250" y="16418"/>
                </a:lnTo>
                <a:lnTo>
                  <a:pt x="53786" y="19072"/>
                </a:lnTo>
                <a:lnTo>
                  <a:pt x="49191" y="21794"/>
                </a:lnTo>
                <a:lnTo>
                  <a:pt x="41545" y="27358"/>
                </a:lnTo>
                <a:lnTo>
                  <a:pt x="38173" y="31127"/>
                </a:lnTo>
                <a:lnTo>
                  <a:pt x="34972" y="35546"/>
                </a:lnTo>
                <a:lnTo>
                  <a:pt x="31886" y="40396"/>
                </a:lnTo>
                <a:lnTo>
                  <a:pt x="27923" y="45535"/>
                </a:lnTo>
                <a:lnTo>
                  <a:pt x="23376" y="50866"/>
                </a:lnTo>
                <a:lnTo>
                  <a:pt x="14197" y="60916"/>
                </a:lnTo>
                <a:lnTo>
                  <a:pt x="6942" y="68558"/>
                </a:lnTo>
                <a:lnTo>
                  <a:pt x="4627" y="72882"/>
                </a:lnTo>
                <a:lnTo>
                  <a:pt x="3083" y="77669"/>
                </a:lnTo>
                <a:lnTo>
                  <a:pt x="2054" y="82766"/>
                </a:lnTo>
                <a:lnTo>
                  <a:pt x="1368" y="88069"/>
                </a:lnTo>
                <a:lnTo>
                  <a:pt x="910" y="93509"/>
                </a:lnTo>
                <a:lnTo>
                  <a:pt x="402" y="103681"/>
                </a:lnTo>
                <a:lnTo>
                  <a:pt x="176" y="111377"/>
                </a:lnTo>
                <a:lnTo>
                  <a:pt x="0" y="146858"/>
                </a:lnTo>
                <a:lnTo>
                  <a:pt x="951" y="149847"/>
                </a:lnTo>
                <a:lnTo>
                  <a:pt x="2538" y="152792"/>
                </a:lnTo>
                <a:lnTo>
                  <a:pt x="4548" y="155708"/>
                </a:lnTo>
                <a:lnTo>
                  <a:pt x="6840" y="158604"/>
                </a:lnTo>
                <a:lnTo>
                  <a:pt x="9321" y="161488"/>
                </a:lnTo>
                <a:lnTo>
                  <a:pt x="11928" y="164363"/>
                </a:lnTo>
                <a:lnTo>
                  <a:pt x="14618" y="166279"/>
                </a:lnTo>
                <a:lnTo>
                  <a:pt x="20147" y="168408"/>
                </a:lnTo>
                <a:lnTo>
                  <a:pt x="22002" y="169929"/>
                </a:lnTo>
                <a:lnTo>
                  <a:pt x="23239" y="171895"/>
                </a:lnTo>
                <a:lnTo>
                  <a:pt x="24064" y="174158"/>
                </a:lnTo>
                <a:lnTo>
                  <a:pt x="26518" y="175667"/>
                </a:lnTo>
                <a:lnTo>
                  <a:pt x="34326" y="177344"/>
                </a:lnTo>
                <a:lnTo>
                  <a:pt x="41606" y="178089"/>
                </a:lnTo>
                <a:lnTo>
                  <a:pt x="44881" y="178287"/>
                </a:lnTo>
                <a:lnTo>
                  <a:pt x="48017" y="177467"/>
                </a:lnTo>
                <a:lnTo>
                  <a:pt x="54041" y="174016"/>
                </a:lnTo>
                <a:lnTo>
                  <a:pt x="57933" y="172715"/>
                </a:lnTo>
                <a:lnTo>
                  <a:pt x="62433" y="171847"/>
                </a:lnTo>
                <a:lnTo>
                  <a:pt x="67338" y="171269"/>
                </a:lnTo>
                <a:lnTo>
                  <a:pt x="71560" y="169931"/>
                </a:lnTo>
                <a:lnTo>
                  <a:pt x="78792" y="165904"/>
                </a:lnTo>
                <a:lnTo>
                  <a:pt x="85181" y="160939"/>
                </a:lnTo>
                <a:lnTo>
                  <a:pt x="91196" y="155558"/>
                </a:lnTo>
                <a:lnTo>
                  <a:pt x="97044" y="149991"/>
                </a:lnTo>
                <a:lnTo>
                  <a:pt x="105691" y="141502"/>
                </a:lnTo>
                <a:lnTo>
                  <a:pt x="108559" y="137704"/>
                </a:lnTo>
                <a:lnTo>
                  <a:pt x="111424" y="133266"/>
                </a:lnTo>
                <a:lnTo>
                  <a:pt x="114286" y="128403"/>
                </a:lnTo>
                <a:lnTo>
                  <a:pt x="117147" y="124209"/>
                </a:lnTo>
                <a:lnTo>
                  <a:pt x="120006" y="120460"/>
                </a:lnTo>
                <a:lnTo>
                  <a:pt x="122865" y="117008"/>
                </a:lnTo>
                <a:lnTo>
                  <a:pt x="125723" y="113754"/>
                </a:lnTo>
                <a:lnTo>
                  <a:pt x="128582" y="110633"/>
                </a:lnTo>
                <a:lnTo>
                  <a:pt x="131440" y="107599"/>
                </a:lnTo>
                <a:lnTo>
                  <a:pt x="133345" y="104624"/>
                </a:lnTo>
                <a:lnTo>
                  <a:pt x="134615" y="101689"/>
                </a:lnTo>
                <a:lnTo>
                  <a:pt x="135462" y="98779"/>
                </a:lnTo>
                <a:lnTo>
                  <a:pt x="136979" y="94934"/>
                </a:lnTo>
                <a:lnTo>
                  <a:pt x="138943" y="90466"/>
                </a:lnTo>
                <a:lnTo>
                  <a:pt x="141204" y="85582"/>
                </a:lnTo>
                <a:lnTo>
                  <a:pt x="143665" y="82326"/>
                </a:lnTo>
                <a:lnTo>
                  <a:pt x="146257" y="80156"/>
                </a:lnTo>
                <a:lnTo>
                  <a:pt x="148938" y="78709"/>
                </a:lnTo>
                <a:lnTo>
                  <a:pt x="150726" y="76791"/>
                </a:lnTo>
                <a:lnTo>
                  <a:pt x="151917" y="74561"/>
                </a:lnTo>
                <a:lnTo>
                  <a:pt x="153241" y="69542"/>
                </a:lnTo>
                <a:lnTo>
                  <a:pt x="153830" y="64137"/>
                </a:lnTo>
                <a:lnTo>
                  <a:pt x="154297" y="58712"/>
                </a:lnTo>
                <a:lnTo>
                  <a:pt x="154300" y="70605"/>
                </a:lnTo>
                <a:lnTo>
                  <a:pt x="153348" y="73294"/>
                </a:lnTo>
                <a:lnTo>
                  <a:pt x="149750" y="78822"/>
                </a:lnTo>
                <a:lnTo>
                  <a:pt x="149361" y="81629"/>
                </a:lnTo>
                <a:lnTo>
                  <a:pt x="150055" y="84454"/>
                </a:lnTo>
                <a:lnTo>
                  <a:pt x="151470" y="87289"/>
                </a:lnTo>
                <a:lnTo>
                  <a:pt x="152414" y="90131"/>
                </a:lnTo>
                <a:lnTo>
                  <a:pt x="153043" y="92979"/>
                </a:lnTo>
                <a:lnTo>
                  <a:pt x="153462" y="95830"/>
                </a:lnTo>
                <a:lnTo>
                  <a:pt x="153741" y="99636"/>
                </a:lnTo>
                <a:lnTo>
                  <a:pt x="153928" y="104078"/>
                </a:lnTo>
                <a:lnTo>
                  <a:pt x="154190" y="116891"/>
                </a:lnTo>
                <a:lnTo>
                  <a:pt x="154279" y="129754"/>
                </a:lnTo>
                <a:lnTo>
                  <a:pt x="155238" y="133682"/>
                </a:lnTo>
                <a:lnTo>
                  <a:pt x="156831" y="138205"/>
                </a:lnTo>
                <a:lnTo>
                  <a:pt x="158845" y="143126"/>
                </a:lnTo>
                <a:lnTo>
                  <a:pt x="160187" y="147359"/>
                </a:lnTo>
                <a:lnTo>
                  <a:pt x="161083" y="151133"/>
                </a:lnTo>
                <a:lnTo>
                  <a:pt x="162519" y="159484"/>
                </a:lnTo>
                <a:lnTo>
                  <a:pt x="165256" y="163166"/>
                </a:lnTo>
                <a:lnTo>
                  <a:pt x="167319" y="165481"/>
                </a:lnTo>
                <a:lnTo>
                  <a:pt x="169647" y="167025"/>
                </a:lnTo>
                <a:lnTo>
                  <a:pt x="174774" y="168740"/>
                </a:lnTo>
                <a:lnTo>
                  <a:pt x="183015" y="169705"/>
                </a:lnTo>
                <a:lnTo>
                  <a:pt x="191192" y="172472"/>
                </a:lnTo>
                <a:lnTo>
                  <a:pt x="196040" y="174542"/>
                </a:lnTo>
                <a:lnTo>
                  <a:pt x="200224" y="174971"/>
                </a:lnTo>
                <a:lnTo>
                  <a:pt x="203966" y="174304"/>
                </a:lnTo>
                <a:lnTo>
                  <a:pt x="207414" y="172907"/>
                </a:lnTo>
                <a:lnTo>
                  <a:pt x="211617" y="171975"/>
                </a:lnTo>
                <a:lnTo>
                  <a:pt x="216324" y="171354"/>
                </a:lnTo>
                <a:lnTo>
                  <a:pt x="221367" y="170940"/>
                </a:lnTo>
                <a:lnTo>
                  <a:pt x="229510" y="170480"/>
                </a:lnTo>
                <a:lnTo>
                  <a:pt x="233015" y="170357"/>
                </a:lnTo>
                <a:lnTo>
                  <a:pt x="237257" y="169323"/>
                </a:lnTo>
                <a:lnTo>
                  <a:pt x="241990" y="167681"/>
                </a:lnTo>
                <a:lnTo>
                  <a:pt x="247050" y="165634"/>
                </a:lnTo>
                <a:lnTo>
                  <a:pt x="255212" y="160819"/>
                </a:lnTo>
                <a:lnTo>
                  <a:pt x="265743" y="1529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88"/>
          <p:cNvSpPr/>
          <p:nvPr/>
        </p:nvSpPr>
        <p:spPr>
          <a:xfrm>
            <a:off x="1520224" y="2340295"/>
            <a:ext cx="179989" cy="137116"/>
          </a:xfrm>
          <a:custGeom>
            <a:avLst/>
            <a:gdLst/>
            <a:ahLst/>
            <a:cxnLst/>
            <a:rect l="0" t="0" r="0" b="0"/>
            <a:pathLst>
              <a:path w="179989" h="137116">
                <a:moveTo>
                  <a:pt x="59973" y="8569"/>
                </a:moveTo>
                <a:lnTo>
                  <a:pt x="51403" y="0"/>
                </a:lnTo>
                <a:lnTo>
                  <a:pt x="31001" y="20397"/>
                </a:lnTo>
                <a:lnTo>
                  <a:pt x="28276" y="24074"/>
                </a:lnTo>
                <a:lnTo>
                  <a:pt x="25507" y="28431"/>
                </a:lnTo>
                <a:lnTo>
                  <a:pt x="22708" y="33241"/>
                </a:lnTo>
                <a:lnTo>
                  <a:pt x="19890" y="37399"/>
                </a:lnTo>
                <a:lnTo>
                  <a:pt x="17058" y="41124"/>
                </a:lnTo>
                <a:lnTo>
                  <a:pt x="14218" y="44560"/>
                </a:lnTo>
                <a:lnTo>
                  <a:pt x="12325" y="48756"/>
                </a:lnTo>
                <a:lnTo>
                  <a:pt x="11062" y="53458"/>
                </a:lnTo>
                <a:lnTo>
                  <a:pt x="10221" y="58498"/>
                </a:lnTo>
                <a:lnTo>
                  <a:pt x="8707" y="62810"/>
                </a:lnTo>
                <a:lnTo>
                  <a:pt x="6746" y="66637"/>
                </a:lnTo>
                <a:lnTo>
                  <a:pt x="4486" y="70141"/>
                </a:lnTo>
                <a:lnTo>
                  <a:pt x="2979" y="73430"/>
                </a:lnTo>
                <a:lnTo>
                  <a:pt x="1975" y="76575"/>
                </a:lnTo>
                <a:lnTo>
                  <a:pt x="1305" y="79624"/>
                </a:lnTo>
                <a:lnTo>
                  <a:pt x="858" y="82609"/>
                </a:lnTo>
                <a:lnTo>
                  <a:pt x="561" y="85552"/>
                </a:lnTo>
                <a:lnTo>
                  <a:pt x="362" y="88466"/>
                </a:lnTo>
                <a:lnTo>
                  <a:pt x="230" y="92314"/>
                </a:lnTo>
                <a:lnTo>
                  <a:pt x="18" y="109637"/>
                </a:lnTo>
                <a:lnTo>
                  <a:pt x="0" y="113096"/>
                </a:lnTo>
                <a:lnTo>
                  <a:pt x="941" y="115401"/>
                </a:lnTo>
                <a:lnTo>
                  <a:pt x="2521" y="116938"/>
                </a:lnTo>
                <a:lnTo>
                  <a:pt x="4527" y="117963"/>
                </a:lnTo>
                <a:lnTo>
                  <a:pt x="5864" y="119598"/>
                </a:lnTo>
                <a:lnTo>
                  <a:pt x="6755" y="121641"/>
                </a:lnTo>
                <a:lnTo>
                  <a:pt x="7349" y="123956"/>
                </a:lnTo>
                <a:lnTo>
                  <a:pt x="8698" y="126451"/>
                </a:lnTo>
                <a:lnTo>
                  <a:pt x="10550" y="129067"/>
                </a:lnTo>
                <a:lnTo>
                  <a:pt x="12736" y="131764"/>
                </a:lnTo>
                <a:lnTo>
                  <a:pt x="15147" y="133562"/>
                </a:lnTo>
                <a:lnTo>
                  <a:pt x="20365" y="135559"/>
                </a:lnTo>
                <a:lnTo>
                  <a:pt x="25860" y="136447"/>
                </a:lnTo>
                <a:lnTo>
                  <a:pt x="28658" y="136684"/>
                </a:lnTo>
                <a:lnTo>
                  <a:pt x="32429" y="136841"/>
                </a:lnTo>
                <a:lnTo>
                  <a:pt x="41699" y="137017"/>
                </a:lnTo>
                <a:lnTo>
                  <a:pt x="57628" y="137115"/>
                </a:lnTo>
                <a:lnTo>
                  <a:pt x="63172" y="136177"/>
                </a:lnTo>
                <a:lnTo>
                  <a:pt x="68773" y="134599"/>
                </a:lnTo>
                <a:lnTo>
                  <a:pt x="74412" y="132594"/>
                </a:lnTo>
                <a:lnTo>
                  <a:pt x="80077" y="131258"/>
                </a:lnTo>
                <a:lnTo>
                  <a:pt x="85758" y="130367"/>
                </a:lnTo>
                <a:lnTo>
                  <a:pt x="91450" y="129773"/>
                </a:lnTo>
                <a:lnTo>
                  <a:pt x="97150" y="128424"/>
                </a:lnTo>
                <a:lnTo>
                  <a:pt x="102856" y="126573"/>
                </a:lnTo>
                <a:lnTo>
                  <a:pt x="108564" y="124386"/>
                </a:lnTo>
                <a:lnTo>
                  <a:pt x="114274" y="121976"/>
                </a:lnTo>
                <a:lnTo>
                  <a:pt x="119986" y="119416"/>
                </a:lnTo>
                <a:lnTo>
                  <a:pt x="125699" y="116757"/>
                </a:lnTo>
                <a:lnTo>
                  <a:pt x="130461" y="114985"/>
                </a:lnTo>
                <a:lnTo>
                  <a:pt x="134587" y="113803"/>
                </a:lnTo>
                <a:lnTo>
                  <a:pt x="138291" y="113015"/>
                </a:lnTo>
                <a:lnTo>
                  <a:pt x="142665" y="111537"/>
                </a:lnTo>
                <a:lnTo>
                  <a:pt x="147486" y="109600"/>
                </a:lnTo>
                <a:lnTo>
                  <a:pt x="152605" y="107355"/>
                </a:lnTo>
                <a:lnTo>
                  <a:pt x="156018" y="104907"/>
                </a:lnTo>
                <a:lnTo>
                  <a:pt x="158293" y="102322"/>
                </a:lnTo>
                <a:lnTo>
                  <a:pt x="159810" y="99646"/>
                </a:lnTo>
                <a:lnTo>
                  <a:pt x="161773" y="97862"/>
                </a:lnTo>
                <a:lnTo>
                  <a:pt x="164035" y="96673"/>
                </a:lnTo>
                <a:lnTo>
                  <a:pt x="166495" y="95880"/>
                </a:lnTo>
                <a:lnTo>
                  <a:pt x="171769" y="92459"/>
                </a:lnTo>
                <a:lnTo>
                  <a:pt x="179988" y="857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89"/>
          <p:cNvSpPr/>
          <p:nvPr/>
        </p:nvSpPr>
        <p:spPr>
          <a:xfrm>
            <a:off x="1760219" y="2348864"/>
            <a:ext cx="154307" cy="8574"/>
          </a:xfrm>
          <a:custGeom>
            <a:avLst/>
            <a:gdLst/>
            <a:ahLst/>
            <a:cxnLst/>
            <a:rect l="0" t="0" r="0" b="0"/>
            <a:pathLst>
              <a:path w="154307" h="8574">
                <a:moveTo>
                  <a:pt x="0" y="0"/>
                </a:moveTo>
                <a:lnTo>
                  <a:pt x="7381" y="7381"/>
                </a:lnTo>
                <a:lnTo>
                  <a:pt x="8731" y="7779"/>
                </a:lnTo>
                <a:lnTo>
                  <a:pt x="10583" y="8044"/>
                </a:lnTo>
                <a:lnTo>
                  <a:pt x="12771" y="8220"/>
                </a:lnTo>
                <a:lnTo>
                  <a:pt x="15181" y="8338"/>
                </a:lnTo>
                <a:lnTo>
                  <a:pt x="20400" y="8468"/>
                </a:lnTo>
                <a:lnTo>
                  <a:pt x="79554" y="8573"/>
                </a:lnTo>
                <a:lnTo>
                  <a:pt x="83516" y="7621"/>
                </a:lnTo>
                <a:lnTo>
                  <a:pt x="88062" y="6033"/>
                </a:lnTo>
                <a:lnTo>
                  <a:pt x="92999" y="4022"/>
                </a:lnTo>
                <a:lnTo>
                  <a:pt x="97242" y="2681"/>
                </a:lnTo>
                <a:lnTo>
                  <a:pt x="101023" y="1788"/>
                </a:lnTo>
                <a:lnTo>
                  <a:pt x="104496" y="1192"/>
                </a:lnTo>
                <a:lnTo>
                  <a:pt x="107764" y="795"/>
                </a:lnTo>
                <a:lnTo>
                  <a:pt x="110896" y="530"/>
                </a:lnTo>
                <a:lnTo>
                  <a:pt x="113935" y="354"/>
                </a:lnTo>
                <a:lnTo>
                  <a:pt x="119853" y="157"/>
                </a:lnTo>
                <a:lnTo>
                  <a:pt x="131080" y="47"/>
                </a:lnTo>
                <a:lnTo>
                  <a:pt x="15430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90"/>
          <p:cNvSpPr/>
          <p:nvPr/>
        </p:nvSpPr>
        <p:spPr>
          <a:xfrm>
            <a:off x="1777364" y="2412526"/>
            <a:ext cx="171451" cy="13492"/>
          </a:xfrm>
          <a:custGeom>
            <a:avLst/>
            <a:gdLst/>
            <a:ahLst/>
            <a:cxnLst/>
            <a:rect l="0" t="0" r="0" b="0"/>
            <a:pathLst>
              <a:path w="171451" h="13492">
                <a:moveTo>
                  <a:pt x="0" y="4919"/>
                </a:moveTo>
                <a:lnTo>
                  <a:pt x="0" y="13138"/>
                </a:lnTo>
                <a:lnTo>
                  <a:pt x="4551" y="13386"/>
                </a:lnTo>
                <a:lnTo>
                  <a:pt x="22960" y="13485"/>
                </a:lnTo>
                <a:lnTo>
                  <a:pt x="67064" y="13491"/>
                </a:lnTo>
                <a:lnTo>
                  <a:pt x="72332" y="12538"/>
                </a:lnTo>
                <a:lnTo>
                  <a:pt x="77749" y="10951"/>
                </a:lnTo>
                <a:lnTo>
                  <a:pt x="83266" y="8940"/>
                </a:lnTo>
                <a:lnTo>
                  <a:pt x="88848" y="7600"/>
                </a:lnTo>
                <a:lnTo>
                  <a:pt x="94475" y="6706"/>
                </a:lnTo>
                <a:lnTo>
                  <a:pt x="100131" y="6110"/>
                </a:lnTo>
                <a:lnTo>
                  <a:pt x="105806" y="5713"/>
                </a:lnTo>
                <a:lnTo>
                  <a:pt x="111495" y="5448"/>
                </a:lnTo>
                <a:lnTo>
                  <a:pt x="126063" y="5076"/>
                </a:lnTo>
                <a:lnTo>
                  <a:pt x="129763" y="5023"/>
                </a:lnTo>
                <a:lnTo>
                  <a:pt x="134134" y="4036"/>
                </a:lnTo>
                <a:lnTo>
                  <a:pt x="138952" y="2425"/>
                </a:lnTo>
                <a:lnTo>
                  <a:pt x="144070" y="399"/>
                </a:lnTo>
                <a:lnTo>
                  <a:pt x="148434" y="0"/>
                </a:lnTo>
                <a:lnTo>
                  <a:pt x="152297" y="687"/>
                </a:lnTo>
                <a:lnTo>
                  <a:pt x="155824" y="2098"/>
                </a:lnTo>
                <a:lnTo>
                  <a:pt x="159127" y="3038"/>
                </a:lnTo>
                <a:lnTo>
                  <a:pt x="162283" y="3665"/>
                </a:lnTo>
                <a:lnTo>
                  <a:pt x="171450" y="49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1"/>
          <p:cNvSpPr/>
          <p:nvPr/>
        </p:nvSpPr>
        <p:spPr>
          <a:xfrm>
            <a:off x="1323022" y="2597477"/>
            <a:ext cx="205576" cy="188582"/>
          </a:xfrm>
          <a:custGeom>
            <a:avLst/>
            <a:gdLst/>
            <a:ahLst/>
            <a:cxnLst/>
            <a:rect l="0" t="0" r="0" b="0"/>
            <a:pathLst>
              <a:path w="205576" h="188582">
                <a:moveTo>
                  <a:pt x="0" y="25708"/>
                </a:moveTo>
                <a:lnTo>
                  <a:pt x="0" y="21157"/>
                </a:lnTo>
                <a:lnTo>
                  <a:pt x="952" y="19816"/>
                </a:lnTo>
                <a:lnTo>
                  <a:pt x="2540" y="18922"/>
                </a:lnTo>
                <a:lnTo>
                  <a:pt x="7381" y="17488"/>
                </a:lnTo>
                <a:lnTo>
                  <a:pt x="12770" y="12689"/>
                </a:lnTo>
                <a:lnTo>
                  <a:pt x="16134" y="11313"/>
                </a:lnTo>
                <a:lnTo>
                  <a:pt x="20281" y="10396"/>
                </a:lnTo>
                <a:lnTo>
                  <a:pt x="24950" y="9785"/>
                </a:lnTo>
                <a:lnTo>
                  <a:pt x="29969" y="8425"/>
                </a:lnTo>
                <a:lnTo>
                  <a:pt x="35219" y="6566"/>
                </a:lnTo>
                <a:lnTo>
                  <a:pt x="40624" y="4374"/>
                </a:lnTo>
                <a:lnTo>
                  <a:pt x="47085" y="2913"/>
                </a:lnTo>
                <a:lnTo>
                  <a:pt x="54250" y="1938"/>
                </a:lnTo>
                <a:lnTo>
                  <a:pt x="61884" y="1289"/>
                </a:lnTo>
                <a:lnTo>
                  <a:pt x="68879" y="856"/>
                </a:lnTo>
                <a:lnTo>
                  <a:pt x="81730" y="375"/>
                </a:lnTo>
                <a:lnTo>
                  <a:pt x="115538" y="41"/>
                </a:lnTo>
                <a:lnTo>
                  <a:pt x="135111" y="0"/>
                </a:lnTo>
                <a:lnTo>
                  <a:pt x="140557" y="949"/>
                </a:lnTo>
                <a:lnTo>
                  <a:pt x="146092" y="2535"/>
                </a:lnTo>
                <a:lnTo>
                  <a:pt x="151687" y="4544"/>
                </a:lnTo>
                <a:lnTo>
                  <a:pt x="155417" y="6836"/>
                </a:lnTo>
                <a:lnTo>
                  <a:pt x="157904" y="9316"/>
                </a:lnTo>
                <a:lnTo>
                  <a:pt x="159562" y="11923"/>
                </a:lnTo>
                <a:lnTo>
                  <a:pt x="161404" y="17358"/>
                </a:lnTo>
                <a:lnTo>
                  <a:pt x="162223" y="22949"/>
                </a:lnTo>
                <a:lnTo>
                  <a:pt x="162586" y="28609"/>
                </a:lnTo>
                <a:lnTo>
                  <a:pt x="162748" y="34300"/>
                </a:lnTo>
                <a:lnTo>
                  <a:pt x="162791" y="37151"/>
                </a:lnTo>
                <a:lnTo>
                  <a:pt x="160915" y="40004"/>
                </a:lnTo>
                <a:lnTo>
                  <a:pt x="157759" y="42859"/>
                </a:lnTo>
                <a:lnTo>
                  <a:pt x="153750" y="45714"/>
                </a:lnTo>
                <a:lnTo>
                  <a:pt x="150125" y="48570"/>
                </a:lnTo>
                <a:lnTo>
                  <a:pt x="146756" y="51427"/>
                </a:lnTo>
                <a:lnTo>
                  <a:pt x="143557" y="54284"/>
                </a:lnTo>
                <a:lnTo>
                  <a:pt x="139520" y="57141"/>
                </a:lnTo>
                <a:lnTo>
                  <a:pt x="134923" y="59998"/>
                </a:lnTo>
                <a:lnTo>
                  <a:pt x="129954" y="62855"/>
                </a:lnTo>
                <a:lnTo>
                  <a:pt x="123783" y="65713"/>
                </a:lnTo>
                <a:lnTo>
                  <a:pt x="116812" y="68570"/>
                </a:lnTo>
                <a:lnTo>
                  <a:pt x="109307" y="71428"/>
                </a:lnTo>
                <a:lnTo>
                  <a:pt x="102399" y="74285"/>
                </a:lnTo>
                <a:lnTo>
                  <a:pt x="95889" y="77143"/>
                </a:lnTo>
                <a:lnTo>
                  <a:pt x="89643" y="80000"/>
                </a:lnTo>
                <a:lnTo>
                  <a:pt x="84527" y="81905"/>
                </a:lnTo>
                <a:lnTo>
                  <a:pt x="80164" y="83175"/>
                </a:lnTo>
                <a:lnTo>
                  <a:pt x="76302" y="84022"/>
                </a:lnTo>
                <a:lnTo>
                  <a:pt x="72776" y="85539"/>
                </a:lnTo>
                <a:lnTo>
                  <a:pt x="69472" y="87502"/>
                </a:lnTo>
                <a:lnTo>
                  <a:pt x="66317" y="89764"/>
                </a:lnTo>
                <a:lnTo>
                  <a:pt x="60272" y="92277"/>
                </a:lnTo>
                <a:lnTo>
                  <a:pt x="54410" y="93394"/>
                </a:lnTo>
                <a:lnTo>
                  <a:pt x="48630" y="93890"/>
                </a:lnTo>
                <a:lnTo>
                  <a:pt x="44571" y="94170"/>
                </a:lnTo>
                <a:lnTo>
                  <a:pt x="44954" y="93257"/>
                </a:lnTo>
                <a:lnTo>
                  <a:pt x="47920" y="89702"/>
                </a:lnTo>
                <a:lnTo>
                  <a:pt x="50996" y="88373"/>
                </a:lnTo>
                <a:lnTo>
                  <a:pt x="54953" y="87487"/>
                </a:lnTo>
                <a:lnTo>
                  <a:pt x="59495" y="86896"/>
                </a:lnTo>
                <a:lnTo>
                  <a:pt x="63476" y="86502"/>
                </a:lnTo>
                <a:lnTo>
                  <a:pt x="67082" y="86240"/>
                </a:lnTo>
                <a:lnTo>
                  <a:pt x="70439" y="86065"/>
                </a:lnTo>
                <a:lnTo>
                  <a:pt x="75534" y="84996"/>
                </a:lnTo>
                <a:lnTo>
                  <a:pt x="81789" y="83331"/>
                </a:lnTo>
                <a:lnTo>
                  <a:pt x="88816" y="81268"/>
                </a:lnTo>
                <a:lnTo>
                  <a:pt x="95406" y="79893"/>
                </a:lnTo>
                <a:lnTo>
                  <a:pt x="101704" y="78976"/>
                </a:lnTo>
                <a:lnTo>
                  <a:pt x="107808" y="78365"/>
                </a:lnTo>
                <a:lnTo>
                  <a:pt x="114734" y="77957"/>
                </a:lnTo>
                <a:lnTo>
                  <a:pt x="130050" y="77505"/>
                </a:lnTo>
                <a:lnTo>
                  <a:pt x="154738" y="77250"/>
                </a:lnTo>
                <a:lnTo>
                  <a:pt x="162214" y="78167"/>
                </a:lnTo>
                <a:lnTo>
                  <a:pt x="169103" y="79730"/>
                </a:lnTo>
                <a:lnTo>
                  <a:pt x="175600" y="81725"/>
                </a:lnTo>
                <a:lnTo>
                  <a:pt x="180884" y="84008"/>
                </a:lnTo>
                <a:lnTo>
                  <a:pt x="185360" y="86482"/>
                </a:lnTo>
                <a:lnTo>
                  <a:pt x="189296" y="89084"/>
                </a:lnTo>
                <a:lnTo>
                  <a:pt x="192872" y="91771"/>
                </a:lnTo>
                <a:lnTo>
                  <a:pt x="196209" y="94515"/>
                </a:lnTo>
                <a:lnTo>
                  <a:pt x="199386" y="97297"/>
                </a:lnTo>
                <a:lnTo>
                  <a:pt x="201504" y="100103"/>
                </a:lnTo>
                <a:lnTo>
                  <a:pt x="203857" y="105763"/>
                </a:lnTo>
                <a:lnTo>
                  <a:pt x="204903" y="111453"/>
                </a:lnTo>
                <a:lnTo>
                  <a:pt x="205368" y="117156"/>
                </a:lnTo>
                <a:lnTo>
                  <a:pt x="205575" y="122867"/>
                </a:lnTo>
                <a:lnTo>
                  <a:pt x="204677" y="125723"/>
                </a:lnTo>
                <a:lnTo>
                  <a:pt x="201140" y="131436"/>
                </a:lnTo>
                <a:lnTo>
                  <a:pt x="197911" y="135246"/>
                </a:lnTo>
                <a:lnTo>
                  <a:pt x="193853" y="139691"/>
                </a:lnTo>
                <a:lnTo>
                  <a:pt x="189243" y="144559"/>
                </a:lnTo>
                <a:lnTo>
                  <a:pt x="184264" y="148757"/>
                </a:lnTo>
                <a:lnTo>
                  <a:pt x="179041" y="152508"/>
                </a:lnTo>
                <a:lnTo>
                  <a:pt x="173653" y="155961"/>
                </a:lnTo>
                <a:lnTo>
                  <a:pt x="168156" y="159216"/>
                </a:lnTo>
                <a:lnTo>
                  <a:pt x="162587" y="162338"/>
                </a:lnTo>
                <a:lnTo>
                  <a:pt x="156968" y="165372"/>
                </a:lnTo>
                <a:lnTo>
                  <a:pt x="150366" y="168347"/>
                </a:lnTo>
                <a:lnTo>
                  <a:pt x="143106" y="171283"/>
                </a:lnTo>
                <a:lnTo>
                  <a:pt x="127420" y="177085"/>
                </a:lnTo>
                <a:lnTo>
                  <a:pt x="110924" y="182839"/>
                </a:lnTo>
                <a:lnTo>
                  <a:pt x="102524" y="184755"/>
                </a:lnTo>
                <a:lnTo>
                  <a:pt x="94067" y="186031"/>
                </a:lnTo>
                <a:lnTo>
                  <a:pt x="85571" y="186882"/>
                </a:lnTo>
                <a:lnTo>
                  <a:pt x="77050" y="187450"/>
                </a:lnTo>
                <a:lnTo>
                  <a:pt x="68512" y="187828"/>
                </a:lnTo>
                <a:lnTo>
                  <a:pt x="43378" y="188436"/>
                </a:lnTo>
                <a:lnTo>
                  <a:pt x="10707" y="188581"/>
                </a:lnTo>
                <a:lnTo>
                  <a:pt x="6981" y="186043"/>
                </a:lnTo>
                <a:lnTo>
                  <a:pt x="1379" y="181204"/>
                </a:lnTo>
                <a:lnTo>
                  <a:pt x="919" y="179854"/>
                </a:lnTo>
                <a:lnTo>
                  <a:pt x="272" y="174356"/>
                </a:lnTo>
                <a:lnTo>
                  <a:pt x="0" y="1714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92"/>
          <p:cNvSpPr/>
          <p:nvPr/>
        </p:nvSpPr>
        <p:spPr>
          <a:xfrm>
            <a:off x="1614611" y="2563177"/>
            <a:ext cx="171311" cy="197169"/>
          </a:xfrm>
          <a:custGeom>
            <a:avLst/>
            <a:gdLst/>
            <a:ahLst/>
            <a:cxnLst/>
            <a:rect l="0" t="0" r="0" b="0"/>
            <a:pathLst>
              <a:path w="171311" h="197169">
                <a:moveTo>
                  <a:pt x="59883" y="0"/>
                </a:moveTo>
                <a:lnTo>
                  <a:pt x="64822" y="0"/>
                </a:lnTo>
                <a:lnTo>
                  <a:pt x="62713" y="0"/>
                </a:lnTo>
                <a:lnTo>
                  <a:pt x="61770" y="953"/>
                </a:lnTo>
                <a:lnTo>
                  <a:pt x="61141" y="2540"/>
                </a:lnTo>
                <a:lnTo>
                  <a:pt x="60132" y="7381"/>
                </a:lnTo>
                <a:lnTo>
                  <a:pt x="55406" y="12770"/>
                </a:lnTo>
                <a:lnTo>
                  <a:pt x="54041" y="15181"/>
                </a:lnTo>
                <a:lnTo>
                  <a:pt x="52524" y="20400"/>
                </a:lnTo>
                <a:lnTo>
                  <a:pt x="49310" y="25894"/>
                </a:lnTo>
                <a:lnTo>
                  <a:pt x="47120" y="28693"/>
                </a:lnTo>
                <a:lnTo>
                  <a:pt x="44707" y="32463"/>
                </a:lnTo>
                <a:lnTo>
                  <a:pt x="42146" y="36882"/>
                </a:lnTo>
                <a:lnTo>
                  <a:pt x="39486" y="41733"/>
                </a:lnTo>
                <a:lnTo>
                  <a:pt x="36760" y="45920"/>
                </a:lnTo>
                <a:lnTo>
                  <a:pt x="33990" y="49663"/>
                </a:lnTo>
                <a:lnTo>
                  <a:pt x="31191" y="53111"/>
                </a:lnTo>
                <a:lnTo>
                  <a:pt x="29325" y="56362"/>
                </a:lnTo>
                <a:lnTo>
                  <a:pt x="27252" y="62515"/>
                </a:lnTo>
                <a:lnTo>
                  <a:pt x="24794" y="66442"/>
                </a:lnTo>
                <a:lnTo>
                  <a:pt x="21251" y="70965"/>
                </a:lnTo>
                <a:lnTo>
                  <a:pt x="16983" y="75885"/>
                </a:lnTo>
                <a:lnTo>
                  <a:pt x="14138" y="80117"/>
                </a:lnTo>
                <a:lnTo>
                  <a:pt x="12242" y="83892"/>
                </a:lnTo>
                <a:lnTo>
                  <a:pt x="10977" y="87360"/>
                </a:lnTo>
                <a:lnTo>
                  <a:pt x="9182" y="91578"/>
                </a:lnTo>
                <a:lnTo>
                  <a:pt x="4647" y="101344"/>
                </a:lnTo>
                <a:lnTo>
                  <a:pt x="3057" y="106615"/>
                </a:lnTo>
                <a:lnTo>
                  <a:pt x="1996" y="112034"/>
                </a:lnTo>
                <a:lnTo>
                  <a:pt x="1290" y="117552"/>
                </a:lnTo>
                <a:lnTo>
                  <a:pt x="818" y="122183"/>
                </a:lnTo>
                <a:lnTo>
                  <a:pt x="504" y="126223"/>
                </a:lnTo>
                <a:lnTo>
                  <a:pt x="295" y="129869"/>
                </a:lnTo>
                <a:lnTo>
                  <a:pt x="62" y="136459"/>
                </a:lnTo>
                <a:lnTo>
                  <a:pt x="0" y="139550"/>
                </a:lnTo>
                <a:lnTo>
                  <a:pt x="911" y="143516"/>
                </a:lnTo>
                <a:lnTo>
                  <a:pt x="2471" y="148065"/>
                </a:lnTo>
                <a:lnTo>
                  <a:pt x="4464" y="153002"/>
                </a:lnTo>
                <a:lnTo>
                  <a:pt x="5792" y="157247"/>
                </a:lnTo>
                <a:lnTo>
                  <a:pt x="6677" y="161029"/>
                </a:lnTo>
                <a:lnTo>
                  <a:pt x="7268" y="164502"/>
                </a:lnTo>
                <a:lnTo>
                  <a:pt x="8614" y="167771"/>
                </a:lnTo>
                <a:lnTo>
                  <a:pt x="10464" y="170902"/>
                </a:lnTo>
                <a:lnTo>
                  <a:pt x="15059" y="176922"/>
                </a:lnTo>
                <a:lnTo>
                  <a:pt x="20277" y="182772"/>
                </a:lnTo>
                <a:lnTo>
                  <a:pt x="23001" y="184713"/>
                </a:lnTo>
                <a:lnTo>
                  <a:pt x="25770" y="186007"/>
                </a:lnTo>
                <a:lnTo>
                  <a:pt x="28569" y="186870"/>
                </a:lnTo>
                <a:lnTo>
                  <a:pt x="31387" y="188397"/>
                </a:lnTo>
                <a:lnTo>
                  <a:pt x="34218" y="190368"/>
                </a:lnTo>
                <a:lnTo>
                  <a:pt x="37059" y="192635"/>
                </a:lnTo>
                <a:lnTo>
                  <a:pt x="39904" y="194146"/>
                </a:lnTo>
                <a:lnTo>
                  <a:pt x="42754" y="195153"/>
                </a:lnTo>
                <a:lnTo>
                  <a:pt x="45606" y="195824"/>
                </a:lnTo>
                <a:lnTo>
                  <a:pt x="49413" y="196272"/>
                </a:lnTo>
                <a:lnTo>
                  <a:pt x="53856" y="196571"/>
                </a:lnTo>
                <a:lnTo>
                  <a:pt x="58722" y="196770"/>
                </a:lnTo>
                <a:lnTo>
                  <a:pt x="69210" y="196991"/>
                </a:lnTo>
                <a:lnTo>
                  <a:pt x="86914" y="197133"/>
                </a:lnTo>
                <a:lnTo>
                  <a:pt x="91239" y="196192"/>
                </a:lnTo>
                <a:lnTo>
                  <a:pt x="96027" y="194612"/>
                </a:lnTo>
                <a:lnTo>
                  <a:pt x="101124" y="192606"/>
                </a:lnTo>
                <a:lnTo>
                  <a:pt x="106427" y="190317"/>
                </a:lnTo>
                <a:lnTo>
                  <a:pt x="117400" y="185233"/>
                </a:lnTo>
                <a:lnTo>
                  <a:pt x="122040" y="183496"/>
                </a:lnTo>
                <a:lnTo>
                  <a:pt x="126086" y="182338"/>
                </a:lnTo>
                <a:lnTo>
                  <a:pt x="129736" y="181566"/>
                </a:lnTo>
                <a:lnTo>
                  <a:pt x="133122" y="180099"/>
                </a:lnTo>
                <a:lnTo>
                  <a:pt x="136332" y="178169"/>
                </a:lnTo>
                <a:lnTo>
                  <a:pt x="139424" y="175929"/>
                </a:lnTo>
                <a:lnTo>
                  <a:pt x="143390" y="173484"/>
                </a:lnTo>
                <a:lnTo>
                  <a:pt x="147940" y="170901"/>
                </a:lnTo>
                <a:lnTo>
                  <a:pt x="152878" y="168227"/>
                </a:lnTo>
                <a:lnTo>
                  <a:pt x="157122" y="165491"/>
                </a:lnTo>
                <a:lnTo>
                  <a:pt x="160904" y="162715"/>
                </a:lnTo>
                <a:lnTo>
                  <a:pt x="164378" y="159912"/>
                </a:lnTo>
                <a:lnTo>
                  <a:pt x="166694" y="157090"/>
                </a:lnTo>
                <a:lnTo>
                  <a:pt x="168238" y="154257"/>
                </a:lnTo>
                <a:lnTo>
                  <a:pt x="169954" y="148569"/>
                </a:lnTo>
                <a:lnTo>
                  <a:pt x="170716" y="142865"/>
                </a:lnTo>
                <a:lnTo>
                  <a:pt x="171055" y="137156"/>
                </a:lnTo>
                <a:lnTo>
                  <a:pt x="171273" y="130280"/>
                </a:lnTo>
                <a:lnTo>
                  <a:pt x="171310" y="124538"/>
                </a:lnTo>
                <a:lnTo>
                  <a:pt x="169410" y="123030"/>
                </a:lnTo>
                <a:lnTo>
                  <a:pt x="166239" y="122025"/>
                </a:lnTo>
                <a:lnTo>
                  <a:pt x="162220" y="121355"/>
                </a:lnTo>
                <a:lnTo>
                  <a:pt x="158587" y="120908"/>
                </a:lnTo>
                <a:lnTo>
                  <a:pt x="155214" y="120611"/>
                </a:lnTo>
                <a:lnTo>
                  <a:pt x="152012" y="120412"/>
                </a:lnTo>
                <a:lnTo>
                  <a:pt x="145915" y="120192"/>
                </a:lnTo>
                <a:lnTo>
                  <a:pt x="134587" y="120067"/>
                </a:lnTo>
                <a:lnTo>
                  <a:pt x="129688" y="120050"/>
                </a:lnTo>
                <a:lnTo>
                  <a:pt x="124517" y="120991"/>
                </a:lnTo>
                <a:lnTo>
                  <a:pt x="119165" y="122570"/>
                </a:lnTo>
                <a:lnTo>
                  <a:pt x="113692" y="124576"/>
                </a:lnTo>
                <a:lnTo>
                  <a:pt x="108138" y="125913"/>
                </a:lnTo>
                <a:lnTo>
                  <a:pt x="102531" y="126805"/>
                </a:lnTo>
                <a:lnTo>
                  <a:pt x="96888" y="127399"/>
                </a:lnTo>
                <a:lnTo>
                  <a:pt x="92173" y="128748"/>
                </a:lnTo>
                <a:lnTo>
                  <a:pt x="88077" y="130599"/>
                </a:lnTo>
                <a:lnTo>
                  <a:pt x="84394" y="132786"/>
                </a:lnTo>
                <a:lnTo>
                  <a:pt x="80034" y="135197"/>
                </a:lnTo>
                <a:lnTo>
                  <a:pt x="70109" y="140415"/>
                </a:lnTo>
                <a:lnTo>
                  <a:pt x="65748" y="143140"/>
                </a:lnTo>
                <a:lnTo>
                  <a:pt x="61888" y="145909"/>
                </a:lnTo>
                <a:lnTo>
                  <a:pt x="58362" y="148708"/>
                </a:lnTo>
                <a:lnTo>
                  <a:pt x="55060" y="151526"/>
                </a:lnTo>
                <a:lnTo>
                  <a:pt x="51905" y="154357"/>
                </a:lnTo>
                <a:lnTo>
                  <a:pt x="45860" y="160043"/>
                </a:lnTo>
                <a:lnTo>
                  <a:pt x="39998" y="165745"/>
                </a:lnTo>
                <a:lnTo>
                  <a:pt x="38054" y="168600"/>
                </a:lnTo>
                <a:lnTo>
                  <a:pt x="35894" y="174311"/>
                </a:lnTo>
                <a:lnTo>
                  <a:pt x="34678" y="178330"/>
                </a:lnTo>
                <a:lnTo>
                  <a:pt x="34318" y="184072"/>
                </a:lnTo>
                <a:lnTo>
                  <a:pt x="35220" y="185580"/>
                </a:lnTo>
                <a:lnTo>
                  <a:pt x="36773" y="186585"/>
                </a:lnTo>
                <a:lnTo>
                  <a:pt x="38762" y="187255"/>
                </a:lnTo>
                <a:lnTo>
                  <a:pt x="43511" y="190539"/>
                </a:lnTo>
                <a:lnTo>
                  <a:pt x="51311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3"/>
          <p:cNvSpPr/>
          <p:nvPr/>
        </p:nvSpPr>
        <p:spPr>
          <a:xfrm>
            <a:off x="2506380" y="2245995"/>
            <a:ext cx="205140" cy="171333"/>
          </a:xfrm>
          <a:custGeom>
            <a:avLst/>
            <a:gdLst/>
            <a:ahLst/>
            <a:cxnLst/>
            <a:rect l="0" t="0" r="0" b="0"/>
            <a:pathLst>
              <a:path w="205140" h="171333">
                <a:moveTo>
                  <a:pt x="8220" y="0"/>
                </a:moveTo>
                <a:lnTo>
                  <a:pt x="0" y="0"/>
                </a:lnTo>
                <a:lnTo>
                  <a:pt x="4302" y="0"/>
                </a:lnTo>
                <a:lnTo>
                  <a:pt x="4656" y="952"/>
                </a:lnTo>
                <a:lnTo>
                  <a:pt x="3938" y="2540"/>
                </a:lnTo>
                <a:lnTo>
                  <a:pt x="2508" y="4550"/>
                </a:lnTo>
                <a:lnTo>
                  <a:pt x="2507" y="6844"/>
                </a:lnTo>
                <a:lnTo>
                  <a:pt x="3459" y="9325"/>
                </a:lnTo>
                <a:lnTo>
                  <a:pt x="5045" y="11931"/>
                </a:lnTo>
                <a:lnTo>
                  <a:pt x="6104" y="15574"/>
                </a:lnTo>
                <a:lnTo>
                  <a:pt x="6809" y="19908"/>
                </a:lnTo>
                <a:lnTo>
                  <a:pt x="7279" y="24702"/>
                </a:lnTo>
                <a:lnTo>
                  <a:pt x="7593" y="28850"/>
                </a:lnTo>
                <a:lnTo>
                  <a:pt x="7802" y="32568"/>
                </a:lnTo>
                <a:lnTo>
                  <a:pt x="7941" y="36000"/>
                </a:lnTo>
                <a:lnTo>
                  <a:pt x="8986" y="40192"/>
                </a:lnTo>
                <a:lnTo>
                  <a:pt x="10636" y="44892"/>
                </a:lnTo>
                <a:lnTo>
                  <a:pt x="12688" y="49930"/>
                </a:lnTo>
                <a:lnTo>
                  <a:pt x="15008" y="55194"/>
                </a:lnTo>
                <a:lnTo>
                  <a:pt x="20127" y="66123"/>
                </a:lnTo>
                <a:lnTo>
                  <a:pt x="21873" y="71705"/>
                </a:lnTo>
                <a:lnTo>
                  <a:pt x="23037" y="77330"/>
                </a:lnTo>
                <a:lnTo>
                  <a:pt x="23813" y="82986"/>
                </a:lnTo>
                <a:lnTo>
                  <a:pt x="24330" y="87709"/>
                </a:lnTo>
                <a:lnTo>
                  <a:pt x="24675" y="91810"/>
                </a:lnTo>
                <a:lnTo>
                  <a:pt x="24905" y="95496"/>
                </a:lnTo>
                <a:lnTo>
                  <a:pt x="25160" y="104673"/>
                </a:lnTo>
                <a:lnTo>
                  <a:pt x="25361" y="139900"/>
                </a:lnTo>
                <a:lnTo>
                  <a:pt x="24410" y="142796"/>
                </a:lnTo>
                <a:lnTo>
                  <a:pt x="22823" y="145680"/>
                </a:lnTo>
                <a:lnTo>
                  <a:pt x="20813" y="148555"/>
                </a:lnTo>
                <a:lnTo>
                  <a:pt x="19472" y="151424"/>
                </a:lnTo>
                <a:lnTo>
                  <a:pt x="18579" y="154289"/>
                </a:lnTo>
                <a:lnTo>
                  <a:pt x="17145" y="161181"/>
                </a:lnTo>
                <a:lnTo>
                  <a:pt x="17980" y="162699"/>
                </a:lnTo>
                <a:lnTo>
                  <a:pt x="21447" y="166925"/>
                </a:lnTo>
                <a:lnTo>
                  <a:pt x="25263" y="171332"/>
                </a:lnTo>
                <a:lnTo>
                  <a:pt x="25334" y="166864"/>
                </a:lnTo>
                <a:lnTo>
                  <a:pt x="25364" y="138206"/>
                </a:lnTo>
                <a:lnTo>
                  <a:pt x="26317" y="134047"/>
                </a:lnTo>
                <a:lnTo>
                  <a:pt x="27904" y="130322"/>
                </a:lnTo>
                <a:lnTo>
                  <a:pt x="29915" y="126886"/>
                </a:lnTo>
                <a:lnTo>
                  <a:pt x="31256" y="123643"/>
                </a:lnTo>
                <a:lnTo>
                  <a:pt x="32150" y="120529"/>
                </a:lnTo>
                <a:lnTo>
                  <a:pt x="32745" y="117500"/>
                </a:lnTo>
                <a:lnTo>
                  <a:pt x="35048" y="114528"/>
                </a:lnTo>
                <a:lnTo>
                  <a:pt x="38487" y="111594"/>
                </a:lnTo>
                <a:lnTo>
                  <a:pt x="42685" y="108686"/>
                </a:lnTo>
                <a:lnTo>
                  <a:pt x="46437" y="105795"/>
                </a:lnTo>
                <a:lnTo>
                  <a:pt x="49890" y="102915"/>
                </a:lnTo>
                <a:lnTo>
                  <a:pt x="53145" y="100042"/>
                </a:lnTo>
                <a:lnTo>
                  <a:pt x="59301" y="94310"/>
                </a:lnTo>
                <a:lnTo>
                  <a:pt x="62277" y="91449"/>
                </a:lnTo>
                <a:lnTo>
                  <a:pt x="66165" y="88588"/>
                </a:lnTo>
                <a:lnTo>
                  <a:pt x="70662" y="85728"/>
                </a:lnTo>
                <a:lnTo>
                  <a:pt x="75566" y="82870"/>
                </a:lnTo>
                <a:lnTo>
                  <a:pt x="80739" y="80964"/>
                </a:lnTo>
                <a:lnTo>
                  <a:pt x="86094" y="79693"/>
                </a:lnTo>
                <a:lnTo>
                  <a:pt x="91568" y="78846"/>
                </a:lnTo>
                <a:lnTo>
                  <a:pt x="98075" y="77329"/>
                </a:lnTo>
                <a:lnTo>
                  <a:pt x="105271" y="75365"/>
                </a:lnTo>
                <a:lnTo>
                  <a:pt x="112926" y="73103"/>
                </a:lnTo>
                <a:lnTo>
                  <a:pt x="119933" y="71595"/>
                </a:lnTo>
                <a:lnTo>
                  <a:pt x="126510" y="70590"/>
                </a:lnTo>
                <a:lnTo>
                  <a:pt x="132800" y="69920"/>
                </a:lnTo>
                <a:lnTo>
                  <a:pt x="138898" y="69473"/>
                </a:lnTo>
                <a:lnTo>
                  <a:pt x="144869" y="69175"/>
                </a:lnTo>
                <a:lnTo>
                  <a:pt x="150754" y="68977"/>
                </a:lnTo>
                <a:lnTo>
                  <a:pt x="156583" y="69797"/>
                </a:lnTo>
                <a:lnTo>
                  <a:pt x="162373" y="71296"/>
                </a:lnTo>
                <a:lnTo>
                  <a:pt x="176253" y="75996"/>
                </a:lnTo>
                <a:lnTo>
                  <a:pt x="180691" y="76638"/>
                </a:lnTo>
                <a:lnTo>
                  <a:pt x="183208" y="76809"/>
                </a:lnTo>
                <a:lnTo>
                  <a:pt x="186791" y="77876"/>
                </a:lnTo>
                <a:lnTo>
                  <a:pt x="191085" y="79540"/>
                </a:lnTo>
                <a:lnTo>
                  <a:pt x="195852" y="81601"/>
                </a:lnTo>
                <a:lnTo>
                  <a:pt x="199030" y="83928"/>
                </a:lnTo>
                <a:lnTo>
                  <a:pt x="201149" y="86432"/>
                </a:lnTo>
                <a:lnTo>
                  <a:pt x="202562" y="89054"/>
                </a:lnTo>
                <a:lnTo>
                  <a:pt x="203504" y="91754"/>
                </a:lnTo>
                <a:lnTo>
                  <a:pt x="204131" y="94507"/>
                </a:lnTo>
                <a:lnTo>
                  <a:pt x="205139" y="101217"/>
                </a:lnTo>
                <a:lnTo>
                  <a:pt x="202737" y="104675"/>
                </a:lnTo>
                <a:lnTo>
                  <a:pt x="200763" y="106931"/>
                </a:lnTo>
                <a:lnTo>
                  <a:pt x="197541" y="109387"/>
                </a:lnTo>
                <a:lnTo>
                  <a:pt x="193489" y="111977"/>
                </a:lnTo>
                <a:lnTo>
                  <a:pt x="188883" y="114656"/>
                </a:lnTo>
                <a:lnTo>
                  <a:pt x="184859" y="117395"/>
                </a:lnTo>
                <a:lnTo>
                  <a:pt x="181224" y="120173"/>
                </a:lnTo>
                <a:lnTo>
                  <a:pt x="177849" y="122978"/>
                </a:lnTo>
                <a:lnTo>
                  <a:pt x="172740" y="124848"/>
                </a:lnTo>
                <a:lnTo>
                  <a:pt x="166478" y="126094"/>
                </a:lnTo>
                <a:lnTo>
                  <a:pt x="159445" y="126925"/>
                </a:lnTo>
                <a:lnTo>
                  <a:pt x="152851" y="127479"/>
                </a:lnTo>
                <a:lnTo>
                  <a:pt x="146551" y="127848"/>
                </a:lnTo>
                <a:lnTo>
                  <a:pt x="140445" y="128094"/>
                </a:lnTo>
                <a:lnTo>
                  <a:pt x="133517" y="129211"/>
                </a:lnTo>
                <a:lnTo>
                  <a:pt x="126042" y="130908"/>
                </a:lnTo>
                <a:lnTo>
                  <a:pt x="118200" y="132992"/>
                </a:lnTo>
                <a:lnTo>
                  <a:pt x="111067" y="134381"/>
                </a:lnTo>
                <a:lnTo>
                  <a:pt x="104407" y="135307"/>
                </a:lnTo>
                <a:lnTo>
                  <a:pt x="98062" y="135925"/>
                </a:lnTo>
                <a:lnTo>
                  <a:pt x="91927" y="136336"/>
                </a:lnTo>
                <a:lnTo>
                  <a:pt x="85932" y="136611"/>
                </a:lnTo>
                <a:lnTo>
                  <a:pt x="74191" y="136916"/>
                </a:lnTo>
                <a:lnTo>
                  <a:pt x="8220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4"/>
          <p:cNvSpPr/>
          <p:nvPr/>
        </p:nvSpPr>
        <p:spPr>
          <a:xfrm>
            <a:off x="2780347" y="2263139"/>
            <a:ext cx="145733" cy="25719"/>
          </a:xfrm>
          <a:custGeom>
            <a:avLst/>
            <a:gdLst/>
            <a:ahLst/>
            <a:cxnLst/>
            <a:rect l="0" t="0" r="0" b="0"/>
            <a:pathLst>
              <a:path w="145733" h="25719">
                <a:moveTo>
                  <a:pt x="0" y="25718"/>
                </a:moveTo>
                <a:lnTo>
                  <a:pt x="7381" y="25718"/>
                </a:lnTo>
                <a:lnTo>
                  <a:pt x="9683" y="24765"/>
                </a:lnTo>
                <a:lnTo>
                  <a:pt x="13123" y="23178"/>
                </a:lnTo>
                <a:lnTo>
                  <a:pt x="17321" y="21167"/>
                </a:lnTo>
                <a:lnTo>
                  <a:pt x="21072" y="19827"/>
                </a:lnTo>
                <a:lnTo>
                  <a:pt x="24526" y="18933"/>
                </a:lnTo>
                <a:lnTo>
                  <a:pt x="27781" y="18337"/>
                </a:lnTo>
                <a:lnTo>
                  <a:pt x="31855" y="17940"/>
                </a:lnTo>
                <a:lnTo>
                  <a:pt x="36477" y="17675"/>
                </a:lnTo>
                <a:lnTo>
                  <a:pt x="41463" y="17498"/>
                </a:lnTo>
                <a:lnTo>
                  <a:pt x="46692" y="16429"/>
                </a:lnTo>
                <a:lnTo>
                  <a:pt x="52083" y="14763"/>
                </a:lnTo>
                <a:lnTo>
                  <a:pt x="57582" y="12699"/>
                </a:lnTo>
                <a:lnTo>
                  <a:pt x="62201" y="11324"/>
                </a:lnTo>
                <a:lnTo>
                  <a:pt x="66232" y="10407"/>
                </a:lnTo>
                <a:lnTo>
                  <a:pt x="69872" y="9796"/>
                </a:lnTo>
                <a:lnTo>
                  <a:pt x="73252" y="9388"/>
                </a:lnTo>
                <a:lnTo>
                  <a:pt x="76457" y="9116"/>
                </a:lnTo>
                <a:lnTo>
                  <a:pt x="79546" y="8935"/>
                </a:lnTo>
                <a:lnTo>
                  <a:pt x="88059" y="8734"/>
                </a:lnTo>
                <a:lnTo>
                  <a:pt x="92996" y="8681"/>
                </a:lnTo>
                <a:lnTo>
                  <a:pt x="97240" y="7692"/>
                </a:lnTo>
                <a:lnTo>
                  <a:pt x="101021" y="6081"/>
                </a:lnTo>
                <a:lnTo>
                  <a:pt x="104495" y="4054"/>
                </a:lnTo>
                <a:lnTo>
                  <a:pt x="107763" y="2703"/>
                </a:lnTo>
                <a:lnTo>
                  <a:pt x="110895" y="1802"/>
                </a:lnTo>
                <a:lnTo>
                  <a:pt x="113935" y="1202"/>
                </a:lnTo>
                <a:lnTo>
                  <a:pt x="117867" y="801"/>
                </a:lnTo>
                <a:lnTo>
                  <a:pt x="122393" y="534"/>
                </a:lnTo>
                <a:lnTo>
                  <a:pt x="134243" y="106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95"/>
          <p:cNvSpPr/>
          <p:nvPr/>
        </p:nvSpPr>
        <p:spPr>
          <a:xfrm>
            <a:off x="2797492" y="2323147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0" y="26071"/>
                </a:lnTo>
                <a:lnTo>
                  <a:pt x="4551" y="25822"/>
                </a:lnTo>
                <a:lnTo>
                  <a:pt x="6844" y="24835"/>
                </a:lnTo>
                <a:lnTo>
                  <a:pt x="9325" y="23224"/>
                </a:lnTo>
                <a:lnTo>
                  <a:pt x="11932" y="21198"/>
                </a:lnTo>
                <a:lnTo>
                  <a:pt x="15575" y="19847"/>
                </a:lnTo>
                <a:lnTo>
                  <a:pt x="19908" y="18946"/>
                </a:lnTo>
                <a:lnTo>
                  <a:pt x="24702" y="18346"/>
                </a:lnTo>
                <a:lnTo>
                  <a:pt x="30756" y="17946"/>
                </a:lnTo>
                <a:lnTo>
                  <a:pt x="37649" y="17679"/>
                </a:lnTo>
                <a:lnTo>
                  <a:pt x="45102" y="17501"/>
                </a:lnTo>
                <a:lnTo>
                  <a:pt x="51975" y="16430"/>
                </a:lnTo>
                <a:lnTo>
                  <a:pt x="58463" y="14763"/>
                </a:lnTo>
                <a:lnTo>
                  <a:pt x="64693" y="12699"/>
                </a:lnTo>
                <a:lnTo>
                  <a:pt x="71703" y="11324"/>
                </a:lnTo>
                <a:lnTo>
                  <a:pt x="79235" y="10407"/>
                </a:lnTo>
                <a:lnTo>
                  <a:pt x="87113" y="9795"/>
                </a:lnTo>
                <a:lnTo>
                  <a:pt x="95223" y="9388"/>
                </a:lnTo>
                <a:lnTo>
                  <a:pt x="111854" y="8935"/>
                </a:lnTo>
                <a:lnTo>
                  <a:pt x="120289" y="7862"/>
                </a:lnTo>
                <a:lnTo>
                  <a:pt x="128770" y="6194"/>
                </a:lnTo>
                <a:lnTo>
                  <a:pt x="137282" y="4129"/>
                </a:lnTo>
                <a:lnTo>
                  <a:pt x="144861" y="2753"/>
                </a:lnTo>
                <a:lnTo>
                  <a:pt x="151819" y="1835"/>
                </a:lnTo>
                <a:lnTo>
                  <a:pt x="158363" y="1224"/>
                </a:lnTo>
                <a:lnTo>
                  <a:pt x="164630" y="816"/>
                </a:lnTo>
                <a:lnTo>
                  <a:pt x="170714" y="544"/>
                </a:lnTo>
                <a:lnTo>
                  <a:pt x="185837" y="16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6"/>
          <p:cNvSpPr/>
          <p:nvPr/>
        </p:nvSpPr>
        <p:spPr>
          <a:xfrm>
            <a:off x="2523172" y="2494597"/>
            <a:ext cx="17146" cy="214314"/>
          </a:xfrm>
          <a:custGeom>
            <a:avLst/>
            <a:gdLst/>
            <a:ahLst/>
            <a:cxnLst/>
            <a:rect l="0" t="0" r="0" b="0"/>
            <a:pathLst>
              <a:path w="17146" h="214314">
                <a:moveTo>
                  <a:pt x="17145" y="0"/>
                </a:moveTo>
                <a:lnTo>
                  <a:pt x="17145" y="61601"/>
                </a:lnTo>
                <a:lnTo>
                  <a:pt x="16192" y="65832"/>
                </a:lnTo>
                <a:lnTo>
                  <a:pt x="14605" y="70558"/>
                </a:lnTo>
                <a:lnTo>
                  <a:pt x="12594" y="75614"/>
                </a:lnTo>
                <a:lnTo>
                  <a:pt x="12206" y="80889"/>
                </a:lnTo>
                <a:lnTo>
                  <a:pt x="12900" y="86311"/>
                </a:lnTo>
                <a:lnTo>
                  <a:pt x="14315" y="91831"/>
                </a:lnTo>
                <a:lnTo>
                  <a:pt x="15258" y="97416"/>
                </a:lnTo>
                <a:lnTo>
                  <a:pt x="15887" y="103044"/>
                </a:lnTo>
                <a:lnTo>
                  <a:pt x="16306" y="108701"/>
                </a:lnTo>
                <a:lnTo>
                  <a:pt x="15633" y="113425"/>
                </a:lnTo>
                <a:lnTo>
                  <a:pt x="14233" y="117527"/>
                </a:lnTo>
                <a:lnTo>
                  <a:pt x="12346" y="121214"/>
                </a:lnTo>
                <a:lnTo>
                  <a:pt x="11088" y="125577"/>
                </a:lnTo>
                <a:lnTo>
                  <a:pt x="10249" y="130390"/>
                </a:lnTo>
                <a:lnTo>
                  <a:pt x="9691" y="135504"/>
                </a:lnTo>
                <a:lnTo>
                  <a:pt x="9318" y="139866"/>
                </a:lnTo>
                <a:lnTo>
                  <a:pt x="9069" y="143727"/>
                </a:lnTo>
                <a:lnTo>
                  <a:pt x="8904" y="147253"/>
                </a:lnTo>
                <a:lnTo>
                  <a:pt x="8720" y="156251"/>
                </a:lnTo>
                <a:lnTo>
                  <a:pt x="8602" y="172999"/>
                </a:lnTo>
                <a:lnTo>
                  <a:pt x="7639" y="176293"/>
                </a:lnTo>
                <a:lnTo>
                  <a:pt x="6046" y="179441"/>
                </a:lnTo>
                <a:lnTo>
                  <a:pt x="4030" y="182492"/>
                </a:lnTo>
                <a:lnTo>
                  <a:pt x="2687" y="185479"/>
                </a:lnTo>
                <a:lnTo>
                  <a:pt x="1791" y="188423"/>
                </a:lnTo>
                <a:lnTo>
                  <a:pt x="1194" y="191338"/>
                </a:lnTo>
                <a:lnTo>
                  <a:pt x="796" y="194234"/>
                </a:lnTo>
                <a:lnTo>
                  <a:pt x="354" y="199991"/>
                </a:lnTo>
                <a:lnTo>
                  <a:pt x="157" y="205725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97"/>
          <p:cNvSpPr/>
          <p:nvPr/>
        </p:nvSpPr>
        <p:spPr>
          <a:xfrm>
            <a:off x="2626042" y="2460425"/>
            <a:ext cx="231459" cy="179905"/>
          </a:xfrm>
          <a:custGeom>
            <a:avLst/>
            <a:gdLst/>
            <a:ahLst/>
            <a:cxnLst/>
            <a:rect l="0" t="0" r="0" b="0"/>
            <a:pathLst>
              <a:path w="231459" h="179905">
                <a:moveTo>
                  <a:pt x="0" y="68462"/>
                </a:moveTo>
                <a:lnTo>
                  <a:pt x="0" y="63911"/>
                </a:lnTo>
                <a:lnTo>
                  <a:pt x="952" y="61618"/>
                </a:lnTo>
                <a:lnTo>
                  <a:pt x="4551" y="56530"/>
                </a:lnTo>
                <a:lnTo>
                  <a:pt x="7381" y="52862"/>
                </a:lnTo>
                <a:lnTo>
                  <a:pt x="8731" y="50442"/>
                </a:lnTo>
                <a:lnTo>
                  <a:pt x="15849" y="36691"/>
                </a:lnTo>
                <a:lnTo>
                  <a:pt x="19109" y="32752"/>
                </a:lnTo>
                <a:lnTo>
                  <a:pt x="23733" y="27826"/>
                </a:lnTo>
                <a:lnTo>
                  <a:pt x="37262" y="14086"/>
                </a:lnTo>
                <a:lnTo>
                  <a:pt x="41034" y="12209"/>
                </a:lnTo>
                <a:lnTo>
                  <a:pt x="45453" y="10958"/>
                </a:lnTo>
                <a:lnTo>
                  <a:pt x="50305" y="10123"/>
                </a:lnTo>
                <a:lnTo>
                  <a:pt x="53539" y="8615"/>
                </a:lnTo>
                <a:lnTo>
                  <a:pt x="55695" y="6656"/>
                </a:lnTo>
                <a:lnTo>
                  <a:pt x="57133" y="4398"/>
                </a:lnTo>
                <a:lnTo>
                  <a:pt x="59996" y="2893"/>
                </a:lnTo>
                <a:lnTo>
                  <a:pt x="63810" y="1889"/>
                </a:lnTo>
                <a:lnTo>
                  <a:pt x="68257" y="1220"/>
                </a:lnTo>
                <a:lnTo>
                  <a:pt x="73127" y="774"/>
                </a:lnTo>
                <a:lnTo>
                  <a:pt x="78279" y="477"/>
                </a:lnTo>
                <a:lnTo>
                  <a:pt x="88131" y="146"/>
                </a:lnTo>
                <a:lnTo>
                  <a:pt x="95684" y="0"/>
                </a:lnTo>
                <a:lnTo>
                  <a:pt x="99032" y="913"/>
                </a:lnTo>
                <a:lnTo>
                  <a:pt x="105292" y="4468"/>
                </a:lnTo>
                <a:lnTo>
                  <a:pt x="111249" y="6683"/>
                </a:lnTo>
                <a:lnTo>
                  <a:pt x="118024" y="8620"/>
                </a:lnTo>
                <a:lnTo>
                  <a:pt x="122498" y="10469"/>
                </a:lnTo>
                <a:lnTo>
                  <a:pt x="127385" y="12656"/>
                </a:lnTo>
                <a:lnTo>
                  <a:pt x="130643" y="15065"/>
                </a:lnTo>
                <a:lnTo>
                  <a:pt x="132816" y="17624"/>
                </a:lnTo>
                <a:lnTo>
                  <a:pt x="136182" y="23007"/>
                </a:lnTo>
                <a:lnTo>
                  <a:pt x="140853" y="28575"/>
                </a:lnTo>
                <a:lnTo>
                  <a:pt x="142479" y="31393"/>
                </a:lnTo>
                <a:lnTo>
                  <a:pt x="143564" y="34225"/>
                </a:lnTo>
                <a:lnTo>
                  <a:pt x="144287" y="37065"/>
                </a:lnTo>
                <a:lnTo>
                  <a:pt x="144769" y="39910"/>
                </a:lnTo>
                <a:lnTo>
                  <a:pt x="145090" y="42760"/>
                </a:lnTo>
                <a:lnTo>
                  <a:pt x="145304" y="45612"/>
                </a:lnTo>
                <a:lnTo>
                  <a:pt x="145447" y="49419"/>
                </a:lnTo>
                <a:lnTo>
                  <a:pt x="145606" y="58728"/>
                </a:lnTo>
                <a:lnTo>
                  <a:pt x="144695" y="62926"/>
                </a:lnTo>
                <a:lnTo>
                  <a:pt x="143136" y="66676"/>
                </a:lnTo>
                <a:lnTo>
                  <a:pt x="141144" y="70129"/>
                </a:lnTo>
                <a:lnTo>
                  <a:pt x="136391" y="79045"/>
                </a:lnTo>
                <a:lnTo>
                  <a:pt x="133790" y="84090"/>
                </a:lnTo>
                <a:lnTo>
                  <a:pt x="130151" y="89358"/>
                </a:lnTo>
                <a:lnTo>
                  <a:pt x="125820" y="94776"/>
                </a:lnTo>
                <a:lnTo>
                  <a:pt x="121027" y="100292"/>
                </a:lnTo>
                <a:lnTo>
                  <a:pt x="113162" y="108961"/>
                </a:lnTo>
                <a:lnTo>
                  <a:pt x="109731" y="112606"/>
                </a:lnTo>
                <a:lnTo>
                  <a:pt x="105539" y="115989"/>
                </a:lnTo>
                <a:lnTo>
                  <a:pt x="100840" y="119197"/>
                </a:lnTo>
                <a:lnTo>
                  <a:pt x="95801" y="122288"/>
                </a:lnTo>
                <a:lnTo>
                  <a:pt x="90538" y="126253"/>
                </a:lnTo>
                <a:lnTo>
                  <a:pt x="85123" y="130802"/>
                </a:lnTo>
                <a:lnTo>
                  <a:pt x="79609" y="135740"/>
                </a:lnTo>
                <a:lnTo>
                  <a:pt x="74028" y="139984"/>
                </a:lnTo>
                <a:lnTo>
                  <a:pt x="68402" y="143766"/>
                </a:lnTo>
                <a:lnTo>
                  <a:pt x="62746" y="147240"/>
                </a:lnTo>
                <a:lnTo>
                  <a:pt x="58023" y="150508"/>
                </a:lnTo>
                <a:lnTo>
                  <a:pt x="53922" y="153639"/>
                </a:lnTo>
                <a:lnTo>
                  <a:pt x="50236" y="156679"/>
                </a:lnTo>
                <a:lnTo>
                  <a:pt x="45873" y="159659"/>
                </a:lnTo>
                <a:lnTo>
                  <a:pt x="41059" y="162597"/>
                </a:lnTo>
                <a:lnTo>
                  <a:pt x="35945" y="165509"/>
                </a:lnTo>
                <a:lnTo>
                  <a:pt x="31584" y="168403"/>
                </a:lnTo>
                <a:lnTo>
                  <a:pt x="27723" y="171284"/>
                </a:lnTo>
                <a:lnTo>
                  <a:pt x="17199" y="179860"/>
                </a:lnTo>
                <a:lnTo>
                  <a:pt x="21712" y="179891"/>
                </a:lnTo>
                <a:lnTo>
                  <a:pt x="70466" y="179904"/>
                </a:lnTo>
                <a:lnTo>
                  <a:pt x="78410" y="178952"/>
                </a:lnTo>
                <a:lnTo>
                  <a:pt x="86563" y="177364"/>
                </a:lnTo>
                <a:lnTo>
                  <a:pt x="94857" y="175354"/>
                </a:lnTo>
                <a:lnTo>
                  <a:pt x="103243" y="174013"/>
                </a:lnTo>
                <a:lnTo>
                  <a:pt x="111691" y="173119"/>
                </a:lnTo>
                <a:lnTo>
                  <a:pt x="120181" y="172524"/>
                </a:lnTo>
                <a:lnTo>
                  <a:pt x="128698" y="171174"/>
                </a:lnTo>
                <a:lnTo>
                  <a:pt x="137234" y="169322"/>
                </a:lnTo>
                <a:lnTo>
                  <a:pt x="145782" y="167134"/>
                </a:lnTo>
                <a:lnTo>
                  <a:pt x="154338" y="165676"/>
                </a:lnTo>
                <a:lnTo>
                  <a:pt x="162899" y="164704"/>
                </a:lnTo>
                <a:lnTo>
                  <a:pt x="171465" y="164056"/>
                </a:lnTo>
                <a:lnTo>
                  <a:pt x="179079" y="162671"/>
                </a:lnTo>
                <a:lnTo>
                  <a:pt x="186061" y="160796"/>
                </a:lnTo>
                <a:lnTo>
                  <a:pt x="192621" y="158593"/>
                </a:lnTo>
                <a:lnTo>
                  <a:pt x="198899" y="157124"/>
                </a:lnTo>
                <a:lnTo>
                  <a:pt x="204989" y="156145"/>
                </a:lnTo>
                <a:lnTo>
                  <a:pt x="210955" y="155493"/>
                </a:lnTo>
                <a:lnTo>
                  <a:pt x="215884" y="154105"/>
                </a:lnTo>
                <a:lnTo>
                  <a:pt x="220123" y="152227"/>
                </a:lnTo>
                <a:lnTo>
                  <a:pt x="231458" y="1456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98"/>
          <p:cNvSpPr/>
          <p:nvPr/>
        </p:nvSpPr>
        <p:spPr>
          <a:xfrm>
            <a:off x="174435" y="3017520"/>
            <a:ext cx="192833" cy="282893"/>
          </a:xfrm>
          <a:custGeom>
            <a:avLst/>
            <a:gdLst/>
            <a:ahLst/>
            <a:cxnLst/>
            <a:rect l="0" t="0" r="0" b="0"/>
            <a:pathLst>
              <a:path w="192833" h="282893">
                <a:moveTo>
                  <a:pt x="111314" y="0"/>
                </a:moveTo>
                <a:lnTo>
                  <a:pt x="98296" y="0"/>
                </a:lnTo>
                <a:lnTo>
                  <a:pt x="96920" y="952"/>
                </a:lnTo>
                <a:lnTo>
                  <a:pt x="96003" y="2540"/>
                </a:lnTo>
                <a:lnTo>
                  <a:pt x="95392" y="4550"/>
                </a:lnTo>
                <a:lnTo>
                  <a:pt x="92173" y="9325"/>
                </a:lnTo>
                <a:lnTo>
                  <a:pt x="86896" y="15600"/>
                </a:lnTo>
                <a:lnTo>
                  <a:pt x="83634" y="21538"/>
                </a:lnTo>
                <a:lnTo>
                  <a:pt x="73779" y="40872"/>
                </a:lnTo>
                <a:lnTo>
                  <a:pt x="70098" y="45345"/>
                </a:lnTo>
                <a:lnTo>
                  <a:pt x="65740" y="49280"/>
                </a:lnTo>
                <a:lnTo>
                  <a:pt x="60929" y="52856"/>
                </a:lnTo>
                <a:lnTo>
                  <a:pt x="55816" y="57145"/>
                </a:lnTo>
                <a:lnTo>
                  <a:pt x="50503" y="61909"/>
                </a:lnTo>
                <a:lnTo>
                  <a:pt x="45056" y="66990"/>
                </a:lnTo>
                <a:lnTo>
                  <a:pt x="40472" y="73235"/>
                </a:lnTo>
                <a:lnTo>
                  <a:pt x="36464" y="80256"/>
                </a:lnTo>
                <a:lnTo>
                  <a:pt x="32839" y="87794"/>
                </a:lnTo>
                <a:lnTo>
                  <a:pt x="28517" y="94724"/>
                </a:lnTo>
                <a:lnTo>
                  <a:pt x="23731" y="101249"/>
                </a:lnTo>
                <a:lnTo>
                  <a:pt x="18636" y="107504"/>
                </a:lnTo>
                <a:lnTo>
                  <a:pt x="15239" y="113579"/>
                </a:lnTo>
                <a:lnTo>
                  <a:pt x="12974" y="119535"/>
                </a:lnTo>
                <a:lnTo>
                  <a:pt x="11464" y="125410"/>
                </a:lnTo>
                <a:lnTo>
                  <a:pt x="9505" y="132184"/>
                </a:lnTo>
                <a:lnTo>
                  <a:pt x="4788" y="147331"/>
                </a:lnTo>
                <a:lnTo>
                  <a:pt x="3149" y="154418"/>
                </a:lnTo>
                <a:lnTo>
                  <a:pt x="2057" y="161048"/>
                </a:lnTo>
                <a:lnTo>
                  <a:pt x="1329" y="167372"/>
                </a:lnTo>
                <a:lnTo>
                  <a:pt x="843" y="173494"/>
                </a:lnTo>
                <a:lnTo>
                  <a:pt x="519" y="179480"/>
                </a:lnTo>
                <a:lnTo>
                  <a:pt x="160" y="191211"/>
                </a:lnTo>
                <a:lnTo>
                  <a:pt x="0" y="202775"/>
                </a:lnTo>
                <a:lnTo>
                  <a:pt x="910" y="208526"/>
                </a:lnTo>
                <a:lnTo>
                  <a:pt x="2469" y="214264"/>
                </a:lnTo>
                <a:lnTo>
                  <a:pt x="4461" y="219995"/>
                </a:lnTo>
                <a:lnTo>
                  <a:pt x="6741" y="224768"/>
                </a:lnTo>
                <a:lnTo>
                  <a:pt x="14501" y="236989"/>
                </a:lnTo>
                <a:lnTo>
                  <a:pt x="17245" y="241813"/>
                </a:lnTo>
                <a:lnTo>
                  <a:pt x="20026" y="246933"/>
                </a:lnTo>
                <a:lnTo>
                  <a:pt x="23786" y="251300"/>
                </a:lnTo>
                <a:lnTo>
                  <a:pt x="28197" y="255163"/>
                </a:lnTo>
                <a:lnTo>
                  <a:pt x="33043" y="258691"/>
                </a:lnTo>
                <a:lnTo>
                  <a:pt x="37226" y="261043"/>
                </a:lnTo>
                <a:lnTo>
                  <a:pt x="40967" y="262611"/>
                </a:lnTo>
                <a:lnTo>
                  <a:pt x="44414" y="263656"/>
                </a:lnTo>
                <a:lnTo>
                  <a:pt x="48616" y="265306"/>
                </a:lnTo>
                <a:lnTo>
                  <a:pt x="53323" y="267358"/>
                </a:lnTo>
                <a:lnTo>
                  <a:pt x="58366" y="269678"/>
                </a:lnTo>
                <a:lnTo>
                  <a:pt x="62680" y="271226"/>
                </a:lnTo>
                <a:lnTo>
                  <a:pt x="66509" y="272257"/>
                </a:lnTo>
                <a:lnTo>
                  <a:pt x="70014" y="272945"/>
                </a:lnTo>
                <a:lnTo>
                  <a:pt x="74256" y="273403"/>
                </a:lnTo>
                <a:lnTo>
                  <a:pt x="78989" y="273708"/>
                </a:lnTo>
                <a:lnTo>
                  <a:pt x="84049" y="273912"/>
                </a:lnTo>
                <a:lnTo>
                  <a:pt x="94751" y="274139"/>
                </a:lnTo>
                <a:lnTo>
                  <a:pt x="100272" y="274199"/>
                </a:lnTo>
                <a:lnTo>
                  <a:pt x="104906" y="273286"/>
                </a:lnTo>
                <a:lnTo>
                  <a:pt x="108947" y="271726"/>
                </a:lnTo>
                <a:lnTo>
                  <a:pt x="112594" y="269733"/>
                </a:lnTo>
                <a:lnTo>
                  <a:pt x="117882" y="268405"/>
                </a:lnTo>
                <a:lnTo>
                  <a:pt x="124265" y="267519"/>
                </a:lnTo>
                <a:lnTo>
                  <a:pt x="131378" y="266928"/>
                </a:lnTo>
                <a:lnTo>
                  <a:pt x="137073" y="265582"/>
                </a:lnTo>
                <a:lnTo>
                  <a:pt x="141822" y="263732"/>
                </a:lnTo>
                <a:lnTo>
                  <a:pt x="145940" y="261546"/>
                </a:lnTo>
                <a:lnTo>
                  <a:pt x="149638" y="259136"/>
                </a:lnTo>
                <a:lnTo>
                  <a:pt x="153056" y="256578"/>
                </a:lnTo>
                <a:lnTo>
                  <a:pt x="156287" y="253919"/>
                </a:lnTo>
                <a:lnTo>
                  <a:pt x="159394" y="251194"/>
                </a:lnTo>
                <a:lnTo>
                  <a:pt x="165386" y="245627"/>
                </a:lnTo>
                <a:lnTo>
                  <a:pt x="178665" y="232586"/>
                </a:lnTo>
                <a:lnTo>
                  <a:pt x="184110" y="224656"/>
                </a:lnTo>
                <a:lnTo>
                  <a:pt x="187483" y="217005"/>
                </a:lnTo>
                <a:lnTo>
                  <a:pt x="192157" y="207254"/>
                </a:lnTo>
                <a:lnTo>
                  <a:pt x="192832" y="202939"/>
                </a:lnTo>
                <a:lnTo>
                  <a:pt x="192329" y="199110"/>
                </a:lnTo>
                <a:lnTo>
                  <a:pt x="191042" y="195605"/>
                </a:lnTo>
                <a:lnTo>
                  <a:pt x="190184" y="191363"/>
                </a:lnTo>
                <a:lnTo>
                  <a:pt x="189611" y="186630"/>
                </a:lnTo>
                <a:lnTo>
                  <a:pt x="189230" y="181570"/>
                </a:lnTo>
                <a:lnTo>
                  <a:pt x="188023" y="177244"/>
                </a:lnTo>
                <a:lnTo>
                  <a:pt x="184142" y="169897"/>
                </a:lnTo>
                <a:lnTo>
                  <a:pt x="181774" y="167557"/>
                </a:lnTo>
                <a:lnTo>
                  <a:pt x="179242" y="165997"/>
                </a:lnTo>
                <a:lnTo>
                  <a:pt x="172886" y="163493"/>
                </a:lnTo>
                <a:lnTo>
                  <a:pt x="167235" y="163060"/>
                </a:lnTo>
                <a:lnTo>
                  <a:pt x="164787" y="163951"/>
                </a:lnTo>
                <a:lnTo>
                  <a:pt x="159528" y="167482"/>
                </a:lnTo>
                <a:lnTo>
                  <a:pt x="154015" y="169686"/>
                </a:lnTo>
                <a:lnTo>
                  <a:pt x="151211" y="170274"/>
                </a:lnTo>
                <a:lnTo>
                  <a:pt x="148390" y="172571"/>
                </a:lnTo>
                <a:lnTo>
                  <a:pt x="142715" y="180203"/>
                </a:lnTo>
                <a:lnTo>
                  <a:pt x="137018" y="187405"/>
                </a:lnTo>
                <a:lnTo>
                  <a:pt x="131311" y="194734"/>
                </a:lnTo>
                <a:lnTo>
                  <a:pt x="128455" y="199355"/>
                </a:lnTo>
                <a:lnTo>
                  <a:pt x="125599" y="204340"/>
                </a:lnTo>
                <a:lnTo>
                  <a:pt x="121790" y="209569"/>
                </a:lnTo>
                <a:lnTo>
                  <a:pt x="117346" y="214960"/>
                </a:lnTo>
                <a:lnTo>
                  <a:pt x="112478" y="220459"/>
                </a:lnTo>
                <a:lnTo>
                  <a:pt x="107069" y="229109"/>
                </a:lnTo>
                <a:lnTo>
                  <a:pt x="103713" y="237081"/>
                </a:lnTo>
                <a:lnTo>
                  <a:pt x="99046" y="246974"/>
                </a:lnTo>
                <a:lnTo>
                  <a:pt x="96337" y="255181"/>
                </a:lnTo>
                <a:lnTo>
                  <a:pt x="95614" y="258703"/>
                </a:lnTo>
                <a:lnTo>
                  <a:pt x="96085" y="262004"/>
                </a:lnTo>
                <a:lnTo>
                  <a:pt x="97352" y="265156"/>
                </a:lnTo>
                <a:lnTo>
                  <a:pt x="101677" y="272510"/>
                </a:lnTo>
                <a:lnTo>
                  <a:pt x="102269" y="276055"/>
                </a:lnTo>
                <a:lnTo>
                  <a:pt x="102742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99"/>
          <p:cNvSpPr/>
          <p:nvPr/>
        </p:nvSpPr>
        <p:spPr>
          <a:xfrm>
            <a:off x="448627" y="3231832"/>
            <a:ext cx="77153" cy="154306"/>
          </a:xfrm>
          <a:custGeom>
            <a:avLst/>
            <a:gdLst/>
            <a:ahLst/>
            <a:cxnLst/>
            <a:rect l="0" t="0" r="0" b="0"/>
            <a:pathLst>
              <a:path w="77153" h="154306">
                <a:moveTo>
                  <a:pt x="77152" y="0"/>
                </a:moveTo>
                <a:lnTo>
                  <a:pt x="77152" y="36074"/>
                </a:lnTo>
                <a:lnTo>
                  <a:pt x="76200" y="40242"/>
                </a:lnTo>
                <a:lnTo>
                  <a:pt x="74612" y="44925"/>
                </a:lnTo>
                <a:lnTo>
                  <a:pt x="72602" y="49953"/>
                </a:lnTo>
                <a:lnTo>
                  <a:pt x="70309" y="55209"/>
                </a:lnTo>
                <a:lnTo>
                  <a:pt x="65221" y="66130"/>
                </a:lnTo>
                <a:lnTo>
                  <a:pt x="57001" y="82988"/>
                </a:lnTo>
                <a:lnTo>
                  <a:pt x="55146" y="87711"/>
                </a:lnTo>
                <a:lnTo>
                  <a:pt x="53909" y="91811"/>
                </a:lnTo>
                <a:lnTo>
                  <a:pt x="53084" y="95498"/>
                </a:lnTo>
                <a:lnTo>
                  <a:pt x="51582" y="99860"/>
                </a:lnTo>
                <a:lnTo>
                  <a:pt x="49628" y="104674"/>
                </a:lnTo>
                <a:lnTo>
                  <a:pt x="47373" y="109787"/>
                </a:lnTo>
                <a:lnTo>
                  <a:pt x="44917" y="114149"/>
                </a:lnTo>
                <a:lnTo>
                  <a:pt x="42327" y="118010"/>
                </a:lnTo>
                <a:lnTo>
                  <a:pt x="39648" y="121536"/>
                </a:lnTo>
                <a:lnTo>
                  <a:pt x="35957" y="124839"/>
                </a:lnTo>
                <a:lnTo>
                  <a:pt x="31591" y="127993"/>
                </a:lnTo>
                <a:lnTo>
                  <a:pt x="26776" y="131049"/>
                </a:lnTo>
                <a:lnTo>
                  <a:pt x="22613" y="134038"/>
                </a:lnTo>
                <a:lnTo>
                  <a:pt x="18885" y="136984"/>
                </a:lnTo>
                <a:lnTo>
                  <a:pt x="10609" y="144004"/>
                </a:lnTo>
                <a:lnTo>
                  <a:pt x="8978" y="145533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00"/>
          <p:cNvSpPr/>
          <p:nvPr/>
        </p:nvSpPr>
        <p:spPr>
          <a:xfrm>
            <a:off x="690230" y="2995436"/>
            <a:ext cx="210905" cy="304977"/>
          </a:xfrm>
          <a:custGeom>
            <a:avLst/>
            <a:gdLst/>
            <a:ahLst/>
            <a:cxnLst/>
            <a:rect l="0" t="0" r="0" b="0"/>
            <a:pathLst>
              <a:path w="210905" h="304977">
                <a:moveTo>
                  <a:pt x="75579" y="4939"/>
                </a:moveTo>
                <a:lnTo>
                  <a:pt x="75579" y="0"/>
                </a:lnTo>
                <a:lnTo>
                  <a:pt x="75579" y="16797"/>
                </a:lnTo>
                <a:lnTo>
                  <a:pt x="73039" y="24814"/>
                </a:lnTo>
                <a:lnTo>
                  <a:pt x="71029" y="29619"/>
                </a:lnTo>
                <a:lnTo>
                  <a:pt x="68736" y="34727"/>
                </a:lnTo>
                <a:lnTo>
                  <a:pt x="63648" y="45483"/>
                </a:lnTo>
                <a:lnTo>
                  <a:pt x="55428" y="62248"/>
                </a:lnTo>
                <a:lnTo>
                  <a:pt x="51668" y="68863"/>
                </a:lnTo>
                <a:lnTo>
                  <a:pt x="47256" y="76130"/>
                </a:lnTo>
                <a:lnTo>
                  <a:pt x="42410" y="83832"/>
                </a:lnTo>
                <a:lnTo>
                  <a:pt x="38226" y="90872"/>
                </a:lnTo>
                <a:lnTo>
                  <a:pt x="34485" y="97470"/>
                </a:lnTo>
                <a:lnTo>
                  <a:pt x="31038" y="103773"/>
                </a:lnTo>
                <a:lnTo>
                  <a:pt x="28740" y="110834"/>
                </a:lnTo>
                <a:lnTo>
                  <a:pt x="27208" y="118398"/>
                </a:lnTo>
                <a:lnTo>
                  <a:pt x="26187" y="126298"/>
                </a:lnTo>
                <a:lnTo>
                  <a:pt x="24554" y="133470"/>
                </a:lnTo>
                <a:lnTo>
                  <a:pt x="22512" y="140156"/>
                </a:lnTo>
                <a:lnTo>
                  <a:pt x="20199" y="146518"/>
                </a:lnTo>
                <a:lnTo>
                  <a:pt x="19609" y="152665"/>
                </a:lnTo>
                <a:lnTo>
                  <a:pt x="20168" y="158668"/>
                </a:lnTo>
                <a:lnTo>
                  <a:pt x="21494" y="164575"/>
                </a:lnTo>
                <a:lnTo>
                  <a:pt x="22377" y="170418"/>
                </a:lnTo>
                <a:lnTo>
                  <a:pt x="22966" y="176218"/>
                </a:lnTo>
                <a:lnTo>
                  <a:pt x="23359" y="181990"/>
                </a:lnTo>
                <a:lnTo>
                  <a:pt x="23621" y="188695"/>
                </a:lnTo>
                <a:lnTo>
                  <a:pt x="23912" y="203766"/>
                </a:lnTo>
                <a:lnTo>
                  <a:pt x="24942" y="209880"/>
                </a:lnTo>
                <a:lnTo>
                  <a:pt x="28626" y="219214"/>
                </a:lnTo>
                <a:lnTo>
                  <a:pt x="36056" y="234374"/>
                </a:lnTo>
                <a:lnTo>
                  <a:pt x="41503" y="242800"/>
                </a:lnTo>
                <a:lnTo>
                  <a:pt x="48052" y="250672"/>
                </a:lnTo>
                <a:lnTo>
                  <a:pt x="52465" y="255439"/>
                </a:lnTo>
                <a:lnTo>
                  <a:pt x="57313" y="260521"/>
                </a:lnTo>
                <a:lnTo>
                  <a:pt x="61496" y="263910"/>
                </a:lnTo>
                <a:lnTo>
                  <a:pt x="65238" y="266168"/>
                </a:lnTo>
                <a:lnTo>
                  <a:pt x="68685" y="267674"/>
                </a:lnTo>
                <a:lnTo>
                  <a:pt x="77595" y="271888"/>
                </a:lnTo>
                <a:lnTo>
                  <a:pt x="82638" y="274345"/>
                </a:lnTo>
                <a:lnTo>
                  <a:pt x="87905" y="275983"/>
                </a:lnTo>
                <a:lnTo>
                  <a:pt x="93322" y="277075"/>
                </a:lnTo>
                <a:lnTo>
                  <a:pt x="98838" y="277802"/>
                </a:lnTo>
                <a:lnTo>
                  <a:pt x="104420" y="278288"/>
                </a:lnTo>
                <a:lnTo>
                  <a:pt x="110046" y="278612"/>
                </a:lnTo>
                <a:lnTo>
                  <a:pt x="115702" y="278827"/>
                </a:lnTo>
                <a:lnTo>
                  <a:pt x="122331" y="278018"/>
                </a:lnTo>
                <a:lnTo>
                  <a:pt x="129607" y="276527"/>
                </a:lnTo>
                <a:lnTo>
                  <a:pt x="137315" y="274580"/>
                </a:lnTo>
                <a:lnTo>
                  <a:pt x="143407" y="272330"/>
                </a:lnTo>
                <a:lnTo>
                  <a:pt x="148420" y="269877"/>
                </a:lnTo>
                <a:lnTo>
                  <a:pt x="152715" y="267289"/>
                </a:lnTo>
                <a:lnTo>
                  <a:pt x="157483" y="264611"/>
                </a:lnTo>
                <a:lnTo>
                  <a:pt x="167861" y="259096"/>
                </a:lnTo>
                <a:lnTo>
                  <a:pt x="184414" y="250636"/>
                </a:lnTo>
                <a:lnTo>
                  <a:pt x="189093" y="246842"/>
                </a:lnTo>
                <a:lnTo>
                  <a:pt x="193165" y="242408"/>
                </a:lnTo>
                <a:lnTo>
                  <a:pt x="196833" y="237546"/>
                </a:lnTo>
                <a:lnTo>
                  <a:pt x="200230" y="233353"/>
                </a:lnTo>
                <a:lnTo>
                  <a:pt x="206545" y="226154"/>
                </a:lnTo>
                <a:lnTo>
                  <a:pt x="208610" y="221948"/>
                </a:lnTo>
                <a:lnTo>
                  <a:pt x="209986" y="217239"/>
                </a:lnTo>
                <a:lnTo>
                  <a:pt x="210904" y="212195"/>
                </a:lnTo>
                <a:lnTo>
                  <a:pt x="210563" y="207879"/>
                </a:lnTo>
                <a:lnTo>
                  <a:pt x="209384" y="204050"/>
                </a:lnTo>
                <a:lnTo>
                  <a:pt x="207645" y="200545"/>
                </a:lnTo>
                <a:lnTo>
                  <a:pt x="205533" y="198208"/>
                </a:lnTo>
                <a:lnTo>
                  <a:pt x="203173" y="196650"/>
                </a:lnTo>
                <a:lnTo>
                  <a:pt x="200647" y="195611"/>
                </a:lnTo>
                <a:lnTo>
                  <a:pt x="195300" y="191917"/>
                </a:lnTo>
                <a:lnTo>
                  <a:pt x="192541" y="189598"/>
                </a:lnTo>
                <a:lnTo>
                  <a:pt x="188796" y="188053"/>
                </a:lnTo>
                <a:lnTo>
                  <a:pt x="184395" y="187022"/>
                </a:lnTo>
                <a:lnTo>
                  <a:pt x="179555" y="186335"/>
                </a:lnTo>
                <a:lnTo>
                  <a:pt x="174424" y="186830"/>
                </a:lnTo>
                <a:lnTo>
                  <a:pt x="169098" y="188112"/>
                </a:lnTo>
                <a:lnTo>
                  <a:pt x="163643" y="189919"/>
                </a:lnTo>
                <a:lnTo>
                  <a:pt x="158101" y="192076"/>
                </a:lnTo>
                <a:lnTo>
                  <a:pt x="152501" y="194467"/>
                </a:lnTo>
                <a:lnTo>
                  <a:pt x="146863" y="197014"/>
                </a:lnTo>
                <a:lnTo>
                  <a:pt x="140247" y="199664"/>
                </a:lnTo>
                <a:lnTo>
                  <a:pt x="125275" y="205148"/>
                </a:lnTo>
                <a:lnTo>
                  <a:pt x="100782" y="213591"/>
                </a:lnTo>
                <a:lnTo>
                  <a:pt x="93333" y="216430"/>
                </a:lnTo>
                <a:lnTo>
                  <a:pt x="86463" y="219275"/>
                </a:lnTo>
                <a:lnTo>
                  <a:pt x="79978" y="222125"/>
                </a:lnTo>
                <a:lnTo>
                  <a:pt x="72797" y="225929"/>
                </a:lnTo>
                <a:lnTo>
                  <a:pt x="65152" y="230371"/>
                </a:lnTo>
                <a:lnTo>
                  <a:pt x="57198" y="235237"/>
                </a:lnTo>
                <a:lnTo>
                  <a:pt x="50942" y="239433"/>
                </a:lnTo>
                <a:lnTo>
                  <a:pt x="45820" y="243183"/>
                </a:lnTo>
                <a:lnTo>
                  <a:pt x="41452" y="246636"/>
                </a:lnTo>
                <a:lnTo>
                  <a:pt x="35683" y="250842"/>
                </a:lnTo>
                <a:lnTo>
                  <a:pt x="21653" y="260597"/>
                </a:lnTo>
                <a:lnTo>
                  <a:pt x="16768" y="264912"/>
                </a:lnTo>
                <a:lnTo>
                  <a:pt x="13512" y="268742"/>
                </a:lnTo>
                <a:lnTo>
                  <a:pt x="8941" y="275537"/>
                </a:lnTo>
                <a:lnTo>
                  <a:pt x="3735" y="281732"/>
                </a:lnTo>
                <a:lnTo>
                  <a:pt x="1966" y="284718"/>
                </a:lnTo>
                <a:lnTo>
                  <a:pt x="0" y="290575"/>
                </a:lnTo>
                <a:lnTo>
                  <a:pt x="1380" y="292518"/>
                </a:lnTo>
                <a:lnTo>
                  <a:pt x="4206" y="293813"/>
                </a:lnTo>
                <a:lnTo>
                  <a:pt x="7995" y="294677"/>
                </a:lnTo>
                <a:lnTo>
                  <a:pt x="10520" y="296205"/>
                </a:lnTo>
                <a:lnTo>
                  <a:pt x="12204" y="298176"/>
                </a:lnTo>
                <a:lnTo>
                  <a:pt x="15572" y="3049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01"/>
          <p:cNvSpPr/>
          <p:nvPr/>
        </p:nvSpPr>
        <p:spPr>
          <a:xfrm>
            <a:off x="1434464" y="2983230"/>
            <a:ext cx="214314" cy="188468"/>
          </a:xfrm>
          <a:custGeom>
            <a:avLst/>
            <a:gdLst/>
            <a:ahLst/>
            <a:cxnLst/>
            <a:rect l="0" t="0" r="0" b="0"/>
            <a:pathLst>
              <a:path w="214314" h="188468">
                <a:moveTo>
                  <a:pt x="0" y="94297"/>
                </a:moveTo>
                <a:lnTo>
                  <a:pt x="0" y="102765"/>
                </a:lnTo>
                <a:lnTo>
                  <a:pt x="4551" y="107389"/>
                </a:lnTo>
                <a:lnTo>
                  <a:pt x="5892" y="109693"/>
                </a:lnTo>
                <a:lnTo>
                  <a:pt x="7381" y="114792"/>
                </a:lnTo>
                <a:lnTo>
                  <a:pt x="8043" y="120234"/>
                </a:lnTo>
                <a:lnTo>
                  <a:pt x="8220" y="123018"/>
                </a:lnTo>
                <a:lnTo>
                  <a:pt x="9290" y="125827"/>
                </a:lnTo>
                <a:lnTo>
                  <a:pt x="13019" y="131488"/>
                </a:lnTo>
                <a:lnTo>
                  <a:pt x="14395" y="135284"/>
                </a:lnTo>
                <a:lnTo>
                  <a:pt x="15312" y="139719"/>
                </a:lnTo>
                <a:lnTo>
                  <a:pt x="15923" y="144581"/>
                </a:lnTo>
                <a:lnTo>
                  <a:pt x="17283" y="148775"/>
                </a:lnTo>
                <a:lnTo>
                  <a:pt x="19142" y="152523"/>
                </a:lnTo>
                <a:lnTo>
                  <a:pt x="21334" y="155974"/>
                </a:lnTo>
                <a:lnTo>
                  <a:pt x="22795" y="160180"/>
                </a:lnTo>
                <a:lnTo>
                  <a:pt x="23769" y="164889"/>
                </a:lnTo>
                <a:lnTo>
                  <a:pt x="24419" y="169933"/>
                </a:lnTo>
                <a:lnTo>
                  <a:pt x="25805" y="173296"/>
                </a:lnTo>
                <a:lnTo>
                  <a:pt x="27681" y="175538"/>
                </a:lnTo>
                <a:lnTo>
                  <a:pt x="32305" y="178982"/>
                </a:lnTo>
                <a:lnTo>
                  <a:pt x="37536" y="183687"/>
                </a:lnTo>
                <a:lnTo>
                  <a:pt x="42395" y="188164"/>
                </a:lnTo>
                <a:lnTo>
                  <a:pt x="47275" y="188467"/>
                </a:lnTo>
                <a:lnTo>
                  <a:pt x="48662" y="187557"/>
                </a:lnTo>
                <a:lnTo>
                  <a:pt x="49586" y="185998"/>
                </a:lnTo>
                <a:lnTo>
                  <a:pt x="50203" y="184006"/>
                </a:lnTo>
                <a:lnTo>
                  <a:pt x="53428" y="179253"/>
                </a:lnTo>
                <a:lnTo>
                  <a:pt x="55621" y="176652"/>
                </a:lnTo>
                <a:lnTo>
                  <a:pt x="58036" y="173013"/>
                </a:lnTo>
                <a:lnTo>
                  <a:pt x="60598" y="168682"/>
                </a:lnTo>
                <a:lnTo>
                  <a:pt x="63259" y="163889"/>
                </a:lnTo>
                <a:lnTo>
                  <a:pt x="66938" y="158789"/>
                </a:lnTo>
                <a:lnTo>
                  <a:pt x="71295" y="153484"/>
                </a:lnTo>
                <a:lnTo>
                  <a:pt x="76105" y="148043"/>
                </a:lnTo>
                <a:lnTo>
                  <a:pt x="86530" y="136916"/>
                </a:lnTo>
                <a:lnTo>
                  <a:pt x="91977" y="131282"/>
                </a:lnTo>
                <a:lnTo>
                  <a:pt x="97513" y="124669"/>
                </a:lnTo>
                <a:lnTo>
                  <a:pt x="103109" y="117403"/>
                </a:lnTo>
                <a:lnTo>
                  <a:pt x="108744" y="109701"/>
                </a:lnTo>
                <a:lnTo>
                  <a:pt x="115359" y="102661"/>
                </a:lnTo>
                <a:lnTo>
                  <a:pt x="122626" y="96063"/>
                </a:lnTo>
                <a:lnTo>
                  <a:pt x="130328" y="89759"/>
                </a:lnTo>
                <a:lnTo>
                  <a:pt x="137368" y="83652"/>
                </a:lnTo>
                <a:lnTo>
                  <a:pt x="143966" y="77675"/>
                </a:lnTo>
                <a:lnTo>
                  <a:pt x="156378" y="65955"/>
                </a:lnTo>
                <a:lnTo>
                  <a:pt x="168244" y="54396"/>
                </a:lnTo>
                <a:lnTo>
                  <a:pt x="173123" y="48646"/>
                </a:lnTo>
                <a:lnTo>
                  <a:pt x="177328" y="42908"/>
                </a:lnTo>
                <a:lnTo>
                  <a:pt x="181084" y="37178"/>
                </a:lnTo>
                <a:lnTo>
                  <a:pt x="184540" y="32405"/>
                </a:lnTo>
                <a:lnTo>
                  <a:pt x="187797" y="28271"/>
                </a:lnTo>
                <a:lnTo>
                  <a:pt x="190921" y="24562"/>
                </a:lnTo>
                <a:lnTo>
                  <a:pt x="194908" y="20184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02"/>
          <p:cNvSpPr/>
          <p:nvPr/>
        </p:nvSpPr>
        <p:spPr>
          <a:xfrm>
            <a:off x="2540317" y="2880360"/>
            <a:ext cx="291466" cy="195828"/>
          </a:xfrm>
          <a:custGeom>
            <a:avLst/>
            <a:gdLst/>
            <a:ahLst/>
            <a:cxnLst/>
            <a:rect l="0" t="0" r="0" b="0"/>
            <a:pathLst>
              <a:path w="291466" h="195828">
                <a:moveTo>
                  <a:pt x="0" y="128587"/>
                </a:moveTo>
                <a:lnTo>
                  <a:pt x="0" y="140519"/>
                </a:lnTo>
                <a:lnTo>
                  <a:pt x="952" y="143209"/>
                </a:lnTo>
                <a:lnTo>
                  <a:pt x="4551" y="148738"/>
                </a:lnTo>
                <a:lnTo>
                  <a:pt x="9325" y="154371"/>
                </a:lnTo>
                <a:lnTo>
                  <a:pt x="11932" y="157206"/>
                </a:lnTo>
                <a:lnTo>
                  <a:pt x="13669" y="160049"/>
                </a:lnTo>
                <a:lnTo>
                  <a:pt x="15600" y="165748"/>
                </a:lnTo>
                <a:lnTo>
                  <a:pt x="16458" y="171455"/>
                </a:lnTo>
                <a:lnTo>
                  <a:pt x="16687" y="174311"/>
                </a:lnTo>
                <a:lnTo>
                  <a:pt x="17792" y="177167"/>
                </a:lnTo>
                <a:lnTo>
                  <a:pt x="21560" y="182881"/>
                </a:lnTo>
                <a:lnTo>
                  <a:pt x="24486" y="186902"/>
                </a:lnTo>
                <a:lnTo>
                  <a:pt x="25170" y="190382"/>
                </a:lnTo>
                <a:lnTo>
                  <a:pt x="25609" y="195827"/>
                </a:lnTo>
                <a:lnTo>
                  <a:pt x="26598" y="195321"/>
                </a:lnTo>
                <a:lnTo>
                  <a:pt x="30236" y="192219"/>
                </a:lnTo>
                <a:lnTo>
                  <a:pt x="31588" y="190058"/>
                </a:lnTo>
                <a:lnTo>
                  <a:pt x="33089" y="185118"/>
                </a:lnTo>
                <a:lnTo>
                  <a:pt x="35394" y="182467"/>
                </a:lnTo>
                <a:lnTo>
                  <a:pt x="43036" y="176981"/>
                </a:lnTo>
                <a:lnTo>
                  <a:pt x="46788" y="173232"/>
                </a:lnTo>
                <a:lnTo>
                  <a:pt x="50242" y="168828"/>
                </a:lnTo>
                <a:lnTo>
                  <a:pt x="53497" y="163987"/>
                </a:lnTo>
                <a:lnTo>
                  <a:pt x="57572" y="158855"/>
                </a:lnTo>
                <a:lnTo>
                  <a:pt x="62194" y="153528"/>
                </a:lnTo>
                <a:lnTo>
                  <a:pt x="67180" y="148072"/>
                </a:lnTo>
                <a:lnTo>
                  <a:pt x="73362" y="142529"/>
                </a:lnTo>
                <a:lnTo>
                  <a:pt x="80340" y="136930"/>
                </a:lnTo>
                <a:lnTo>
                  <a:pt x="116623" y="109703"/>
                </a:lnTo>
                <a:lnTo>
                  <a:pt x="135652" y="96064"/>
                </a:lnTo>
                <a:lnTo>
                  <a:pt x="144727" y="89760"/>
                </a:lnTo>
                <a:lnTo>
                  <a:pt x="175703" y="67235"/>
                </a:lnTo>
                <a:lnTo>
                  <a:pt x="186668" y="60063"/>
                </a:lnTo>
                <a:lnTo>
                  <a:pt x="197788" y="53377"/>
                </a:lnTo>
                <a:lnTo>
                  <a:pt x="209011" y="47015"/>
                </a:lnTo>
                <a:lnTo>
                  <a:pt x="219350" y="40868"/>
                </a:lnTo>
                <a:lnTo>
                  <a:pt x="246603" y="24068"/>
                </a:lnTo>
                <a:lnTo>
                  <a:pt x="253937" y="19855"/>
                </a:lnTo>
                <a:lnTo>
                  <a:pt x="267166" y="12634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03"/>
          <p:cNvSpPr/>
          <p:nvPr/>
        </p:nvSpPr>
        <p:spPr>
          <a:xfrm>
            <a:off x="5073103" y="1903095"/>
            <a:ext cx="201843" cy="227745"/>
          </a:xfrm>
          <a:custGeom>
            <a:avLst/>
            <a:gdLst/>
            <a:ahLst/>
            <a:cxnLst/>
            <a:rect l="0" t="0" r="0" b="0"/>
            <a:pathLst>
              <a:path w="201843" h="227745">
                <a:moveTo>
                  <a:pt x="56109" y="0"/>
                </a:moveTo>
                <a:lnTo>
                  <a:pt x="56109" y="12770"/>
                </a:lnTo>
                <a:lnTo>
                  <a:pt x="57062" y="15180"/>
                </a:lnTo>
                <a:lnTo>
                  <a:pt x="60660" y="20399"/>
                </a:lnTo>
                <a:lnTo>
                  <a:pt x="62894" y="25894"/>
                </a:lnTo>
                <a:lnTo>
                  <a:pt x="63887" y="32463"/>
                </a:lnTo>
                <a:lnTo>
                  <a:pt x="64152" y="36882"/>
                </a:lnTo>
                <a:lnTo>
                  <a:pt x="64446" y="46872"/>
                </a:lnTo>
                <a:lnTo>
                  <a:pt x="64577" y="57662"/>
                </a:lnTo>
                <a:lnTo>
                  <a:pt x="63660" y="63206"/>
                </a:lnTo>
                <a:lnTo>
                  <a:pt x="62095" y="68807"/>
                </a:lnTo>
                <a:lnTo>
                  <a:pt x="60099" y="74446"/>
                </a:lnTo>
                <a:lnTo>
                  <a:pt x="58770" y="80111"/>
                </a:lnTo>
                <a:lnTo>
                  <a:pt x="57883" y="85792"/>
                </a:lnTo>
                <a:lnTo>
                  <a:pt x="57291" y="91484"/>
                </a:lnTo>
                <a:lnTo>
                  <a:pt x="55945" y="97185"/>
                </a:lnTo>
                <a:lnTo>
                  <a:pt x="54094" y="102890"/>
                </a:lnTo>
                <a:lnTo>
                  <a:pt x="51908" y="108598"/>
                </a:lnTo>
                <a:lnTo>
                  <a:pt x="46939" y="122561"/>
                </a:lnTo>
                <a:lnTo>
                  <a:pt x="44281" y="130284"/>
                </a:lnTo>
                <a:lnTo>
                  <a:pt x="41556" y="137339"/>
                </a:lnTo>
                <a:lnTo>
                  <a:pt x="38787" y="143946"/>
                </a:lnTo>
                <a:lnTo>
                  <a:pt x="35989" y="150257"/>
                </a:lnTo>
                <a:lnTo>
                  <a:pt x="30339" y="162348"/>
                </a:lnTo>
                <a:lnTo>
                  <a:pt x="18951" y="185633"/>
                </a:lnTo>
                <a:lnTo>
                  <a:pt x="17050" y="190430"/>
                </a:lnTo>
                <a:lnTo>
                  <a:pt x="15782" y="194581"/>
                </a:lnTo>
                <a:lnTo>
                  <a:pt x="14937" y="198300"/>
                </a:lnTo>
                <a:lnTo>
                  <a:pt x="11458" y="204973"/>
                </a:lnTo>
                <a:lnTo>
                  <a:pt x="6014" y="212467"/>
                </a:lnTo>
                <a:lnTo>
                  <a:pt x="520" y="218316"/>
                </a:lnTo>
                <a:lnTo>
                  <a:pt x="0" y="219839"/>
                </a:lnTo>
                <a:lnTo>
                  <a:pt x="605" y="220854"/>
                </a:lnTo>
                <a:lnTo>
                  <a:pt x="3870" y="222483"/>
                </a:lnTo>
                <a:lnTo>
                  <a:pt x="8986" y="227317"/>
                </a:lnTo>
                <a:lnTo>
                  <a:pt x="10406" y="227744"/>
                </a:lnTo>
                <a:lnTo>
                  <a:pt x="11354" y="227077"/>
                </a:lnTo>
                <a:lnTo>
                  <a:pt x="11985" y="225679"/>
                </a:lnTo>
                <a:lnTo>
                  <a:pt x="13357" y="224748"/>
                </a:lnTo>
                <a:lnTo>
                  <a:pt x="17423" y="223713"/>
                </a:lnTo>
                <a:lnTo>
                  <a:pt x="20793" y="223437"/>
                </a:lnTo>
                <a:lnTo>
                  <a:pt x="24945" y="223253"/>
                </a:lnTo>
                <a:lnTo>
                  <a:pt x="37350" y="222994"/>
                </a:lnTo>
                <a:lnTo>
                  <a:pt x="40746" y="222957"/>
                </a:lnTo>
                <a:lnTo>
                  <a:pt x="43962" y="221981"/>
                </a:lnTo>
                <a:lnTo>
                  <a:pt x="50075" y="218355"/>
                </a:lnTo>
                <a:lnTo>
                  <a:pt x="53992" y="217008"/>
                </a:lnTo>
                <a:lnTo>
                  <a:pt x="58507" y="216109"/>
                </a:lnTo>
                <a:lnTo>
                  <a:pt x="63423" y="215510"/>
                </a:lnTo>
                <a:lnTo>
                  <a:pt x="68605" y="214158"/>
                </a:lnTo>
                <a:lnTo>
                  <a:pt x="73964" y="212304"/>
                </a:lnTo>
                <a:lnTo>
                  <a:pt x="79443" y="210116"/>
                </a:lnTo>
                <a:lnTo>
                  <a:pt x="85000" y="207705"/>
                </a:lnTo>
                <a:lnTo>
                  <a:pt x="96254" y="202485"/>
                </a:lnTo>
                <a:lnTo>
                  <a:pt x="101922" y="200713"/>
                </a:lnTo>
                <a:lnTo>
                  <a:pt x="107606" y="199531"/>
                </a:lnTo>
                <a:lnTo>
                  <a:pt x="113300" y="198743"/>
                </a:lnTo>
                <a:lnTo>
                  <a:pt x="119002" y="198218"/>
                </a:lnTo>
                <a:lnTo>
                  <a:pt x="124707" y="197868"/>
                </a:lnTo>
                <a:lnTo>
                  <a:pt x="135175" y="197478"/>
                </a:lnTo>
                <a:lnTo>
                  <a:pt x="143002" y="197305"/>
                </a:lnTo>
                <a:lnTo>
                  <a:pt x="187437" y="197168"/>
                </a:lnTo>
                <a:lnTo>
                  <a:pt x="190333" y="196215"/>
                </a:lnTo>
                <a:lnTo>
                  <a:pt x="196092" y="192617"/>
                </a:lnTo>
                <a:lnTo>
                  <a:pt x="201842" y="18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04"/>
          <p:cNvSpPr/>
          <p:nvPr/>
        </p:nvSpPr>
        <p:spPr>
          <a:xfrm>
            <a:off x="5223540" y="1920239"/>
            <a:ext cx="68551" cy="402909"/>
          </a:xfrm>
          <a:custGeom>
            <a:avLst/>
            <a:gdLst/>
            <a:ahLst/>
            <a:cxnLst/>
            <a:rect l="0" t="0" r="0" b="0"/>
            <a:pathLst>
              <a:path w="68551" h="402909">
                <a:moveTo>
                  <a:pt x="8542" y="0"/>
                </a:moveTo>
                <a:lnTo>
                  <a:pt x="1161" y="0"/>
                </a:lnTo>
                <a:lnTo>
                  <a:pt x="764" y="953"/>
                </a:lnTo>
                <a:lnTo>
                  <a:pt x="39" y="8731"/>
                </a:lnTo>
                <a:lnTo>
                  <a:pt x="0" y="12771"/>
                </a:lnTo>
                <a:lnTo>
                  <a:pt x="943" y="16134"/>
                </a:lnTo>
                <a:lnTo>
                  <a:pt x="2523" y="20281"/>
                </a:lnTo>
                <a:lnTo>
                  <a:pt x="4530" y="24951"/>
                </a:lnTo>
                <a:lnTo>
                  <a:pt x="5867" y="29969"/>
                </a:lnTo>
                <a:lnTo>
                  <a:pt x="7353" y="40625"/>
                </a:lnTo>
                <a:lnTo>
                  <a:pt x="7749" y="47086"/>
                </a:lnTo>
                <a:lnTo>
                  <a:pt x="8190" y="61885"/>
                </a:lnTo>
                <a:lnTo>
                  <a:pt x="8438" y="86282"/>
                </a:lnTo>
                <a:lnTo>
                  <a:pt x="9425" y="95621"/>
                </a:lnTo>
                <a:lnTo>
                  <a:pt x="11036" y="105658"/>
                </a:lnTo>
                <a:lnTo>
                  <a:pt x="13062" y="116159"/>
                </a:lnTo>
                <a:lnTo>
                  <a:pt x="15365" y="126017"/>
                </a:lnTo>
                <a:lnTo>
                  <a:pt x="17853" y="135446"/>
                </a:lnTo>
                <a:lnTo>
                  <a:pt x="23158" y="153544"/>
                </a:lnTo>
                <a:lnTo>
                  <a:pt x="28691" y="171112"/>
                </a:lnTo>
                <a:lnTo>
                  <a:pt x="30547" y="179797"/>
                </a:lnTo>
                <a:lnTo>
                  <a:pt x="31784" y="188445"/>
                </a:lnTo>
                <a:lnTo>
                  <a:pt x="32609" y="197068"/>
                </a:lnTo>
                <a:lnTo>
                  <a:pt x="34112" y="205674"/>
                </a:lnTo>
                <a:lnTo>
                  <a:pt x="36066" y="214268"/>
                </a:lnTo>
                <a:lnTo>
                  <a:pt x="38322" y="222856"/>
                </a:lnTo>
                <a:lnTo>
                  <a:pt x="39825" y="232391"/>
                </a:lnTo>
                <a:lnTo>
                  <a:pt x="40828" y="242557"/>
                </a:lnTo>
                <a:lnTo>
                  <a:pt x="41941" y="262109"/>
                </a:lnTo>
                <a:lnTo>
                  <a:pt x="42436" y="277148"/>
                </a:lnTo>
                <a:lnTo>
                  <a:pt x="43521" y="284778"/>
                </a:lnTo>
                <a:lnTo>
                  <a:pt x="45196" y="292722"/>
                </a:lnTo>
                <a:lnTo>
                  <a:pt x="47266" y="300876"/>
                </a:lnTo>
                <a:lnTo>
                  <a:pt x="48645" y="309169"/>
                </a:lnTo>
                <a:lnTo>
                  <a:pt x="49565" y="317555"/>
                </a:lnTo>
                <a:lnTo>
                  <a:pt x="50178" y="326004"/>
                </a:lnTo>
                <a:lnTo>
                  <a:pt x="50587" y="333541"/>
                </a:lnTo>
                <a:lnTo>
                  <a:pt x="51041" y="346996"/>
                </a:lnTo>
                <a:lnTo>
                  <a:pt x="51297" y="360730"/>
                </a:lnTo>
                <a:lnTo>
                  <a:pt x="51395" y="387238"/>
                </a:lnTo>
                <a:lnTo>
                  <a:pt x="52351" y="389604"/>
                </a:lnTo>
                <a:lnTo>
                  <a:pt x="53940" y="391181"/>
                </a:lnTo>
                <a:lnTo>
                  <a:pt x="55953" y="392233"/>
                </a:lnTo>
                <a:lnTo>
                  <a:pt x="57295" y="393886"/>
                </a:lnTo>
                <a:lnTo>
                  <a:pt x="58189" y="395941"/>
                </a:lnTo>
                <a:lnTo>
                  <a:pt x="59624" y="401532"/>
                </a:lnTo>
                <a:lnTo>
                  <a:pt x="60694" y="401991"/>
                </a:lnTo>
                <a:lnTo>
                  <a:pt x="62360" y="402296"/>
                </a:lnTo>
                <a:lnTo>
                  <a:pt x="68550" y="4029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05"/>
          <p:cNvSpPr/>
          <p:nvPr/>
        </p:nvSpPr>
        <p:spPr>
          <a:xfrm>
            <a:off x="5386387" y="2031682"/>
            <a:ext cx="214314" cy="282894"/>
          </a:xfrm>
          <a:custGeom>
            <a:avLst/>
            <a:gdLst/>
            <a:ahLst/>
            <a:cxnLst/>
            <a:rect l="0" t="0" r="0" b="0"/>
            <a:pathLst>
              <a:path w="214314" h="28289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6134" y="9683"/>
                </a:lnTo>
                <a:lnTo>
                  <a:pt x="20281" y="13123"/>
                </a:lnTo>
                <a:lnTo>
                  <a:pt x="29016" y="21072"/>
                </a:lnTo>
                <a:lnTo>
                  <a:pt x="36074" y="27781"/>
                </a:lnTo>
                <a:lnTo>
                  <a:pt x="39289" y="32808"/>
                </a:lnTo>
                <a:lnTo>
                  <a:pt x="42385" y="39017"/>
                </a:lnTo>
                <a:lnTo>
                  <a:pt x="45402" y="46014"/>
                </a:lnTo>
                <a:lnTo>
                  <a:pt x="49318" y="52583"/>
                </a:lnTo>
                <a:lnTo>
                  <a:pt x="53834" y="58868"/>
                </a:lnTo>
                <a:lnTo>
                  <a:pt x="58749" y="64963"/>
                </a:lnTo>
                <a:lnTo>
                  <a:pt x="63931" y="70931"/>
                </a:lnTo>
                <a:lnTo>
                  <a:pt x="69290" y="76815"/>
                </a:lnTo>
                <a:lnTo>
                  <a:pt x="74769" y="82643"/>
                </a:lnTo>
                <a:lnTo>
                  <a:pt x="79373" y="88432"/>
                </a:lnTo>
                <a:lnTo>
                  <a:pt x="83396" y="94197"/>
                </a:lnTo>
                <a:lnTo>
                  <a:pt x="87030" y="99946"/>
                </a:lnTo>
                <a:lnTo>
                  <a:pt x="91358" y="105683"/>
                </a:lnTo>
                <a:lnTo>
                  <a:pt x="96148" y="111413"/>
                </a:lnTo>
                <a:lnTo>
                  <a:pt x="101246" y="117138"/>
                </a:lnTo>
                <a:lnTo>
                  <a:pt x="111991" y="128579"/>
                </a:lnTo>
                <a:lnTo>
                  <a:pt x="117523" y="134297"/>
                </a:lnTo>
                <a:lnTo>
                  <a:pt x="121211" y="140966"/>
                </a:lnTo>
                <a:lnTo>
                  <a:pt x="123670" y="148270"/>
                </a:lnTo>
                <a:lnTo>
                  <a:pt x="125309" y="155997"/>
                </a:lnTo>
                <a:lnTo>
                  <a:pt x="128307" y="163053"/>
                </a:lnTo>
                <a:lnTo>
                  <a:pt x="132211" y="169662"/>
                </a:lnTo>
                <a:lnTo>
                  <a:pt x="136718" y="175973"/>
                </a:lnTo>
                <a:lnTo>
                  <a:pt x="140676" y="182085"/>
                </a:lnTo>
                <a:lnTo>
                  <a:pt x="144266" y="188065"/>
                </a:lnTo>
                <a:lnTo>
                  <a:pt x="147612" y="193957"/>
                </a:lnTo>
                <a:lnTo>
                  <a:pt x="153871" y="205583"/>
                </a:lnTo>
                <a:lnTo>
                  <a:pt x="156873" y="211350"/>
                </a:lnTo>
                <a:lnTo>
                  <a:pt x="159827" y="216148"/>
                </a:lnTo>
                <a:lnTo>
                  <a:pt x="165649" y="224018"/>
                </a:lnTo>
                <a:lnTo>
                  <a:pt x="168535" y="228403"/>
                </a:lnTo>
                <a:lnTo>
                  <a:pt x="171412" y="233231"/>
                </a:lnTo>
                <a:lnTo>
                  <a:pt x="174282" y="238355"/>
                </a:lnTo>
                <a:lnTo>
                  <a:pt x="180011" y="246588"/>
                </a:lnTo>
                <a:lnTo>
                  <a:pt x="185732" y="253422"/>
                </a:lnTo>
                <a:lnTo>
                  <a:pt x="191450" y="259635"/>
                </a:lnTo>
                <a:lnTo>
                  <a:pt x="204046" y="272592"/>
                </a:lnTo>
                <a:lnTo>
                  <a:pt x="214313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06"/>
          <p:cNvSpPr/>
          <p:nvPr/>
        </p:nvSpPr>
        <p:spPr>
          <a:xfrm>
            <a:off x="5446395" y="2048827"/>
            <a:ext cx="111443" cy="274321"/>
          </a:xfrm>
          <a:custGeom>
            <a:avLst/>
            <a:gdLst/>
            <a:ahLst/>
            <a:cxnLst/>
            <a:rect l="0" t="0" r="0" b="0"/>
            <a:pathLst>
              <a:path w="111443" h="274321">
                <a:moveTo>
                  <a:pt x="111442" y="0"/>
                </a:moveTo>
                <a:lnTo>
                  <a:pt x="103223" y="0"/>
                </a:lnTo>
                <a:lnTo>
                  <a:pt x="102939" y="6844"/>
                </a:lnTo>
                <a:lnTo>
                  <a:pt x="102900" y="11932"/>
                </a:lnTo>
                <a:lnTo>
                  <a:pt x="100343" y="19908"/>
                </a:lnTo>
                <a:lnTo>
                  <a:pt x="98328" y="24702"/>
                </a:lnTo>
                <a:lnTo>
                  <a:pt x="96031" y="30755"/>
                </a:lnTo>
                <a:lnTo>
                  <a:pt x="90941" y="45102"/>
                </a:lnTo>
                <a:lnTo>
                  <a:pt x="48576" y="171455"/>
                </a:lnTo>
                <a:lnTo>
                  <a:pt x="45719" y="179073"/>
                </a:lnTo>
                <a:lnTo>
                  <a:pt x="42861" y="186057"/>
                </a:lnTo>
                <a:lnTo>
                  <a:pt x="40004" y="192618"/>
                </a:lnTo>
                <a:lnTo>
                  <a:pt x="37147" y="199850"/>
                </a:lnTo>
                <a:lnTo>
                  <a:pt x="31432" y="215505"/>
                </a:lnTo>
                <a:lnTo>
                  <a:pt x="28574" y="221775"/>
                </a:lnTo>
                <a:lnTo>
                  <a:pt x="25717" y="226907"/>
                </a:lnTo>
                <a:lnTo>
                  <a:pt x="22860" y="231281"/>
                </a:lnTo>
                <a:lnTo>
                  <a:pt x="20002" y="236103"/>
                </a:lnTo>
                <a:lnTo>
                  <a:pt x="17145" y="241222"/>
                </a:lnTo>
                <a:lnTo>
                  <a:pt x="14287" y="246540"/>
                </a:lnTo>
                <a:lnTo>
                  <a:pt x="11112" y="254988"/>
                </a:lnTo>
                <a:lnTo>
                  <a:pt x="10265" y="258575"/>
                </a:lnTo>
                <a:lnTo>
                  <a:pt x="6785" y="265099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07"/>
          <p:cNvSpPr/>
          <p:nvPr/>
        </p:nvSpPr>
        <p:spPr>
          <a:xfrm>
            <a:off x="5643562" y="1886448"/>
            <a:ext cx="197168" cy="200472"/>
          </a:xfrm>
          <a:custGeom>
            <a:avLst/>
            <a:gdLst/>
            <a:ahLst/>
            <a:cxnLst/>
            <a:rect l="0" t="0" r="0" b="0"/>
            <a:pathLst>
              <a:path w="197168" h="200472">
                <a:moveTo>
                  <a:pt x="0" y="50937"/>
                </a:moveTo>
                <a:lnTo>
                  <a:pt x="0" y="43556"/>
                </a:lnTo>
                <a:lnTo>
                  <a:pt x="4551" y="38166"/>
                </a:lnTo>
                <a:lnTo>
                  <a:pt x="6844" y="36708"/>
                </a:lnTo>
                <a:lnTo>
                  <a:pt x="11931" y="35088"/>
                </a:lnTo>
                <a:lnTo>
                  <a:pt x="17368" y="31828"/>
                </a:lnTo>
                <a:lnTo>
                  <a:pt x="20151" y="29625"/>
                </a:lnTo>
                <a:lnTo>
                  <a:pt x="23912" y="27204"/>
                </a:lnTo>
                <a:lnTo>
                  <a:pt x="28324" y="24637"/>
                </a:lnTo>
                <a:lnTo>
                  <a:pt x="33170" y="21974"/>
                </a:lnTo>
                <a:lnTo>
                  <a:pt x="37354" y="19245"/>
                </a:lnTo>
                <a:lnTo>
                  <a:pt x="41095" y="16474"/>
                </a:lnTo>
                <a:lnTo>
                  <a:pt x="44541" y="13674"/>
                </a:lnTo>
                <a:lnTo>
                  <a:pt x="48745" y="10855"/>
                </a:lnTo>
                <a:lnTo>
                  <a:pt x="53451" y="8023"/>
                </a:lnTo>
                <a:lnTo>
                  <a:pt x="58494" y="5183"/>
                </a:lnTo>
                <a:lnTo>
                  <a:pt x="63761" y="3289"/>
                </a:lnTo>
                <a:lnTo>
                  <a:pt x="69178" y="2027"/>
                </a:lnTo>
                <a:lnTo>
                  <a:pt x="74694" y="1185"/>
                </a:lnTo>
                <a:lnTo>
                  <a:pt x="79323" y="624"/>
                </a:lnTo>
                <a:lnTo>
                  <a:pt x="83362" y="250"/>
                </a:lnTo>
                <a:lnTo>
                  <a:pt x="87007" y="0"/>
                </a:lnTo>
                <a:lnTo>
                  <a:pt x="91342" y="786"/>
                </a:lnTo>
                <a:lnTo>
                  <a:pt x="96138" y="2263"/>
                </a:lnTo>
                <a:lnTo>
                  <a:pt x="101239" y="4200"/>
                </a:lnTo>
                <a:lnTo>
                  <a:pt x="105593" y="5491"/>
                </a:lnTo>
                <a:lnTo>
                  <a:pt x="109448" y="6352"/>
                </a:lnTo>
                <a:lnTo>
                  <a:pt x="112970" y="6926"/>
                </a:lnTo>
                <a:lnTo>
                  <a:pt x="115319" y="9214"/>
                </a:lnTo>
                <a:lnTo>
                  <a:pt x="116884" y="12644"/>
                </a:lnTo>
                <a:lnTo>
                  <a:pt x="117928" y="16836"/>
                </a:lnTo>
                <a:lnTo>
                  <a:pt x="118624" y="20583"/>
                </a:lnTo>
                <a:lnTo>
                  <a:pt x="119087" y="24033"/>
                </a:lnTo>
                <a:lnTo>
                  <a:pt x="119397" y="27286"/>
                </a:lnTo>
                <a:lnTo>
                  <a:pt x="119603" y="31359"/>
                </a:lnTo>
                <a:lnTo>
                  <a:pt x="119832" y="40966"/>
                </a:lnTo>
                <a:lnTo>
                  <a:pt x="118940" y="45242"/>
                </a:lnTo>
                <a:lnTo>
                  <a:pt x="117394" y="49045"/>
                </a:lnTo>
                <a:lnTo>
                  <a:pt x="115410" y="52533"/>
                </a:lnTo>
                <a:lnTo>
                  <a:pt x="114087" y="56764"/>
                </a:lnTo>
                <a:lnTo>
                  <a:pt x="113206" y="61489"/>
                </a:lnTo>
                <a:lnTo>
                  <a:pt x="112618" y="66544"/>
                </a:lnTo>
                <a:lnTo>
                  <a:pt x="111274" y="72771"/>
                </a:lnTo>
                <a:lnTo>
                  <a:pt x="109425" y="79781"/>
                </a:lnTo>
                <a:lnTo>
                  <a:pt x="107240" y="87311"/>
                </a:lnTo>
                <a:lnTo>
                  <a:pt x="104831" y="94236"/>
                </a:lnTo>
                <a:lnTo>
                  <a:pt x="102272" y="100758"/>
                </a:lnTo>
                <a:lnTo>
                  <a:pt x="99614" y="107011"/>
                </a:lnTo>
                <a:lnTo>
                  <a:pt x="96889" y="112132"/>
                </a:lnTo>
                <a:lnTo>
                  <a:pt x="94121" y="116498"/>
                </a:lnTo>
                <a:lnTo>
                  <a:pt x="91322" y="120362"/>
                </a:lnTo>
                <a:lnTo>
                  <a:pt x="88504" y="124843"/>
                </a:lnTo>
                <a:lnTo>
                  <a:pt x="85673" y="129735"/>
                </a:lnTo>
                <a:lnTo>
                  <a:pt x="79987" y="140250"/>
                </a:lnTo>
                <a:lnTo>
                  <a:pt x="74285" y="151274"/>
                </a:lnTo>
                <a:lnTo>
                  <a:pt x="72383" y="155928"/>
                </a:lnTo>
                <a:lnTo>
                  <a:pt x="71115" y="159984"/>
                </a:lnTo>
                <a:lnTo>
                  <a:pt x="70271" y="163640"/>
                </a:lnTo>
                <a:lnTo>
                  <a:pt x="69707" y="167029"/>
                </a:lnTo>
                <a:lnTo>
                  <a:pt x="69331" y="170242"/>
                </a:lnTo>
                <a:lnTo>
                  <a:pt x="68914" y="176351"/>
                </a:lnTo>
                <a:lnTo>
                  <a:pt x="68729" y="182241"/>
                </a:lnTo>
                <a:lnTo>
                  <a:pt x="69632" y="185146"/>
                </a:lnTo>
                <a:lnTo>
                  <a:pt x="73175" y="190912"/>
                </a:lnTo>
                <a:lnTo>
                  <a:pt x="75385" y="196651"/>
                </a:lnTo>
                <a:lnTo>
                  <a:pt x="75974" y="199514"/>
                </a:lnTo>
                <a:lnTo>
                  <a:pt x="77319" y="200471"/>
                </a:lnTo>
                <a:lnTo>
                  <a:pt x="79169" y="200156"/>
                </a:lnTo>
                <a:lnTo>
                  <a:pt x="81354" y="198994"/>
                </a:lnTo>
                <a:lnTo>
                  <a:pt x="86323" y="197702"/>
                </a:lnTo>
                <a:lnTo>
                  <a:pt x="88981" y="197358"/>
                </a:lnTo>
                <a:lnTo>
                  <a:pt x="93611" y="197128"/>
                </a:lnTo>
                <a:lnTo>
                  <a:pt x="106375" y="196873"/>
                </a:lnTo>
                <a:lnTo>
                  <a:pt x="112826" y="195853"/>
                </a:lnTo>
                <a:lnTo>
                  <a:pt x="119033" y="194220"/>
                </a:lnTo>
                <a:lnTo>
                  <a:pt x="147232" y="184755"/>
                </a:lnTo>
                <a:lnTo>
                  <a:pt x="156257" y="182059"/>
                </a:lnTo>
                <a:lnTo>
                  <a:pt x="197167" y="1709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08"/>
          <p:cNvSpPr/>
          <p:nvPr/>
        </p:nvSpPr>
        <p:spPr>
          <a:xfrm>
            <a:off x="5960745" y="2005964"/>
            <a:ext cx="68581" cy="300039"/>
          </a:xfrm>
          <a:custGeom>
            <a:avLst/>
            <a:gdLst/>
            <a:ahLst/>
            <a:cxnLst/>
            <a:rect l="0" t="0" r="0" b="0"/>
            <a:pathLst>
              <a:path w="68581" h="300039">
                <a:moveTo>
                  <a:pt x="0" y="0"/>
                </a:moveTo>
                <a:lnTo>
                  <a:pt x="0" y="36074"/>
                </a:lnTo>
                <a:lnTo>
                  <a:pt x="952" y="41195"/>
                </a:lnTo>
                <a:lnTo>
                  <a:pt x="2540" y="47466"/>
                </a:lnTo>
                <a:lnTo>
                  <a:pt x="4550" y="54504"/>
                </a:lnTo>
                <a:lnTo>
                  <a:pt x="9324" y="69944"/>
                </a:lnTo>
                <a:lnTo>
                  <a:pt x="11931" y="78062"/>
                </a:lnTo>
                <a:lnTo>
                  <a:pt x="13669" y="86332"/>
                </a:lnTo>
                <a:lnTo>
                  <a:pt x="14828" y="94702"/>
                </a:lnTo>
                <a:lnTo>
                  <a:pt x="15600" y="103140"/>
                </a:lnTo>
                <a:lnTo>
                  <a:pt x="17067" y="111623"/>
                </a:lnTo>
                <a:lnTo>
                  <a:pt x="18998" y="120135"/>
                </a:lnTo>
                <a:lnTo>
                  <a:pt x="21238" y="128668"/>
                </a:lnTo>
                <a:lnTo>
                  <a:pt x="22731" y="137214"/>
                </a:lnTo>
                <a:lnTo>
                  <a:pt x="23726" y="145769"/>
                </a:lnTo>
                <a:lnTo>
                  <a:pt x="24390" y="154329"/>
                </a:lnTo>
                <a:lnTo>
                  <a:pt x="25785" y="161941"/>
                </a:lnTo>
                <a:lnTo>
                  <a:pt x="27667" y="168921"/>
                </a:lnTo>
                <a:lnTo>
                  <a:pt x="29874" y="175479"/>
                </a:lnTo>
                <a:lnTo>
                  <a:pt x="31347" y="182709"/>
                </a:lnTo>
                <a:lnTo>
                  <a:pt x="32327" y="190386"/>
                </a:lnTo>
                <a:lnTo>
                  <a:pt x="32981" y="198362"/>
                </a:lnTo>
                <a:lnTo>
                  <a:pt x="34370" y="205584"/>
                </a:lnTo>
                <a:lnTo>
                  <a:pt x="36249" y="212304"/>
                </a:lnTo>
                <a:lnTo>
                  <a:pt x="38453" y="218688"/>
                </a:lnTo>
                <a:lnTo>
                  <a:pt x="39922" y="224850"/>
                </a:lnTo>
                <a:lnTo>
                  <a:pt x="40903" y="230863"/>
                </a:lnTo>
                <a:lnTo>
                  <a:pt x="41556" y="236776"/>
                </a:lnTo>
                <a:lnTo>
                  <a:pt x="42943" y="242623"/>
                </a:lnTo>
                <a:lnTo>
                  <a:pt x="44822" y="248427"/>
                </a:lnTo>
                <a:lnTo>
                  <a:pt x="47026" y="254200"/>
                </a:lnTo>
                <a:lnTo>
                  <a:pt x="48495" y="259002"/>
                </a:lnTo>
                <a:lnTo>
                  <a:pt x="50129" y="266877"/>
                </a:lnTo>
                <a:lnTo>
                  <a:pt x="51516" y="270311"/>
                </a:lnTo>
                <a:lnTo>
                  <a:pt x="53394" y="273552"/>
                </a:lnTo>
                <a:lnTo>
                  <a:pt x="55598" y="276666"/>
                </a:lnTo>
                <a:lnTo>
                  <a:pt x="58020" y="279694"/>
                </a:lnTo>
                <a:lnTo>
                  <a:pt x="60588" y="282665"/>
                </a:lnTo>
                <a:lnTo>
                  <a:pt x="63252" y="285599"/>
                </a:lnTo>
                <a:lnTo>
                  <a:pt x="65027" y="288507"/>
                </a:lnTo>
                <a:lnTo>
                  <a:pt x="67001" y="294278"/>
                </a:lnTo>
                <a:lnTo>
                  <a:pt x="68580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09"/>
          <p:cNvSpPr/>
          <p:nvPr/>
        </p:nvSpPr>
        <p:spPr>
          <a:xfrm>
            <a:off x="5857875" y="2125980"/>
            <a:ext cx="257176" cy="85726"/>
          </a:xfrm>
          <a:custGeom>
            <a:avLst/>
            <a:gdLst/>
            <a:ahLst/>
            <a:cxnLst/>
            <a:rect l="0" t="0" r="0" b="0"/>
            <a:pathLst>
              <a:path w="257176" h="85726">
                <a:moveTo>
                  <a:pt x="0" y="85725"/>
                </a:moveTo>
                <a:lnTo>
                  <a:pt x="7380" y="78344"/>
                </a:lnTo>
                <a:lnTo>
                  <a:pt x="10583" y="77682"/>
                </a:lnTo>
                <a:lnTo>
                  <a:pt x="12770" y="77505"/>
                </a:lnTo>
                <a:lnTo>
                  <a:pt x="16133" y="76435"/>
                </a:lnTo>
                <a:lnTo>
                  <a:pt x="20280" y="74769"/>
                </a:lnTo>
                <a:lnTo>
                  <a:pt x="24950" y="72706"/>
                </a:lnTo>
                <a:lnTo>
                  <a:pt x="29968" y="71330"/>
                </a:lnTo>
                <a:lnTo>
                  <a:pt x="35219" y="70414"/>
                </a:lnTo>
                <a:lnTo>
                  <a:pt x="40624" y="69802"/>
                </a:lnTo>
                <a:lnTo>
                  <a:pt x="46133" y="68442"/>
                </a:lnTo>
                <a:lnTo>
                  <a:pt x="51710" y="66583"/>
                </a:lnTo>
                <a:lnTo>
                  <a:pt x="57333" y="64391"/>
                </a:lnTo>
                <a:lnTo>
                  <a:pt x="71201" y="59416"/>
                </a:lnTo>
                <a:lnTo>
                  <a:pt x="78900" y="56755"/>
                </a:lnTo>
                <a:lnTo>
                  <a:pt x="86890" y="54982"/>
                </a:lnTo>
                <a:lnTo>
                  <a:pt x="95074" y="53799"/>
                </a:lnTo>
                <a:lnTo>
                  <a:pt x="103387" y="53011"/>
                </a:lnTo>
                <a:lnTo>
                  <a:pt x="111787" y="51533"/>
                </a:lnTo>
                <a:lnTo>
                  <a:pt x="120245" y="49595"/>
                </a:lnTo>
                <a:lnTo>
                  <a:pt x="128740" y="47351"/>
                </a:lnTo>
                <a:lnTo>
                  <a:pt x="137262" y="44902"/>
                </a:lnTo>
                <a:lnTo>
                  <a:pt x="154350" y="39641"/>
                </a:lnTo>
                <a:lnTo>
                  <a:pt x="162907" y="37857"/>
                </a:lnTo>
                <a:lnTo>
                  <a:pt x="171470" y="36668"/>
                </a:lnTo>
                <a:lnTo>
                  <a:pt x="180035" y="35875"/>
                </a:lnTo>
                <a:lnTo>
                  <a:pt x="187651" y="34394"/>
                </a:lnTo>
                <a:lnTo>
                  <a:pt x="194633" y="32454"/>
                </a:lnTo>
                <a:lnTo>
                  <a:pt x="201193" y="30208"/>
                </a:lnTo>
                <a:lnTo>
                  <a:pt x="207471" y="27759"/>
                </a:lnTo>
                <a:lnTo>
                  <a:pt x="213561" y="25173"/>
                </a:lnTo>
                <a:lnTo>
                  <a:pt x="225409" y="19760"/>
                </a:lnTo>
                <a:lnTo>
                  <a:pt x="237024" y="14180"/>
                </a:lnTo>
                <a:lnTo>
                  <a:pt x="241836" y="11358"/>
                </a:lnTo>
                <a:lnTo>
                  <a:pt x="245997" y="8524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10"/>
          <p:cNvSpPr/>
          <p:nvPr/>
        </p:nvSpPr>
        <p:spPr>
          <a:xfrm>
            <a:off x="6226496" y="1920239"/>
            <a:ext cx="145714" cy="402909"/>
          </a:xfrm>
          <a:custGeom>
            <a:avLst/>
            <a:gdLst/>
            <a:ahLst/>
            <a:cxnLst/>
            <a:rect l="0" t="0" r="0" b="0"/>
            <a:pathLst>
              <a:path w="145714" h="402909">
                <a:moveTo>
                  <a:pt x="51431" y="0"/>
                </a:moveTo>
                <a:lnTo>
                  <a:pt x="51431" y="11932"/>
                </a:lnTo>
                <a:lnTo>
                  <a:pt x="50479" y="14623"/>
                </a:lnTo>
                <a:lnTo>
                  <a:pt x="46881" y="20152"/>
                </a:lnTo>
                <a:lnTo>
                  <a:pt x="44646" y="28324"/>
                </a:lnTo>
                <a:lnTo>
                  <a:pt x="42701" y="38306"/>
                </a:lnTo>
                <a:lnTo>
                  <a:pt x="38661" y="49093"/>
                </a:lnTo>
                <a:lnTo>
                  <a:pt x="36250" y="54636"/>
                </a:lnTo>
                <a:lnTo>
                  <a:pt x="31032" y="65876"/>
                </a:lnTo>
                <a:lnTo>
                  <a:pt x="22738" y="82913"/>
                </a:lnTo>
                <a:lnTo>
                  <a:pt x="20873" y="89566"/>
                </a:lnTo>
                <a:lnTo>
                  <a:pt x="19629" y="96858"/>
                </a:lnTo>
                <a:lnTo>
                  <a:pt x="18800" y="104577"/>
                </a:lnTo>
                <a:lnTo>
                  <a:pt x="17294" y="112581"/>
                </a:lnTo>
                <a:lnTo>
                  <a:pt x="15338" y="120774"/>
                </a:lnTo>
                <a:lnTo>
                  <a:pt x="13082" y="129094"/>
                </a:lnTo>
                <a:lnTo>
                  <a:pt x="8034" y="145958"/>
                </a:lnTo>
                <a:lnTo>
                  <a:pt x="5355" y="154455"/>
                </a:lnTo>
                <a:lnTo>
                  <a:pt x="3569" y="162978"/>
                </a:lnTo>
                <a:lnTo>
                  <a:pt x="2378" y="171517"/>
                </a:lnTo>
                <a:lnTo>
                  <a:pt x="1584" y="180068"/>
                </a:lnTo>
                <a:lnTo>
                  <a:pt x="1054" y="188625"/>
                </a:lnTo>
                <a:lnTo>
                  <a:pt x="466" y="205754"/>
                </a:lnTo>
                <a:lnTo>
                  <a:pt x="89" y="240033"/>
                </a:lnTo>
                <a:lnTo>
                  <a:pt x="0" y="296679"/>
                </a:lnTo>
                <a:lnTo>
                  <a:pt x="2538" y="308388"/>
                </a:lnTo>
                <a:lnTo>
                  <a:pt x="6841" y="319941"/>
                </a:lnTo>
                <a:lnTo>
                  <a:pt x="9322" y="325690"/>
                </a:lnTo>
                <a:lnTo>
                  <a:pt x="14618" y="337156"/>
                </a:lnTo>
                <a:lnTo>
                  <a:pt x="20147" y="348603"/>
                </a:lnTo>
                <a:lnTo>
                  <a:pt x="22955" y="352417"/>
                </a:lnTo>
                <a:lnTo>
                  <a:pt x="25780" y="354960"/>
                </a:lnTo>
                <a:lnTo>
                  <a:pt x="28615" y="356655"/>
                </a:lnTo>
                <a:lnTo>
                  <a:pt x="31458" y="358738"/>
                </a:lnTo>
                <a:lnTo>
                  <a:pt x="34306" y="361079"/>
                </a:lnTo>
                <a:lnTo>
                  <a:pt x="37156" y="363592"/>
                </a:lnTo>
                <a:lnTo>
                  <a:pt x="40009" y="365267"/>
                </a:lnTo>
                <a:lnTo>
                  <a:pt x="42864" y="366384"/>
                </a:lnTo>
                <a:lnTo>
                  <a:pt x="45720" y="367129"/>
                </a:lnTo>
                <a:lnTo>
                  <a:pt x="48576" y="368578"/>
                </a:lnTo>
                <a:lnTo>
                  <a:pt x="51433" y="370496"/>
                </a:lnTo>
                <a:lnTo>
                  <a:pt x="54290" y="372728"/>
                </a:lnTo>
                <a:lnTo>
                  <a:pt x="58099" y="373263"/>
                </a:lnTo>
                <a:lnTo>
                  <a:pt x="62544" y="372667"/>
                </a:lnTo>
                <a:lnTo>
                  <a:pt x="67412" y="371317"/>
                </a:lnTo>
                <a:lnTo>
                  <a:pt x="71610" y="370418"/>
                </a:lnTo>
                <a:lnTo>
                  <a:pt x="75362" y="369818"/>
                </a:lnTo>
                <a:lnTo>
                  <a:pt x="78814" y="369418"/>
                </a:lnTo>
                <a:lnTo>
                  <a:pt x="83022" y="368199"/>
                </a:lnTo>
                <a:lnTo>
                  <a:pt x="87732" y="366434"/>
                </a:lnTo>
                <a:lnTo>
                  <a:pt x="92777" y="364304"/>
                </a:lnTo>
                <a:lnTo>
                  <a:pt x="97092" y="361932"/>
                </a:lnTo>
                <a:lnTo>
                  <a:pt x="100922" y="359398"/>
                </a:lnTo>
                <a:lnTo>
                  <a:pt x="104427" y="356757"/>
                </a:lnTo>
                <a:lnTo>
                  <a:pt x="107717" y="353090"/>
                </a:lnTo>
                <a:lnTo>
                  <a:pt x="110862" y="348741"/>
                </a:lnTo>
                <a:lnTo>
                  <a:pt x="113912" y="343937"/>
                </a:lnTo>
                <a:lnTo>
                  <a:pt x="117850" y="338829"/>
                </a:lnTo>
                <a:lnTo>
                  <a:pt x="122381" y="333519"/>
                </a:lnTo>
                <a:lnTo>
                  <a:pt x="127306" y="328073"/>
                </a:lnTo>
                <a:lnTo>
                  <a:pt x="131542" y="322538"/>
                </a:lnTo>
                <a:lnTo>
                  <a:pt x="135318" y="316943"/>
                </a:lnTo>
                <a:lnTo>
                  <a:pt x="138789" y="311308"/>
                </a:lnTo>
                <a:lnTo>
                  <a:pt x="142644" y="302507"/>
                </a:lnTo>
                <a:lnTo>
                  <a:pt x="144358" y="294468"/>
                </a:lnTo>
                <a:lnTo>
                  <a:pt x="145120" y="284545"/>
                </a:lnTo>
                <a:lnTo>
                  <a:pt x="145458" y="273785"/>
                </a:lnTo>
                <a:lnTo>
                  <a:pt x="145713" y="246216"/>
                </a:lnTo>
                <a:lnTo>
                  <a:pt x="144766" y="244154"/>
                </a:lnTo>
                <a:lnTo>
                  <a:pt x="143181" y="242780"/>
                </a:lnTo>
                <a:lnTo>
                  <a:pt x="141173" y="241863"/>
                </a:lnTo>
                <a:lnTo>
                  <a:pt x="138882" y="240300"/>
                </a:lnTo>
                <a:lnTo>
                  <a:pt x="136402" y="238305"/>
                </a:lnTo>
                <a:lnTo>
                  <a:pt x="133796" y="236023"/>
                </a:lnTo>
                <a:lnTo>
                  <a:pt x="131106" y="234501"/>
                </a:lnTo>
                <a:lnTo>
                  <a:pt x="128360" y="233487"/>
                </a:lnTo>
                <a:lnTo>
                  <a:pt x="125577" y="232810"/>
                </a:lnTo>
                <a:lnTo>
                  <a:pt x="122769" y="232360"/>
                </a:lnTo>
                <a:lnTo>
                  <a:pt x="119945" y="232059"/>
                </a:lnTo>
                <a:lnTo>
                  <a:pt x="117110" y="231859"/>
                </a:lnTo>
                <a:lnTo>
                  <a:pt x="115220" y="232678"/>
                </a:lnTo>
                <a:lnTo>
                  <a:pt x="113959" y="234176"/>
                </a:lnTo>
                <a:lnTo>
                  <a:pt x="113118" y="236128"/>
                </a:lnTo>
                <a:lnTo>
                  <a:pt x="109645" y="240836"/>
                </a:lnTo>
                <a:lnTo>
                  <a:pt x="107385" y="243425"/>
                </a:lnTo>
                <a:lnTo>
                  <a:pt x="104926" y="246103"/>
                </a:lnTo>
                <a:lnTo>
                  <a:pt x="99655" y="251620"/>
                </a:lnTo>
                <a:lnTo>
                  <a:pt x="96915" y="255377"/>
                </a:lnTo>
                <a:lnTo>
                  <a:pt x="94136" y="259786"/>
                </a:lnTo>
                <a:lnTo>
                  <a:pt x="91331" y="264631"/>
                </a:lnTo>
                <a:lnTo>
                  <a:pt x="88215" y="275094"/>
                </a:lnTo>
                <a:lnTo>
                  <a:pt x="87383" y="280551"/>
                </a:lnTo>
                <a:lnTo>
                  <a:pt x="83920" y="289155"/>
                </a:lnTo>
                <a:lnTo>
                  <a:pt x="81663" y="292783"/>
                </a:lnTo>
                <a:lnTo>
                  <a:pt x="79205" y="298058"/>
                </a:lnTo>
                <a:lnTo>
                  <a:pt x="76615" y="304433"/>
                </a:lnTo>
                <a:lnTo>
                  <a:pt x="73935" y="311541"/>
                </a:lnTo>
                <a:lnTo>
                  <a:pt x="72149" y="318184"/>
                </a:lnTo>
                <a:lnTo>
                  <a:pt x="70164" y="330646"/>
                </a:lnTo>
                <a:lnTo>
                  <a:pt x="66742" y="342534"/>
                </a:lnTo>
                <a:lnTo>
                  <a:pt x="62998" y="354168"/>
                </a:lnTo>
                <a:lnTo>
                  <a:pt x="61334" y="365688"/>
                </a:lnTo>
                <a:lnTo>
                  <a:pt x="60595" y="374618"/>
                </a:lnTo>
                <a:lnTo>
                  <a:pt x="60179" y="385001"/>
                </a:lnTo>
                <a:lnTo>
                  <a:pt x="60014" y="401170"/>
                </a:lnTo>
                <a:lnTo>
                  <a:pt x="60963" y="401749"/>
                </a:lnTo>
                <a:lnTo>
                  <a:pt x="64557" y="402393"/>
                </a:lnTo>
                <a:lnTo>
                  <a:pt x="68576" y="4029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11"/>
          <p:cNvSpPr/>
          <p:nvPr/>
        </p:nvSpPr>
        <p:spPr>
          <a:xfrm>
            <a:off x="6440804" y="2074545"/>
            <a:ext cx="154306" cy="240031"/>
          </a:xfrm>
          <a:custGeom>
            <a:avLst/>
            <a:gdLst/>
            <a:ahLst/>
            <a:cxnLst/>
            <a:rect l="0" t="0" r="0" b="0"/>
            <a:pathLst>
              <a:path w="154306" h="240031">
                <a:moveTo>
                  <a:pt x="0" y="0"/>
                </a:moveTo>
                <a:lnTo>
                  <a:pt x="0" y="13018"/>
                </a:lnTo>
                <a:lnTo>
                  <a:pt x="953" y="15346"/>
                </a:lnTo>
                <a:lnTo>
                  <a:pt x="6844" y="24126"/>
                </a:lnTo>
                <a:lnTo>
                  <a:pt x="9325" y="28466"/>
                </a:lnTo>
                <a:lnTo>
                  <a:pt x="11932" y="33265"/>
                </a:lnTo>
                <a:lnTo>
                  <a:pt x="13670" y="37416"/>
                </a:lnTo>
                <a:lnTo>
                  <a:pt x="15601" y="44570"/>
                </a:lnTo>
                <a:lnTo>
                  <a:pt x="18021" y="48763"/>
                </a:lnTo>
                <a:lnTo>
                  <a:pt x="21539" y="53463"/>
                </a:lnTo>
                <a:lnTo>
                  <a:pt x="25790" y="58502"/>
                </a:lnTo>
                <a:lnTo>
                  <a:pt x="29576" y="63766"/>
                </a:lnTo>
                <a:lnTo>
                  <a:pt x="33053" y="69181"/>
                </a:lnTo>
                <a:lnTo>
                  <a:pt x="36323" y="74695"/>
                </a:lnTo>
                <a:lnTo>
                  <a:pt x="39455" y="80277"/>
                </a:lnTo>
                <a:lnTo>
                  <a:pt x="45476" y="91558"/>
                </a:lnTo>
                <a:lnTo>
                  <a:pt x="71432" y="142878"/>
                </a:lnTo>
                <a:lnTo>
                  <a:pt x="75244" y="148592"/>
                </a:lnTo>
                <a:lnTo>
                  <a:pt x="79690" y="154306"/>
                </a:lnTo>
                <a:lnTo>
                  <a:pt x="84560" y="160020"/>
                </a:lnTo>
                <a:lnTo>
                  <a:pt x="88758" y="164783"/>
                </a:lnTo>
                <a:lnTo>
                  <a:pt x="95963" y="172614"/>
                </a:lnTo>
                <a:lnTo>
                  <a:pt x="99219" y="176988"/>
                </a:lnTo>
                <a:lnTo>
                  <a:pt x="102341" y="181810"/>
                </a:lnTo>
                <a:lnTo>
                  <a:pt x="105375" y="186929"/>
                </a:lnTo>
                <a:lnTo>
                  <a:pt x="108350" y="191294"/>
                </a:lnTo>
                <a:lnTo>
                  <a:pt x="111286" y="195157"/>
                </a:lnTo>
                <a:lnTo>
                  <a:pt x="114196" y="198684"/>
                </a:lnTo>
                <a:lnTo>
                  <a:pt x="117088" y="201989"/>
                </a:lnTo>
                <a:lnTo>
                  <a:pt x="119969" y="205144"/>
                </a:lnTo>
                <a:lnTo>
                  <a:pt x="125709" y="211190"/>
                </a:lnTo>
                <a:lnTo>
                  <a:pt x="131436" y="217052"/>
                </a:lnTo>
                <a:lnTo>
                  <a:pt x="134297" y="218996"/>
                </a:lnTo>
                <a:lnTo>
                  <a:pt x="137156" y="220292"/>
                </a:lnTo>
                <a:lnTo>
                  <a:pt x="140016" y="221156"/>
                </a:lnTo>
                <a:lnTo>
                  <a:pt x="141922" y="222685"/>
                </a:lnTo>
                <a:lnTo>
                  <a:pt x="143192" y="224656"/>
                </a:lnTo>
                <a:lnTo>
                  <a:pt x="144039" y="226923"/>
                </a:lnTo>
                <a:lnTo>
                  <a:pt x="147520" y="231982"/>
                </a:lnTo>
                <a:lnTo>
                  <a:pt x="154305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12"/>
          <p:cNvSpPr/>
          <p:nvPr/>
        </p:nvSpPr>
        <p:spPr>
          <a:xfrm>
            <a:off x="6406515" y="2084444"/>
            <a:ext cx="180023" cy="264421"/>
          </a:xfrm>
          <a:custGeom>
            <a:avLst/>
            <a:gdLst/>
            <a:ahLst/>
            <a:cxnLst/>
            <a:rect l="0" t="0" r="0" b="0"/>
            <a:pathLst>
              <a:path w="180023" h="264421">
                <a:moveTo>
                  <a:pt x="180022" y="24391"/>
                </a:moveTo>
                <a:lnTo>
                  <a:pt x="180022" y="0"/>
                </a:lnTo>
                <a:lnTo>
                  <a:pt x="180022" y="3617"/>
                </a:lnTo>
                <a:lnTo>
                  <a:pt x="179070" y="5779"/>
                </a:lnTo>
                <a:lnTo>
                  <a:pt x="174131" y="13373"/>
                </a:lnTo>
                <a:lnTo>
                  <a:pt x="172641" y="18859"/>
                </a:lnTo>
                <a:lnTo>
                  <a:pt x="169439" y="27012"/>
                </a:lnTo>
                <a:lnTo>
                  <a:pt x="167251" y="31853"/>
                </a:lnTo>
                <a:lnTo>
                  <a:pt x="162281" y="42312"/>
                </a:lnTo>
                <a:lnTo>
                  <a:pt x="159622" y="47768"/>
                </a:lnTo>
                <a:lnTo>
                  <a:pt x="155945" y="54263"/>
                </a:lnTo>
                <a:lnTo>
                  <a:pt x="151588" y="61451"/>
                </a:lnTo>
                <a:lnTo>
                  <a:pt x="146778" y="69100"/>
                </a:lnTo>
                <a:lnTo>
                  <a:pt x="142620" y="77057"/>
                </a:lnTo>
                <a:lnTo>
                  <a:pt x="138894" y="85219"/>
                </a:lnTo>
                <a:lnTo>
                  <a:pt x="135459" y="93518"/>
                </a:lnTo>
                <a:lnTo>
                  <a:pt x="130311" y="101908"/>
                </a:lnTo>
                <a:lnTo>
                  <a:pt x="124022" y="110359"/>
                </a:lnTo>
                <a:lnTo>
                  <a:pt x="116971" y="118850"/>
                </a:lnTo>
                <a:lnTo>
                  <a:pt x="110365" y="127369"/>
                </a:lnTo>
                <a:lnTo>
                  <a:pt x="104057" y="135905"/>
                </a:lnTo>
                <a:lnTo>
                  <a:pt x="91967" y="153010"/>
                </a:lnTo>
                <a:lnTo>
                  <a:pt x="80244" y="170137"/>
                </a:lnTo>
                <a:lnTo>
                  <a:pt x="74451" y="177753"/>
                </a:lnTo>
                <a:lnTo>
                  <a:pt x="68684" y="184734"/>
                </a:lnTo>
                <a:lnTo>
                  <a:pt x="62934" y="191294"/>
                </a:lnTo>
                <a:lnTo>
                  <a:pt x="58148" y="197572"/>
                </a:lnTo>
                <a:lnTo>
                  <a:pt x="54006" y="203663"/>
                </a:lnTo>
                <a:lnTo>
                  <a:pt x="50291" y="209628"/>
                </a:lnTo>
                <a:lnTo>
                  <a:pt x="46862" y="215509"/>
                </a:lnTo>
                <a:lnTo>
                  <a:pt x="40512" y="227125"/>
                </a:lnTo>
                <a:lnTo>
                  <a:pt x="36533" y="231937"/>
                </a:lnTo>
                <a:lnTo>
                  <a:pt x="31975" y="236097"/>
                </a:lnTo>
                <a:lnTo>
                  <a:pt x="27032" y="239823"/>
                </a:lnTo>
                <a:lnTo>
                  <a:pt x="22783" y="243260"/>
                </a:lnTo>
                <a:lnTo>
                  <a:pt x="18999" y="246504"/>
                </a:lnTo>
                <a:lnTo>
                  <a:pt x="15523" y="249618"/>
                </a:lnTo>
                <a:lnTo>
                  <a:pt x="13206" y="252648"/>
                </a:lnTo>
                <a:lnTo>
                  <a:pt x="10632" y="258553"/>
                </a:lnTo>
                <a:lnTo>
                  <a:pt x="8993" y="260509"/>
                </a:lnTo>
                <a:lnTo>
                  <a:pt x="6947" y="261813"/>
                </a:lnTo>
                <a:lnTo>
                  <a:pt x="0" y="2644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13"/>
          <p:cNvSpPr/>
          <p:nvPr/>
        </p:nvSpPr>
        <p:spPr>
          <a:xfrm>
            <a:off x="6800850" y="1997392"/>
            <a:ext cx="42863" cy="317184"/>
          </a:xfrm>
          <a:custGeom>
            <a:avLst/>
            <a:gdLst/>
            <a:ahLst/>
            <a:cxnLst/>
            <a:rect l="0" t="0" r="0" b="0"/>
            <a:pathLst>
              <a:path w="42863" h="317184">
                <a:moveTo>
                  <a:pt x="0" y="0"/>
                </a:moveTo>
                <a:lnTo>
                  <a:pt x="0" y="17321"/>
                </a:lnTo>
                <a:lnTo>
                  <a:pt x="952" y="22025"/>
                </a:lnTo>
                <a:lnTo>
                  <a:pt x="2540" y="27066"/>
                </a:lnTo>
                <a:lnTo>
                  <a:pt x="4550" y="32331"/>
                </a:lnTo>
                <a:lnTo>
                  <a:pt x="5891" y="37747"/>
                </a:lnTo>
                <a:lnTo>
                  <a:pt x="6784" y="43262"/>
                </a:lnTo>
                <a:lnTo>
                  <a:pt x="7380" y="48844"/>
                </a:lnTo>
                <a:lnTo>
                  <a:pt x="7778" y="56375"/>
                </a:lnTo>
                <a:lnTo>
                  <a:pt x="8219" y="74903"/>
                </a:lnTo>
                <a:lnTo>
                  <a:pt x="8572" y="253806"/>
                </a:lnTo>
                <a:lnTo>
                  <a:pt x="9525" y="259692"/>
                </a:lnTo>
                <a:lnTo>
                  <a:pt x="11112" y="265521"/>
                </a:lnTo>
                <a:lnTo>
                  <a:pt x="13123" y="271311"/>
                </a:lnTo>
                <a:lnTo>
                  <a:pt x="14464" y="277077"/>
                </a:lnTo>
                <a:lnTo>
                  <a:pt x="15357" y="282825"/>
                </a:lnTo>
                <a:lnTo>
                  <a:pt x="15953" y="288563"/>
                </a:lnTo>
                <a:lnTo>
                  <a:pt x="17302" y="293340"/>
                </a:lnTo>
                <a:lnTo>
                  <a:pt x="19155" y="297478"/>
                </a:lnTo>
                <a:lnTo>
                  <a:pt x="24421" y="306411"/>
                </a:lnTo>
                <a:lnTo>
                  <a:pt x="25806" y="308096"/>
                </a:lnTo>
                <a:lnTo>
                  <a:pt x="27682" y="310173"/>
                </a:lnTo>
                <a:lnTo>
                  <a:pt x="33903" y="316772"/>
                </a:lnTo>
                <a:lnTo>
                  <a:pt x="34984" y="316909"/>
                </a:lnTo>
                <a:lnTo>
                  <a:pt x="36658" y="317000"/>
                </a:lnTo>
                <a:lnTo>
                  <a:pt x="42862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14"/>
          <p:cNvSpPr/>
          <p:nvPr/>
        </p:nvSpPr>
        <p:spPr>
          <a:xfrm>
            <a:off x="6689407" y="2134552"/>
            <a:ext cx="248603" cy="77154"/>
          </a:xfrm>
          <a:custGeom>
            <a:avLst/>
            <a:gdLst/>
            <a:ahLst/>
            <a:cxnLst/>
            <a:rect l="0" t="0" r="0" b="0"/>
            <a:pathLst>
              <a:path w="248603" h="77154">
                <a:moveTo>
                  <a:pt x="0" y="77153"/>
                </a:moveTo>
                <a:lnTo>
                  <a:pt x="4551" y="77153"/>
                </a:lnTo>
                <a:lnTo>
                  <a:pt x="6843" y="76200"/>
                </a:lnTo>
                <a:lnTo>
                  <a:pt x="9325" y="74612"/>
                </a:lnTo>
                <a:lnTo>
                  <a:pt x="11932" y="72602"/>
                </a:lnTo>
                <a:lnTo>
                  <a:pt x="14622" y="71261"/>
                </a:lnTo>
                <a:lnTo>
                  <a:pt x="20151" y="69772"/>
                </a:lnTo>
                <a:lnTo>
                  <a:pt x="23912" y="68422"/>
                </a:lnTo>
                <a:lnTo>
                  <a:pt x="28324" y="66570"/>
                </a:lnTo>
                <a:lnTo>
                  <a:pt x="33171" y="64382"/>
                </a:lnTo>
                <a:lnTo>
                  <a:pt x="39259" y="61971"/>
                </a:lnTo>
                <a:lnTo>
                  <a:pt x="53644" y="56753"/>
                </a:lnTo>
                <a:lnTo>
                  <a:pt x="60527" y="54028"/>
                </a:lnTo>
                <a:lnTo>
                  <a:pt x="67021" y="51259"/>
                </a:lnTo>
                <a:lnTo>
                  <a:pt x="73256" y="48460"/>
                </a:lnTo>
                <a:lnTo>
                  <a:pt x="80270" y="45642"/>
                </a:lnTo>
                <a:lnTo>
                  <a:pt x="95683" y="39970"/>
                </a:lnTo>
                <a:lnTo>
                  <a:pt x="145854" y="22857"/>
                </a:lnTo>
                <a:lnTo>
                  <a:pt x="154386" y="20953"/>
                </a:lnTo>
                <a:lnTo>
                  <a:pt x="162932" y="19684"/>
                </a:lnTo>
                <a:lnTo>
                  <a:pt x="171486" y="18838"/>
                </a:lnTo>
                <a:lnTo>
                  <a:pt x="179093" y="17321"/>
                </a:lnTo>
                <a:lnTo>
                  <a:pt x="186071" y="15357"/>
                </a:lnTo>
                <a:lnTo>
                  <a:pt x="192627" y="13096"/>
                </a:lnTo>
                <a:lnTo>
                  <a:pt x="198903" y="11588"/>
                </a:lnTo>
                <a:lnTo>
                  <a:pt x="204993" y="10583"/>
                </a:lnTo>
                <a:lnTo>
                  <a:pt x="210957" y="9913"/>
                </a:lnTo>
                <a:lnTo>
                  <a:pt x="215885" y="9466"/>
                </a:lnTo>
                <a:lnTo>
                  <a:pt x="220123" y="9168"/>
                </a:lnTo>
                <a:lnTo>
                  <a:pt x="223902" y="8970"/>
                </a:lnTo>
                <a:lnTo>
                  <a:pt x="227373" y="7885"/>
                </a:lnTo>
                <a:lnTo>
                  <a:pt x="230639" y="6209"/>
                </a:lnTo>
                <a:lnTo>
                  <a:pt x="233769" y="4139"/>
                </a:lnTo>
                <a:lnTo>
                  <a:pt x="239787" y="1840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15"/>
          <p:cNvSpPr/>
          <p:nvPr/>
        </p:nvSpPr>
        <p:spPr>
          <a:xfrm>
            <a:off x="6998027" y="1928812"/>
            <a:ext cx="145572" cy="394336"/>
          </a:xfrm>
          <a:custGeom>
            <a:avLst/>
            <a:gdLst/>
            <a:ahLst/>
            <a:cxnLst/>
            <a:rect l="0" t="0" r="0" b="0"/>
            <a:pathLst>
              <a:path w="145572" h="394336">
                <a:moveTo>
                  <a:pt x="51425" y="0"/>
                </a:moveTo>
                <a:lnTo>
                  <a:pt x="51425" y="4551"/>
                </a:lnTo>
                <a:lnTo>
                  <a:pt x="50473" y="6844"/>
                </a:lnTo>
                <a:lnTo>
                  <a:pt x="46874" y="11932"/>
                </a:lnTo>
                <a:lnTo>
                  <a:pt x="45533" y="14622"/>
                </a:lnTo>
                <a:lnTo>
                  <a:pt x="42695" y="23912"/>
                </a:lnTo>
                <a:lnTo>
                  <a:pt x="38655" y="33170"/>
                </a:lnTo>
                <a:lnTo>
                  <a:pt x="36225" y="43635"/>
                </a:lnTo>
                <a:lnTo>
                  <a:pt x="35576" y="49092"/>
                </a:lnTo>
                <a:lnTo>
                  <a:pt x="33239" y="54636"/>
                </a:lnTo>
                <a:lnTo>
                  <a:pt x="29776" y="60236"/>
                </a:lnTo>
                <a:lnTo>
                  <a:pt x="25562" y="65875"/>
                </a:lnTo>
                <a:lnTo>
                  <a:pt x="22753" y="72492"/>
                </a:lnTo>
                <a:lnTo>
                  <a:pt x="20881" y="79760"/>
                </a:lnTo>
                <a:lnTo>
                  <a:pt x="19633" y="87464"/>
                </a:lnTo>
                <a:lnTo>
                  <a:pt x="17847" y="95457"/>
                </a:lnTo>
                <a:lnTo>
                  <a:pt x="15705" y="103643"/>
                </a:lnTo>
                <a:lnTo>
                  <a:pt x="13324" y="111958"/>
                </a:lnTo>
                <a:lnTo>
                  <a:pt x="11737" y="120359"/>
                </a:lnTo>
                <a:lnTo>
                  <a:pt x="10679" y="128817"/>
                </a:lnTo>
                <a:lnTo>
                  <a:pt x="9973" y="137313"/>
                </a:lnTo>
                <a:lnTo>
                  <a:pt x="8550" y="145834"/>
                </a:lnTo>
                <a:lnTo>
                  <a:pt x="6650" y="154373"/>
                </a:lnTo>
                <a:lnTo>
                  <a:pt x="4430" y="162923"/>
                </a:lnTo>
                <a:lnTo>
                  <a:pt x="2950" y="171480"/>
                </a:lnTo>
                <a:lnTo>
                  <a:pt x="1963" y="180043"/>
                </a:lnTo>
                <a:lnTo>
                  <a:pt x="1306" y="188608"/>
                </a:lnTo>
                <a:lnTo>
                  <a:pt x="867" y="197177"/>
                </a:lnTo>
                <a:lnTo>
                  <a:pt x="380" y="214317"/>
                </a:lnTo>
                <a:lnTo>
                  <a:pt x="5" y="280353"/>
                </a:lnTo>
                <a:lnTo>
                  <a:pt x="0" y="286914"/>
                </a:lnTo>
                <a:lnTo>
                  <a:pt x="949" y="293194"/>
                </a:lnTo>
                <a:lnTo>
                  <a:pt x="4544" y="305251"/>
                </a:lnTo>
                <a:lnTo>
                  <a:pt x="6776" y="316960"/>
                </a:lnTo>
                <a:lnTo>
                  <a:pt x="8722" y="328513"/>
                </a:lnTo>
                <a:lnTo>
                  <a:pt x="12761" y="339998"/>
                </a:lnTo>
                <a:lnTo>
                  <a:pt x="15172" y="344776"/>
                </a:lnTo>
                <a:lnTo>
                  <a:pt x="17731" y="348913"/>
                </a:lnTo>
                <a:lnTo>
                  <a:pt x="20390" y="352624"/>
                </a:lnTo>
                <a:lnTo>
                  <a:pt x="23115" y="355098"/>
                </a:lnTo>
                <a:lnTo>
                  <a:pt x="25884" y="356747"/>
                </a:lnTo>
                <a:lnTo>
                  <a:pt x="28683" y="357846"/>
                </a:lnTo>
                <a:lnTo>
                  <a:pt x="32453" y="359532"/>
                </a:lnTo>
                <a:lnTo>
                  <a:pt x="41723" y="363944"/>
                </a:lnTo>
                <a:lnTo>
                  <a:pt x="45910" y="365502"/>
                </a:lnTo>
                <a:lnTo>
                  <a:pt x="49653" y="366541"/>
                </a:lnTo>
                <a:lnTo>
                  <a:pt x="53102" y="367233"/>
                </a:lnTo>
                <a:lnTo>
                  <a:pt x="56353" y="367695"/>
                </a:lnTo>
                <a:lnTo>
                  <a:pt x="59473" y="368002"/>
                </a:lnTo>
                <a:lnTo>
                  <a:pt x="62505" y="368207"/>
                </a:lnTo>
                <a:lnTo>
                  <a:pt x="65479" y="367392"/>
                </a:lnTo>
                <a:lnTo>
                  <a:pt x="68415" y="365895"/>
                </a:lnTo>
                <a:lnTo>
                  <a:pt x="71324" y="363945"/>
                </a:lnTo>
                <a:lnTo>
                  <a:pt x="75169" y="361693"/>
                </a:lnTo>
                <a:lnTo>
                  <a:pt x="79637" y="359239"/>
                </a:lnTo>
                <a:lnTo>
                  <a:pt x="84520" y="356650"/>
                </a:lnTo>
                <a:lnTo>
                  <a:pt x="88728" y="353971"/>
                </a:lnTo>
                <a:lnTo>
                  <a:pt x="92486" y="351233"/>
                </a:lnTo>
                <a:lnTo>
                  <a:pt x="95945" y="348456"/>
                </a:lnTo>
                <a:lnTo>
                  <a:pt x="100155" y="344699"/>
                </a:lnTo>
                <a:lnTo>
                  <a:pt x="109912" y="335445"/>
                </a:lnTo>
                <a:lnTo>
                  <a:pt x="121566" y="324075"/>
                </a:lnTo>
                <a:lnTo>
                  <a:pt x="124856" y="319873"/>
                </a:lnTo>
                <a:lnTo>
                  <a:pt x="128001" y="315166"/>
                </a:lnTo>
                <a:lnTo>
                  <a:pt x="131051" y="310123"/>
                </a:lnTo>
                <a:lnTo>
                  <a:pt x="134037" y="305809"/>
                </a:lnTo>
                <a:lnTo>
                  <a:pt x="136980" y="301980"/>
                </a:lnTo>
                <a:lnTo>
                  <a:pt x="139894" y="298475"/>
                </a:lnTo>
                <a:lnTo>
                  <a:pt x="141837" y="294233"/>
                </a:lnTo>
                <a:lnTo>
                  <a:pt x="143995" y="284441"/>
                </a:lnTo>
                <a:lnTo>
                  <a:pt x="145211" y="272768"/>
                </a:lnTo>
                <a:lnTo>
                  <a:pt x="145571" y="263277"/>
                </a:lnTo>
                <a:lnTo>
                  <a:pt x="144669" y="261243"/>
                </a:lnTo>
                <a:lnTo>
                  <a:pt x="143115" y="259887"/>
                </a:lnTo>
                <a:lnTo>
                  <a:pt x="141127" y="258983"/>
                </a:lnTo>
                <a:lnTo>
                  <a:pt x="138849" y="258380"/>
                </a:lnTo>
                <a:lnTo>
                  <a:pt x="136378" y="257979"/>
                </a:lnTo>
                <a:lnTo>
                  <a:pt x="133777" y="257711"/>
                </a:lnTo>
                <a:lnTo>
                  <a:pt x="130139" y="257532"/>
                </a:lnTo>
                <a:lnTo>
                  <a:pt x="121016" y="257334"/>
                </a:lnTo>
                <a:lnTo>
                  <a:pt x="116869" y="258233"/>
                </a:lnTo>
                <a:lnTo>
                  <a:pt x="113152" y="259786"/>
                </a:lnTo>
                <a:lnTo>
                  <a:pt x="109722" y="261773"/>
                </a:lnTo>
                <a:lnTo>
                  <a:pt x="100830" y="266521"/>
                </a:lnTo>
                <a:lnTo>
                  <a:pt x="79599" y="277330"/>
                </a:lnTo>
                <a:lnTo>
                  <a:pt x="74970" y="280137"/>
                </a:lnTo>
                <a:lnTo>
                  <a:pt x="70932" y="282961"/>
                </a:lnTo>
                <a:lnTo>
                  <a:pt x="67287" y="285795"/>
                </a:lnTo>
                <a:lnTo>
                  <a:pt x="63905" y="288638"/>
                </a:lnTo>
                <a:lnTo>
                  <a:pt x="60697" y="291485"/>
                </a:lnTo>
                <a:lnTo>
                  <a:pt x="57606" y="294336"/>
                </a:lnTo>
                <a:lnTo>
                  <a:pt x="55546" y="298142"/>
                </a:lnTo>
                <a:lnTo>
                  <a:pt x="51694" y="312599"/>
                </a:lnTo>
                <a:lnTo>
                  <a:pt x="47417" y="323401"/>
                </a:lnTo>
                <a:lnTo>
                  <a:pt x="44881" y="334551"/>
                </a:lnTo>
                <a:lnTo>
                  <a:pt x="43754" y="344904"/>
                </a:lnTo>
                <a:lnTo>
                  <a:pt x="43254" y="352681"/>
                </a:lnTo>
                <a:lnTo>
                  <a:pt x="44072" y="356088"/>
                </a:lnTo>
                <a:lnTo>
                  <a:pt x="47522" y="362414"/>
                </a:lnTo>
                <a:lnTo>
                  <a:pt x="49690" y="370940"/>
                </a:lnTo>
                <a:lnTo>
                  <a:pt x="50269" y="375881"/>
                </a:lnTo>
                <a:lnTo>
                  <a:pt x="51607" y="379175"/>
                </a:lnTo>
                <a:lnTo>
                  <a:pt x="53451" y="381371"/>
                </a:lnTo>
                <a:lnTo>
                  <a:pt x="55633" y="382835"/>
                </a:lnTo>
                <a:lnTo>
                  <a:pt x="57088" y="384763"/>
                </a:lnTo>
                <a:lnTo>
                  <a:pt x="58058" y="387001"/>
                </a:lnTo>
                <a:lnTo>
                  <a:pt x="59998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6"/>
          <p:cNvSpPr/>
          <p:nvPr/>
        </p:nvSpPr>
        <p:spPr>
          <a:xfrm>
            <a:off x="7178040" y="2083117"/>
            <a:ext cx="197168" cy="188596"/>
          </a:xfrm>
          <a:custGeom>
            <a:avLst/>
            <a:gdLst/>
            <a:ahLst/>
            <a:cxnLst/>
            <a:rect l="0" t="0" r="0" b="0"/>
            <a:pathLst>
              <a:path w="197168" h="18859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2770" y="11932"/>
                </a:lnTo>
                <a:lnTo>
                  <a:pt x="15181" y="15575"/>
                </a:lnTo>
                <a:lnTo>
                  <a:pt x="17740" y="19908"/>
                </a:lnTo>
                <a:lnTo>
                  <a:pt x="20399" y="24702"/>
                </a:lnTo>
                <a:lnTo>
                  <a:pt x="24077" y="28851"/>
                </a:lnTo>
                <a:lnTo>
                  <a:pt x="28434" y="32569"/>
                </a:lnTo>
                <a:lnTo>
                  <a:pt x="33243" y="36000"/>
                </a:lnTo>
                <a:lnTo>
                  <a:pt x="37402" y="40192"/>
                </a:lnTo>
                <a:lnTo>
                  <a:pt x="41127" y="44893"/>
                </a:lnTo>
                <a:lnTo>
                  <a:pt x="44563" y="49931"/>
                </a:lnTo>
                <a:lnTo>
                  <a:pt x="49711" y="55195"/>
                </a:lnTo>
                <a:lnTo>
                  <a:pt x="56001" y="60609"/>
                </a:lnTo>
                <a:lnTo>
                  <a:pt x="63051" y="66124"/>
                </a:lnTo>
                <a:lnTo>
                  <a:pt x="68704" y="71705"/>
                </a:lnTo>
                <a:lnTo>
                  <a:pt x="73425" y="77331"/>
                </a:lnTo>
                <a:lnTo>
                  <a:pt x="77524" y="82987"/>
                </a:lnTo>
                <a:lnTo>
                  <a:pt x="82163" y="88662"/>
                </a:lnTo>
                <a:lnTo>
                  <a:pt x="87160" y="94350"/>
                </a:lnTo>
                <a:lnTo>
                  <a:pt x="92396" y="100048"/>
                </a:lnTo>
                <a:lnTo>
                  <a:pt x="103295" y="111458"/>
                </a:lnTo>
                <a:lnTo>
                  <a:pt x="108867" y="117168"/>
                </a:lnTo>
                <a:lnTo>
                  <a:pt x="114489" y="121927"/>
                </a:lnTo>
                <a:lnTo>
                  <a:pt x="120140" y="126052"/>
                </a:lnTo>
                <a:lnTo>
                  <a:pt x="125814" y="129755"/>
                </a:lnTo>
                <a:lnTo>
                  <a:pt x="130548" y="134128"/>
                </a:lnTo>
                <a:lnTo>
                  <a:pt x="134657" y="138949"/>
                </a:lnTo>
                <a:lnTo>
                  <a:pt x="138349" y="144068"/>
                </a:lnTo>
                <a:lnTo>
                  <a:pt x="141762" y="148433"/>
                </a:lnTo>
                <a:lnTo>
                  <a:pt x="144991" y="152295"/>
                </a:lnTo>
                <a:lnTo>
                  <a:pt x="148095" y="155823"/>
                </a:lnTo>
                <a:lnTo>
                  <a:pt x="154085" y="162282"/>
                </a:lnTo>
                <a:lnTo>
                  <a:pt x="157016" y="165338"/>
                </a:lnTo>
                <a:lnTo>
                  <a:pt x="160874" y="168328"/>
                </a:lnTo>
                <a:lnTo>
                  <a:pt x="165352" y="171274"/>
                </a:lnTo>
                <a:lnTo>
                  <a:pt x="177125" y="178294"/>
                </a:lnTo>
                <a:lnTo>
                  <a:pt x="181274" y="181794"/>
                </a:lnTo>
                <a:lnTo>
                  <a:pt x="187149" y="187252"/>
                </a:lnTo>
                <a:lnTo>
                  <a:pt x="188583" y="187700"/>
                </a:lnTo>
                <a:lnTo>
                  <a:pt x="194200" y="188330"/>
                </a:lnTo>
                <a:lnTo>
                  <a:pt x="197167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17"/>
          <p:cNvSpPr/>
          <p:nvPr/>
        </p:nvSpPr>
        <p:spPr>
          <a:xfrm>
            <a:off x="7135177" y="2083117"/>
            <a:ext cx="205741" cy="282894"/>
          </a:xfrm>
          <a:custGeom>
            <a:avLst/>
            <a:gdLst/>
            <a:ahLst/>
            <a:cxnLst/>
            <a:rect l="0" t="0" r="0" b="0"/>
            <a:pathLst>
              <a:path w="205741" h="282894">
                <a:moveTo>
                  <a:pt x="205740" y="0"/>
                </a:moveTo>
                <a:lnTo>
                  <a:pt x="192721" y="0"/>
                </a:lnTo>
                <a:lnTo>
                  <a:pt x="191346" y="953"/>
                </a:lnTo>
                <a:lnTo>
                  <a:pt x="190429" y="2540"/>
                </a:lnTo>
                <a:lnTo>
                  <a:pt x="189818" y="4551"/>
                </a:lnTo>
                <a:lnTo>
                  <a:pt x="186598" y="9325"/>
                </a:lnTo>
                <a:lnTo>
                  <a:pt x="181993" y="15575"/>
                </a:lnTo>
                <a:lnTo>
                  <a:pt x="179431" y="19908"/>
                </a:lnTo>
                <a:lnTo>
                  <a:pt x="176771" y="24702"/>
                </a:lnTo>
                <a:lnTo>
                  <a:pt x="171275" y="35109"/>
                </a:lnTo>
                <a:lnTo>
                  <a:pt x="168476" y="40551"/>
                </a:lnTo>
                <a:lnTo>
                  <a:pt x="164705" y="46084"/>
                </a:lnTo>
                <a:lnTo>
                  <a:pt x="160286" y="51678"/>
                </a:lnTo>
                <a:lnTo>
                  <a:pt x="155435" y="57312"/>
                </a:lnTo>
                <a:lnTo>
                  <a:pt x="150296" y="63925"/>
                </a:lnTo>
                <a:lnTo>
                  <a:pt x="144965" y="71192"/>
                </a:lnTo>
                <a:lnTo>
                  <a:pt x="139506" y="78894"/>
                </a:lnTo>
                <a:lnTo>
                  <a:pt x="133962" y="85933"/>
                </a:lnTo>
                <a:lnTo>
                  <a:pt x="128361" y="92531"/>
                </a:lnTo>
                <a:lnTo>
                  <a:pt x="122721" y="98835"/>
                </a:lnTo>
                <a:lnTo>
                  <a:pt x="117057" y="105895"/>
                </a:lnTo>
                <a:lnTo>
                  <a:pt x="111376" y="113459"/>
                </a:lnTo>
                <a:lnTo>
                  <a:pt x="99983" y="129484"/>
                </a:lnTo>
                <a:lnTo>
                  <a:pt x="88570" y="146131"/>
                </a:lnTo>
                <a:lnTo>
                  <a:pt x="83811" y="154571"/>
                </a:lnTo>
                <a:lnTo>
                  <a:pt x="79687" y="163055"/>
                </a:lnTo>
                <a:lnTo>
                  <a:pt x="75985" y="171568"/>
                </a:lnTo>
                <a:lnTo>
                  <a:pt x="71611" y="179149"/>
                </a:lnTo>
                <a:lnTo>
                  <a:pt x="66791" y="186108"/>
                </a:lnTo>
                <a:lnTo>
                  <a:pt x="61672" y="192652"/>
                </a:lnTo>
                <a:lnTo>
                  <a:pt x="57308" y="199872"/>
                </a:lnTo>
                <a:lnTo>
                  <a:pt x="53445" y="207543"/>
                </a:lnTo>
                <a:lnTo>
                  <a:pt x="49918" y="215514"/>
                </a:lnTo>
                <a:lnTo>
                  <a:pt x="45661" y="222734"/>
                </a:lnTo>
                <a:lnTo>
                  <a:pt x="40919" y="229452"/>
                </a:lnTo>
                <a:lnTo>
                  <a:pt x="35851" y="235835"/>
                </a:lnTo>
                <a:lnTo>
                  <a:pt x="31521" y="241044"/>
                </a:lnTo>
                <a:lnTo>
                  <a:pt x="27681" y="245468"/>
                </a:lnTo>
                <a:lnTo>
                  <a:pt x="24169" y="249371"/>
                </a:lnTo>
                <a:lnTo>
                  <a:pt x="20875" y="253877"/>
                </a:lnTo>
                <a:lnTo>
                  <a:pt x="17727" y="258786"/>
                </a:lnTo>
                <a:lnTo>
                  <a:pt x="14676" y="263964"/>
                </a:lnTo>
                <a:lnTo>
                  <a:pt x="11285" y="272258"/>
                </a:lnTo>
                <a:lnTo>
                  <a:pt x="10381" y="275802"/>
                </a:lnTo>
                <a:lnTo>
                  <a:pt x="8826" y="278166"/>
                </a:lnTo>
                <a:lnTo>
                  <a:pt x="6836" y="279741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8"/>
          <p:cNvSpPr/>
          <p:nvPr/>
        </p:nvSpPr>
        <p:spPr>
          <a:xfrm>
            <a:off x="7469505" y="2108835"/>
            <a:ext cx="334328" cy="17146"/>
          </a:xfrm>
          <a:custGeom>
            <a:avLst/>
            <a:gdLst/>
            <a:ahLst/>
            <a:cxnLst/>
            <a:rect l="0" t="0" r="0" b="0"/>
            <a:pathLst>
              <a:path w="334328" h="17146">
                <a:moveTo>
                  <a:pt x="0" y="17145"/>
                </a:moveTo>
                <a:lnTo>
                  <a:pt x="121368" y="17145"/>
                </a:lnTo>
                <a:lnTo>
                  <a:pt x="129490" y="16192"/>
                </a:lnTo>
                <a:lnTo>
                  <a:pt x="137761" y="14604"/>
                </a:lnTo>
                <a:lnTo>
                  <a:pt x="146134" y="12594"/>
                </a:lnTo>
                <a:lnTo>
                  <a:pt x="154572" y="11253"/>
                </a:lnTo>
                <a:lnTo>
                  <a:pt x="163056" y="10360"/>
                </a:lnTo>
                <a:lnTo>
                  <a:pt x="171569" y="9763"/>
                </a:lnTo>
                <a:lnTo>
                  <a:pt x="180101" y="9366"/>
                </a:lnTo>
                <a:lnTo>
                  <a:pt x="197203" y="8925"/>
                </a:lnTo>
                <a:lnTo>
                  <a:pt x="205763" y="7855"/>
                </a:lnTo>
                <a:lnTo>
                  <a:pt x="214328" y="6189"/>
                </a:lnTo>
                <a:lnTo>
                  <a:pt x="222895" y="4126"/>
                </a:lnTo>
                <a:lnTo>
                  <a:pt x="231464" y="2750"/>
                </a:lnTo>
                <a:lnTo>
                  <a:pt x="240034" y="1833"/>
                </a:lnTo>
                <a:lnTo>
                  <a:pt x="248605" y="1222"/>
                </a:lnTo>
                <a:lnTo>
                  <a:pt x="256224" y="815"/>
                </a:lnTo>
                <a:lnTo>
                  <a:pt x="269769" y="362"/>
                </a:lnTo>
                <a:lnTo>
                  <a:pt x="297275" y="47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19"/>
          <p:cNvSpPr/>
          <p:nvPr/>
        </p:nvSpPr>
        <p:spPr>
          <a:xfrm>
            <a:off x="7584581" y="2023110"/>
            <a:ext cx="56375" cy="265748"/>
          </a:xfrm>
          <a:custGeom>
            <a:avLst/>
            <a:gdLst/>
            <a:ahLst/>
            <a:cxnLst/>
            <a:rect l="0" t="0" r="0" b="0"/>
            <a:pathLst>
              <a:path w="56375" h="265748">
                <a:moveTo>
                  <a:pt x="4938" y="0"/>
                </a:moveTo>
                <a:lnTo>
                  <a:pt x="0" y="0"/>
                </a:lnTo>
                <a:lnTo>
                  <a:pt x="2108" y="0"/>
                </a:lnTo>
                <a:lnTo>
                  <a:pt x="3051" y="952"/>
                </a:lnTo>
                <a:lnTo>
                  <a:pt x="3681" y="2540"/>
                </a:lnTo>
                <a:lnTo>
                  <a:pt x="4772" y="8730"/>
                </a:lnTo>
                <a:lnTo>
                  <a:pt x="4889" y="15180"/>
                </a:lnTo>
                <a:lnTo>
                  <a:pt x="4937" y="49114"/>
                </a:lnTo>
                <a:lnTo>
                  <a:pt x="5890" y="54650"/>
                </a:lnTo>
                <a:lnTo>
                  <a:pt x="7478" y="60245"/>
                </a:lnTo>
                <a:lnTo>
                  <a:pt x="9489" y="65881"/>
                </a:lnTo>
                <a:lnTo>
                  <a:pt x="11782" y="71543"/>
                </a:lnTo>
                <a:lnTo>
                  <a:pt x="14263" y="77223"/>
                </a:lnTo>
                <a:lnTo>
                  <a:pt x="16870" y="82914"/>
                </a:lnTo>
                <a:lnTo>
                  <a:pt x="18608" y="88614"/>
                </a:lnTo>
                <a:lnTo>
                  <a:pt x="19767" y="94318"/>
                </a:lnTo>
                <a:lnTo>
                  <a:pt x="20539" y="100026"/>
                </a:lnTo>
                <a:lnTo>
                  <a:pt x="22006" y="106689"/>
                </a:lnTo>
                <a:lnTo>
                  <a:pt x="23937" y="113988"/>
                </a:lnTo>
                <a:lnTo>
                  <a:pt x="26177" y="121712"/>
                </a:lnTo>
                <a:lnTo>
                  <a:pt x="27670" y="128766"/>
                </a:lnTo>
                <a:lnTo>
                  <a:pt x="28665" y="135374"/>
                </a:lnTo>
                <a:lnTo>
                  <a:pt x="29329" y="141684"/>
                </a:lnTo>
                <a:lnTo>
                  <a:pt x="30724" y="148749"/>
                </a:lnTo>
                <a:lnTo>
                  <a:pt x="32606" y="156316"/>
                </a:lnTo>
                <a:lnTo>
                  <a:pt x="34814" y="164218"/>
                </a:lnTo>
                <a:lnTo>
                  <a:pt x="37239" y="171391"/>
                </a:lnTo>
                <a:lnTo>
                  <a:pt x="39807" y="178078"/>
                </a:lnTo>
                <a:lnTo>
                  <a:pt x="42471" y="184441"/>
                </a:lnTo>
                <a:lnTo>
                  <a:pt x="44248" y="190588"/>
                </a:lnTo>
                <a:lnTo>
                  <a:pt x="45433" y="196591"/>
                </a:lnTo>
                <a:lnTo>
                  <a:pt x="46222" y="202498"/>
                </a:lnTo>
                <a:lnTo>
                  <a:pt x="46748" y="207388"/>
                </a:lnTo>
                <a:lnTo>
                  <a:pt x="47333" y="215362"/>
                </a:lnTo>
                <a:lnTo>
                  <a:pt x="47593" y="224621"/>
                </a:lnTo>
                <a:lnTo>
                  <a:pt x="47663" y="229757"/>
                </a:lnTo>
                <a:lnTo>
                  <a:pt x="48661" y="234134"/>
                </a:lnTo>
                <a:lnTo>
                  <a:pt x="50280" y="238004"/>
                </a:lnTo>
                <a:lnTo>
                  <a:pt x="52310" y="241537"/>
                </a:lnTo>
                <a:lnTo>
                  <a:pt x="53665" y="244844"/>
                </a:lnTo>
                <a:lnTo>
                  <a:pt x="55170" y="251059"/>
                </a:lnTo>
                <a:lnTo>
                  <a:pt x="56136" y="256919"/>
                </a:lnTo>
                <a:lnTo>
                  <a:pt x="56360" y="265147"/>
                </a:lnTo>
                <a:lnTo>
                  <a:pt x="56374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0"/>
          <p:cNvSpPr/>
          <p:nvPr/>
        </p:nvSpPr>
        <p:spPr>
          <a:xfrm>
            <a:off x="7778267" y="1869308"/>
            <a:ext cx="179757" cy="453840"/>
          </a:xfrm>
          <a:custGeom>
            <a:avLst/>
            <a:gdLst/>
            <a:ahLst/>
            <a:cxnLst/>
            <a:rect l="0" t="0" r="0" b="0"/>
            <a:pathLst>
              <a:path w="179757" h="453840">
                <a:moveTo>
                  <a:pt x="162725" y="76649"/>
                </a:moveTo>
                <a:lnTo>
                  <a:pt x="162725" y="42641"/>
                </a:lnTo>
                <a:lnTo>
                  <a:pt x="161773" y="38737"/>
                </a:lnTo>
                <a:lnTo>
                  <a:pt x="158174" y="31859"/>
                </a:lnTo>
                <a:lnTo>
                  <a:pt x="153400" y="25627"/>
                </a:lnTo>
                <a:lnTo>
                  <a:pt x="148103" y="19683"/>
                </a:lnTo>
                <a:lnTo>
                  <a:pt x="142574" y="13866"/>
                </a:lnTo>
                <a:lnTo>
                  <a:pt x="134105" y="5236"/>
                </a:lnTo>
                <a:lnTo>
                  <a:pt x="131264" y="3323"/>
                </a:lnTo>
                <a:lnTo>
                  <a:pt x="128415" y="2047"/>
                </a:lnTo>
                <a:lnTo>
                  <a:pt x="125565" y="1197"/>
                </a:lnTo>
                <a:lnTo>
                  <a:pt x="121759" y="630"/>
                </a:lnTo>
                <a:lnTo>
                  <a:pt x="117316" y="252"/>
                </a:lnTo>
                <a:lnTo>
                  <a:pt x="112451" y="0"/>
                </a:lnTo>
                <a:lnTo>
                  <a:pt x="107301" y="785"/>
                </a:lnTo>
                <a:lnTo>
                  <a:pt x="101963" y="2260"/>
                </a:lnTo>
                <a:lnTo>
                  <a:pt x="96500" y="4197"/>
                </a:lnTo>
                <a:lnTo>
                  <a:pt x="90952" y="6440"/>
                </a:lnTo>
                <a:lnTo>
                  <a:pt x="85349" y="8888"/>
                </a:lnTo>
                <a:lnTo>
                  <a:pt x="74043" y="14148"/>
                </a:lnTo>
                <a:lnTo>
                  <a:pt x="62669" y="19661"/>
                </a:lnTo>
                <a:lnTo>
                  <a:pt x="57921" y="23417"/>
                </a:lnTo>
                <a:lnTo>
                  <a:pt x="53803" y="27826"/>
                </a:lnTo>
                <a:lnTo>
                  <a:pt x="50106" y="32670"/>
                </a:lnTo>
                <a:lnTo>
                  <a:pt x="45736" y="37805"/>
                </a:lnTo>
                <a:lnTo>
                  <a:pt x="40917" y="43133"/>
                </a:lnTo>
                <a:lnTo>
                  <a:pt x="35799" y="48590"/>
                </a:lnTo>
                <a:lnTo>
                  <a:pt x="31436" y="54133"/>
                </a:lnTo>
                <a:lnTo>
                  <a:pt x="27574" y="59733"/>
                </a:lnTo>
                <a:lnTo>
                  <a:pt x="24047" y="65372"/>
                </a:lnTo>
                <a:lnTo>
                  <a:pt x="20743" y="71036"/>
                </a:lnTo>
                <a:lnTo>
                  <a:pt x="17588" y="76717"/>
                </a:lnTo>
                <a:lnTo>
                  <a:pt x="14532" y="82409"/>
                </a:lnTo>
                <a:lnTo>
                  <a:pt x="11542" y="89062"/>
                </a:lnTo>
                <a:lnTo>
                  <a:pt x="8597" y="96354"/>
                </a:lnTo>
                <a:lnTo>
                  <a:pt x="5681" y="104073"/>
                </a:lnTo>
                <a:lnTo>
                  <a:pt x="2440" y="117730"/>
                </a:lnTo>
                <a:lnTo>
                  <a:pt x="1000" y="130150"/>
                </a:lnTo>
                <a:lnTo>
                  <a:pt x="360" y="142020"/>
                </a:lnTo>
                <a:lnTo>
                  <a:pt x="75" y="153645"/>
                </a:lnTo>
                <a:lnTo>
                  <a:pt x="0" y="159412"/>
                </a:lnTo>
                <a:lnTo>
                  <a:pt x="901" y="164209"/>
                </a:lnTo>
                <a:lnTo>
                  <a:pt x="4443" y="172080"/>
                </a:lnTo>
                <a:lnTo>
                  <a:pt x="11793" y="186416"/>
                </a:lnTo>
                <a:lnTo>
                  <a:pt x="14479" y="189832"/>
                </a:lnTo>
                <a:lnTo>
                  <a:pt x="17222" y="192110"/>
                </a:lnTo>
                <a:lnTo>
                  <a:pt x="20003" y="193628"/>
                </a:lnTo>
                <a:lnTo>
                  <a:pt x="22809" y="194640"/>
                </a:lnTo>
                <a:lnTo>
                  <a:pt x="25633" y="195315"/>
                </a:lnTo>
                <a:lnTo>
                  <a:pt x="28468" y="195764"/>
                </a:lnTo>
                <a:lnTo>
                  <a:pt x="31310" y="196064"/>
                </a:lnTo>
                <a:lnTo>
                  <a:pt x="34158" y="196264"/>
                </a:lnTo>
                <a:lnTo>
                  <a:pt x="37009" y="196398"/>
                </a:lnTo>
                <a:lnTo>
                  <a:pt x="45256" y="196546"/>
                </a:lnTo>
                <a:lnTo>
                  <a:pt x="50123" y="196585"/>
                </a:lnTo>
                <a:lnTo>
                  <a:pt x="54320" y="195659"/>
                </a:lnTo>
                <a:lnTo>
                  <a:pt x="58069" y="194089"/>
                </a:lnTo>
                <a:lnTo>
                  <a:pt x="61522" y="192090"/>
                </a:lnTo>
                <a:lnTo>
                  <a:pt x="70438" y="187329"/>
                </a:lnTo>
                <a:lnTo>
                  <a:pt x="75483" y="184725"/>
                </a:lnTo>
                <a:lnTo>
                  <a:pt x="79799" y="181085"/>
                </a:lnTo>
                <a:lnTo>
                  <a:pt x="83629" y="176753"/>
                </a:lnTo>
                <a:lnTo>
                  <a:pt x="87134" y="171960"/>
                </a:lnTo>
                <a:lnTo>
                  <a:pt x="90424" y="167812"/>
                </a:lnTo>
                <a:lnTo>
                  <a:pt x="93570" y="164095"/>
                </a:lnTo>
                <a:lnTo>
                  <a:pt x="96618" y="160664"/>
                </a:lnTo>
                <a:lnTo>
                  <a:pt x="99604" y="156471"/>
                </a:lnTo>
                <a:lnTo>
                  <a:pt x="102547" y="151771"/>
                </a:lnTo>
                <a:lnTo>
                  <a:pt x="105461" y="146733"/>
                </a:lnTo>
                <a:lnTo>
                  <a:pt x="108357" y="142422"/>
                </a:lnTo>
                <a:lnTo>
                  <a:pt x="111240" y="138595"/>
                </a:lnTo>
                <a:lnTo>
                  <a:pt x="114114" y="135091"/>
                </a:lnTo>
                <a:lnTo>
                  <a:pt x="116030" y="130851"/>
                </a:lnTo>
                <a:lnTo>
                  <a:pt x="118159" y="121059"/>
                </a:lnTo>
                <a:lnTo>
                  <a:pt x="119106" y="110357"/>
                </a:lnTo>
                <a:lnTo>
                  <a:pt x="119526" y="99250"/>
                </a:lnTo>
                <a:lnTo>
                  <a:pt x="119713" y="87964"/>
                </a:lnTo>
                <a:lnTo>
                  <a:pt x="118811" y="83240"/>
                </a:lnTo>
                <a:lnTo>
                  <a:pt x="113941" y="72040"/>
                </a:lnTo>
                <a:lnTo>
                  <a:pt x="112076" y="62689"/>
                </a:lnTo>
                <a:lnTo>
                  <a:pt x="111445" y="50996"/>
                </a:lnTo>
                <a:lnTo>
                  <a:pt x="111394" y="48117"/>
                </a:lnTo>
                <a:lnTo>
                  <a:pt x="112311" y="46198"/>
                </a:lnTo>
                <a:lnTo>
                  <a:pt x="113876" y="44918"/>
                </a:lnTo>
                <a:lnTo>
                  <a:pt x="118680" y="42865"/>
                </a:lnTo>
                <a:lnTo>
                  <a:pt x="119074" y="43649"/>
                </a:lnTo>
                <a:lnTo>
                  <a:pt x="119706" y="51751"/>
                </a:lnTo>
                <a:lnTo>
                  <a:pt x="119759" y="54335"/>
                </a:lnTo>
                <a:lnTo>
                  <a:pt x="120746" y="57011"/>
                </a:lnTo>
                <a:lnTo>
                  <a:pt x="124382" y="62523"/>
                </a:lnTo>
                <a:lnTo>
                  <a:pt x="126634" y="70688"/>
                </a:lnTo>
                <a:lnTo>
                  <a:pt x="127634" y="80667"/>
                </a:lnTo>
                <a:lnTo>
                  <a:pt x="128079" y="91452"/>
                </a:lnTo>
                <a:lnTo>
                  <a:pt x="130816" y="105136"/>
                </a:lnTo>
                <a:lnTo>
                  <a:pt x="132881" y="112785"/>
                </a:lnTo>
                <a:lnTo>
                  <a:pt x="134257" y="120743"/>
                </a:lnTo>
                <a:lnTo>
                  <a:pt x="135173" y="128905"/>
                </a:lnTo>
                <a:lnTo>
                  <a:pt x="135784" y="137204"/>
                </a:lnTo>
                <a:lnTo>
                  <a:pt x="136192" y="145594"/>
                </a:lnTo>
                <a:lnTo>
                  <a:pt x="136646" y="162536"/>
                </a:lnTo>
                <a:lnTo>
                  <a:pt x="136976" y="213823"/>
                </a:lnTo>
                <a:lnTo>
                  <a:pt x="137939" y="223344"/>
                </a:lnTo>
                <a:lnTo>
                  <a:pt x="139534" y="233500"/>
                </a:lnTo>
                <a:lnTo>
                  <a:pt x="141549" y="244082"/>
                </a:lnTo>
                <a:lnTo>
                  <a:pt x="142892" y="253993"/>
                </a:lnTo>
                <a:lnTo>
                  <a:pt x="143788" y="263459"/>
                </a:lnTo>
                <a:lnTo>
                  <a:pt x="144386" y="272626"/>
                </a:lnTo>
                <a:lnTo>
                  <a:pt x="144784" y="281595"/>
                </a:lnTo>
                <a:lnTo>
                  <a:pt x="145226" y="299181"/>
                </a:lnTo>
                <a:lnTo>
                  <a:pt x="146297" y="306919"/>
                </a:lnTo>
                <a:lnTo>
                  <a:pt x="150026" y="320596"/>
                </a:lnTo>
                <a:lnTo>
                  <a:pt x="152319" y="333025"/>
                </a:lnTo>
                <a:lnTo>
                  <a:pt x="154291" y="345851"/>
                </a:lnTo>
                <a:lnTo>
                  <a:pt x="156149" y="353272"/>
                </a:lnTo>
                <a:lnTo>
                  <a:pt x="158341" y="361077"/>
                </a:lnTo>
                <a:lnTo>
                  <a:pt x="160777" y="374829"/>
                </a:lnTo>
                <a:lnTo>
                  <a:pt x="161859" y="386339"/>
                </a:lnTo>
                <a:lnTo>
                  <a:pt x="162341" y="394629"/>
                </a:lnTo>
                <a:lnTo>
                  <a:pt x="165094" y="404028"/>
                </a:lnTo>
                <a:lnTo>
                  <a:pt x="168540" y="413603"/>
                </a:lnTo>
                <a:lnTo>
                  <a:pt x="170072" y="421034"/>
                </a:lnTo>
                <a:lnTo>
                  <a:pt x="173293" y="427511"/>
                </a:lnTo>
                <a:lnTo>
                  <a:pt x="175486" y="430572"/>
                </a:lnTo>
                <a:lnTo>
                  <a:pt x="177921" y="436513"/>
                </a:lnTo>
                <a:lnTo>
                  <a:pt x="179293" y="445213"/>
                </a:lnTo>
                <a:lnTo>
                  <a:pt x="179756" y="452135"/>
                </a:lnTo>
                <a:lnTo>
                  <a:pt x="178841" y="452703"/>
                </a:lnTo>
                <a:lnTo>
                  <a:pt x="173956" y="453502"/>
                </a:lnTo>
                <a:lnTo>
                  <a:pt x="171298" y="4538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21"/>
          <p:cNvSpPr/>
          <p:nvPr/>
        </p:nvSpPr>
        <p:spPr>
          <a:xfrm>
            <a:off x="8095297" y="2040255"/>
            <a:ext cx="257176" cy="51435"/>
          </a:xfrm>
          <a:custGeom>
            <a:avLst/>
            <a:gdLst/>
            <a:ahLst/>
            <a:cxnLst/>
            <a:rect l="0" t="0" r="0" b="0"/>
            <a:pathLst>
              <a:path w="257176" h="51435">
                <a:moveTo>
                  <a:pt x="0" y="51434"/>
                </a:moveTo>
                <a:lnTo>
                  <a:pt x="12771" y="38664"/>
                </a:lnTo>
                <a:lnTo>
                  <a:pt x="16135" y="37206"/>
                </a:lnTo>
                <a:lnTo>
                  <a:pt x="20282" y="36234"/>
                </a:lnTo>
                <a:lnTo>
                  <a:pt x="24950" y="35586"/>
                </a:lnTo>
                <a:lnTo>
                  <a:pt x="29969" y="34201"/>
                </a:lnTo>
                <a:lnTo>
                  <a:pt x="35219" y="32326"/>
                </a:lnTo>
                <a:lnTo>
                  <a:pt x="40624" y="30123"/>
                </a:lnTo>
                <a:lnTo>
                  <a:pt x="46133" y="28654"/>
                </a:lnTo>
                <a:lnTo>
                  <a:pt x="51710" y="27675"/>
                </a:lnTo>
                <a:lnTo>
                  <a:pt x="57334" y="27023"/>
                </a:lnTo>
                <a:lnTo>
                  <a:pt x="63940" y="25635"/>
                </a:lnTo>
                <a:lnTo>
                  <a:pt x="71202" y="23757"/>
                </a:lnTo>
                <a:lnTo>
                  <a:pt x="78900" y="21553"/>
                </a:lnTo>
                <a:lnTo>
                  <a:pt x="86890" y="20084"/>
                </a:lnTo>
                <a:lnTo>
                  <a:pt x="95074" y="19104"/>
                </a:lnTo>
                <a:lnTo>
                  <a:pt x="103388" y="18451"/>
                </a:lnTo>
                <a:lnTo>
                  <a:pt x="110836" y="18015"/>
                </a:lnTo>
                <a:lnTo>
                  <a:pt x="124191" y="17532"/>
                </a:lnTo>
                <a:lnTo>
                  <a:pt x="131371" y="16450"/>
                </a:lnTo>
                <a:lnTo>
                  <a:pt x="139015" y="14777"/>
                </a:lnTo>
                <a:lnTo>
                  <a:pt x="146969" y="12708"/>
                </a:lnTo>
                <a:lnTo>
                  <a:pt x="154177" y="11330"/>
                </a:lnTo>
                <a:lnTo>
                  <a:pt x="160887" y="10410"/>
                </a:lnTo>
                <a:lnTo>
                  <a:pt x="167266" y="9798"/>
                </a:lnTo>
                <a:lnTo>
                  <a:pt x="174376" y="9389"/>
                </a:lnTo>
                <a:lnTo>
                  <a:pt x="189896" y="8935"/>
                </a:lnTo>
                <a:lnTo>
                  <a:pt x="211360" y="8644"/>
                </a:lnTo>
                <a:lnTo>
                  <a:pt x="225382" y="8604"/>
                </a:lnTo>
                <a:lnTo>
                  <a:pt x="231218" y="7641"/>
                </a:lnTo>
                <a:lnTo>
                  <a:pt x="236060" y="6046"/>
                </a:lnTo>
                <a:lnTo>
                  <a:pt x="240242" y="4031"/>
                </a:lnTo>
                <a:lnTo>
                  <a:pt x="243980" y="2687"/>
                </a:lnTo>
                <a:lnTo>
                  <a:pt x="250675" y="1194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22"/>
          <p:cNvSpPr/>
          <p:nvPr/>
        </p:nvSpPr>
        <p:spPr>
          <a:xfrm>
            <a:off x="8098930" y="2125980"/>
            <a:ext cx="219253" cy="60008"/>
          </a:xfrm>
          <a:custGeom>
            <a:avLst/>
            <a:gdLst/>
            <a:ahLst/>
            <a:cxnLst/>
            <a:rect l="0" t="0" r="0" b="0"/>
            <a:pathLst>
              <a:path w="219253" h="60008">
                <a:moveTo>
                  <a:pt x="4939" y="51434"/>
                </a:moveTo>
                <a:lnTo>
                  <a:pt x="4939" y="55985"/>
                </a:lnTo>
                <a:lnTo>
                  <a:pt x="3987" y="57326"/>
                </a:lnTo>
                <a:lnTo>
                  <a:pt x="2400" y="58220"/>
                </a:lnTo>
                <a:lnTo>
                  <a:pt x="388" y="58816"/>
                </a:lnTo>
                <a:lnTo>
                  <a:pt x="0" y="59213"/>
                </a:lnTo>
                <a:lnTo>
                  <a:pt x="694" y="59478"/>
                </a:lnTo>
                <a:lnTo>
                  <a:pt x="6795" y="60001"/>
                </a:lnTo>
                <a:lnTo>
                  <a:pt x="37859" y="60007"/>
                </a:lnTo>
                <a:lnTo>
                  <a:pt x="43079" y="59055"/>
                </a:lnTo>
                <a:lnTo>
                  <a:pt x="48464" y="57467"/>
                </a:lnTo>
                <a:lnTo>
                  <a:pt x="53958" y="55456"/>
                </a:lnTo>
                <a:lnTo>
                  <a:pt x="59527" y="53163"/>
                </a:lnTo>
                <a:lnTo>
                  <a:pt x="65142" y="50682"/>
                </a:lnTo>
                <a:lnTo>
                  <a:pt x="70793" y="48075"/>
                </a:lnTo>
                <a:lnTo>
                  <a:pt x="77416" y="45385"/>
                </a:lnTo>
                <a:lnTo>
                  <a:pt x="84690" y="42639"/>
                </a:lnTo>
                <a:lnTo>
                  <a:pt x="92397" y="39856"/>
                </a:lnTo>
                <a:lnTo>
                  <a:pt x="99439" y="37048"/>
                </a:lnTo>
                <a:lnTo>
                  <a:pt x="106039" y="34223"/>
                </a:lnTo>
                <a:lnTo>
                  <a:pt x="112345" y="31388"/>
                </a:lnTo>
                <a:lnTo>
                  <a:pt x="119405" y="29498"/>
                </a:lnTo>
                <a:lnTo>
                  <a:pt x="126970" y="28238"/>
                </a:lnTo>
                <a:lnTo>
                  <a:pt x="134871" y="27397"/>
                </a:lnTo>
                <a:lnTo>
                  <a:pt x="142043" y="25885"/>
                </a:lnTo>
                <a:lnTo>
                  <a:pt x="148730" y="23924"/>
                </a:lnTo>
                <a:lnTo>
                  <a:pt x="155091" y="21664"/>
                </a:lnTo>
                <a:lnTo>
                  <a:pt x="161238" y="20158"/>
                </a:lnTo>
                <a:lnTo>
                  <a:pt x="167242" y="19153"/>
                </a:lnTo>
                <a:lnTo>
                  <a:pt x="173148" y="18484"/>
                </a:lnTo>
                <a:lnTo>
                  <a:pt x="178039" y="17085"/>
                </a:lnTo>
                <a:lnTo>
                  <a:pt x="182252" y="15200"/>
                </a:lnTo>
                <a:lnTo>
                  <a:pt x="186013" y="12990"/>
                </a:lnTo>
                <a:lnTo>
                  <a:pt x="189472" y="10565"/>
                </a:lnTo>
                <a:lnTo>
                  <a:pt x="192732" y="7996"/>
                </a:lnTo>
                <a:lnTo>
                  <a:pt x="195856" y="5330"/>
                </a:lnTo>
                <a:lnTo>
                  <a:pt x="198892" y="3553"/>
                </a:lnTo>
                <a:lnTo>
                  <a:pt x="201870" y="2369"/>
                </a:lnTo>
                <a:lnTo>
                  <a:pt x="207716" y="1053"/>
                </a:lnTo>
                <a:lnTo>
                  <a:pt x="210610" y="702"/>
                </a:lnTo>
                <a:lnTo>
                  <a:pt x="21925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23"/>
          <p:cNvSpPr/>
          <p:nvPr/>
        </p:nvSpPr>
        <p:spPr>
          <a:xfrm>
            <a:off x="8472998" y="1887688"/>
            <a:ext cx="256482" cy="323970"/>
          </a:xfrm>
          <a:custGeom>
            <a:avLst/>
            <a:gdLst/>
            <a:ahLst/>
            <a:cxnLst/>
            <a:rect l="0" t="0" r="0" b="0"/>
            <a:pathLst>
              <a:path w="256482" h="323970">
                <a:moveTo>
                  <a:pt x="128077" y="6834"/>
                </a:moveTo>
                <a:lnTo>
                  <a:pt x="106837" y="6834"/>
                </a:lnTo>
                <a:lnTo>
                  <a:pt x="104393" y="7787"/>
                </a:lnTo>
                <a:lnTo>
                  <a:pt x="96401" y="12725"/>
                </a:lnTo>
                <a:lnTo>
                  <a:pt x="90821" y="14215"/>
                </a:lnTo>
                <a:lnTo>
                  <a:pt x="87046" y="15565"/>
                </a:lnTo>
                <a:lnTo>
                  <a:pt x="82627" y="17417"/>
                </a:lnTo>
                <a:lnTo>
                  <a:pt x="77774" y="19604"/>
                </a:lnTo>
                <a:lnTo>
                  <a:pt x="73587" y="22968"/>
                </a:lnTo>
                <a:lnTo>
                  <a:pt x="66393" y="31784"/>
                </a:lnTo>
                <a:lnTo>
                  <a:pt x="60022" y="39513"/>
                </a:lnTo>
                <a:lnTo>
                  <a:pt x="56989" y="42908"/>
                </a:lnTo>
                <a:lnTo>
                  <a:pt x="54015" y="48028"/>
                </a:lnTo>
                <a:lnTo>
                  <a:pt x="51080" y="54299"/>
                </a:lnTo>
                <a:lnTo>
                  <a:pt x="48170" y="61337"/>
                </a:lnTo>
                <a:lnTo>
                  <a:pt x="44325" y="68887"/>
                </a:lnTo>
                <a:lnTo>
                  <a:pt x="39858" y="76778"/>
                </a:lnTo>
                <a:lnTo>
                  <a:pt x="34974" y="84896"/>
                </a:lnTo>
                <a:lnTo>
                  <a:pt x="30765" y="92213"/>
                </a:lnTo>
                <a:lnTo>
                  <a:pt x="23550" y="105423"/>
                </a:lnTo>
                <a:lnTo>
                  <a:pt x="20292" y="112565"/>
                </a:lnTo>
                <a:lnTo>
                  <a:pt x="17168" y="120184"/>
                </a:lnTo>
                <a:lnTo>
                  <a:pt x="14133" y="128120"/>
                </a:lnTo>
                <a:lnTo>
                  <a:pt x="8219" y="144559"/>
                </a:lnTo>
                <a:lnTo>
                  <a:pt x="5310" y="152943"/>
                </a:lnTo>
                <a:lnTo>
                  <a:pt x="3369" y="161390"/>
                </a:lnTo>
                <a:lnTo>
                  <a:pt x="2076" y="169879"/>
                </a:lnTo>
                <a:lnTo>
                  <a:pt x="1214" y="178396"/>
                </a:lnTo>
                <a:lnTo>
                  <a:pt x="639" y="186931"/>
                </a:lnTo>
                <a:lnTo>
                  <a:pt x="256" y="195479"/>
                </a:lnTo>
                <a:lnTo>
                  <a:pt x="0" y="204035"/>
                </a:lnTo>
                <a:lnTo>
                  <a:pt x="783" y="211644"/>
                </a:lnTo>
                <a:lnTo>
                  <a:pt x="2255" y="218621"/>
                </a:lnTo>
                <a:lnTo>
                  <a:pt x="4192" y="225178"/>
                </a:lnTo>
                <a:lnTo>
                  <a:pt x="5481" y="231454"/>
                </a:lnTo>
                <a:lnTo>
                  <a:pt x="6341" y="237543"/>
                </a:lnTo>
                <a:lnTo>
                  <a:pt x="6915" y="243508"/>
                </a:lnTo>
                <a:lnTo>
                  <a:pt x="8250" y="250341"/>
                </a:lnTo>
                <a:lnTo>
                  <a:pt x="10091" y="257755"/>
                </a:lnTo>
                <a:lnTo>
                  <a:pt x="12273" y="265555"/>
                </a:lnTo>
                <a:lnTo>
                  <a:pt x="15631" y="271707"/>
                </a:lnTo>
                <a:lnTo>
                  <a:pt x="19775" y="276761"/>
                </a:lnTo>
                <a:lnTo>
                  <a:pt x="24444" y="281083"/>
                </a:lnTo>
                <a:lnTo>
                  <a:pt x="40115" y="296267"/>
                </a:lnTo>
                <a:lnTo>
                  <a:pt x="52272" y="308280"/>
                </a:lnTo>
                <a:lnTo>
                  <a:pt x="56586" y="311621"/>
                </a:lnTo>
                <a:lnTo>
                  <a:pt x="61366" y="314800"/>
                </a:lnTo>
                <a:lnTo>
                  <a:pt x="66459" y="317872"/>
                </a:lnTo>
                <a:lnTo>
                  <a:pt x="71757" y="319921"/>
                </a:lnTo>
                <a:lnTo>
                  <a:pt x="77196" y="321286"/>
                </a:lnTo>
                <a:lnTo>
                  <a:pt x="82727" y="322196"/>
                </a:lnTo>
                <a:lnTo>
                  <a:pt x="88318" y="322803"/>
                </a:lnTo>
                <a:lnTo>
                  <a:pt x="93951" y="323207"/>
                </a:lnTo>
                <a:lnTo>
                  <a:pt x="99611" y="323477"/>
                </a:lnTo>
                <a:lnTo>
                  <a:pt x="113521" y="323777"/>
                </a:lnTo>
                <a:lnTo>
                  <a:pt x="145734" y="323969"/>
                </a:lnTo>
                <a:lnTo>
                  <a:pt x="152231" y="323033"/>
                </a:lnTo>
                <a:lnTo>
                  <a:pt x="157514" y="321456"/>
                </a:lnTo>
                <a:lnTo>
                  <a:pt x="161989" y="319452"/>
                </a:lnTo>
                <a:lnTo>
                  <a:pt x="166878" y="316211"/>
                </a:lnTo>
                <a:lnTo>
                  <a:pt x="172041" y="312145"/>
                </a:lnTo>
                <a:lnTo>
                  <a:pt x="177389" y="307530"/>
                </a:lnTo>
                <a:lnTo>
                  <a:pt x="182859" y="302548"/>
                </a:lnTo>
                <a:lnTo>
                  <a:pt x="194017" y="291933"/>
                </a:lnTo>
                <a:lnTo>
                  <a:pt x="211009" y="275246"/>
                </a:lnTo>
                <a:lnTo>
                  <a:pt x="215750" y="269595"/>
                </a:lnTo>
                <a:lnTo>
                  <a:pt x="219862" y="263923"/>
                </a:lnTo>
                <a:lnTo>
                  <a:pt x="237860" y="236581"/>
                </a:lnTo>
                <a:lnTo>
                  <a:pt x="242222" y="229531"/>
                </a:lnTo>
                <a:lnTo>
                  <a:pt x="246083" y="222926"/>
                </a:lnTo>
                <a:lnTo>
                  <a:pt x="249611" y="216618"/>
                </a:lnTo>
                <a:lnTo>
                  <a:pt x="251963" y="209555"/>
                </a:lnTo>
                <a:lnTo>
                  <a:pt x="253530" y="201989"/>
                </a:lnTo>
                <a:lnTo>
                  <a:pt x="254574" y="194087"/>
                </a:lnTo>
                <a:lnTo>
                  <a:pt x="255271" y="185962"/>
                </a:lnTo>
                <a:lnTo>
                  <a:pt x="255736" y="177688"/>
                </a:lnTo>
                <a:lnTo>
                  <a:pt x="256252" y="160874"/>
                </a:lnTo>
                <a:lnTo>
                  <a:pt x="256481" y="143876"/>
                </a:lnTo>
                <a:lnTo>
                  <a:pt x="255590" y="135343"/>
                </a:lnTo>
                <a:lnTo>
                  <a:pt x="254042" y="126797"/>
                </a:lnTo>
                <a:lnTo>
                  <a:pt x="252059" y="118242"/>
                </a:lnTo>
                <a:lnTo>
                  <a:pt x="249784" y="109681"/>
                </a:lnTo>
                <a:lnTo>
                  <a:pt x="244717" y="92549"/>
                </a:lnTo>
                <a:lnTo>
                  <a:pt x="241080" y="84932"/>
                </a:lnTo>
                <a:lnTo>
                  <a:pt x="236749" y="77949"/>
                </a:lnTo>
                <a:lnTo>
                  <a:pt x="231958" y="71389"/>
                </a:lnTo>
                <a:lnTo>
                  <a:pt x="226858" y="65111"/>
                </a:lnTo>
                <a:lnTo>
                  <a:pt x="221554" y="59020"/>
                </a:lnTo>
                <a:lnTo>
                  <a:pt x="216112" y="53055"/>
                </a:lnTo>
                <a:lnTo>
                  <a:pt x="204987" y="41347"/>
                </a:lnTo>
                <a:lnTo>
                  <a:pt x="199352" y="35557"/>
                </a:lnTo>
                <a:lnTo>
                  <a:pt x="193691" y="30746"/>
                </a:lnTo>
                <a:lnTo>
                  <a:pt x="188012" y="26585"/>
                </a:lnTo>
                <a:lnTo>
                  <a:pt x="182321" y="22859"/>
                </a:lnTo>
                <a:lnTo>
                  <a:pt x="175670" y="19422"/>
                </a:lnTo>
                <a:lnTo>
                  <a:pt x="168379" y="16179"/>
                </a:lnTo>
                <a:lnTo>
                  <a:pt x="160660" y="13064"/>
                </a:lnTo>
                <a:lnTo>
                  <a:pt x="153609" y="10035"/>
                </a:lnTo>
                <a:lnTo>
                  <a:pt x="140694" y="4129"/>
                </a:lnTo>
                <a:lnTo>
                  <a:pt x="133631" y="2173"/>
                </a:lnTo>
                <a:lnTo>
                  <a:pt x="126064" y="869"/>
                </a:lnTo>
                <a:lnTo>
                  <a:pt x="118162" y="0"/>
                </a:lnTo>
                <a:lnTo>
                  <a:pt x="110038" y="373"/>
                </a:lnTo>
                <a:lnTo>
                  <a:pt x="101763" y="1574"/>
                </a:lnTo>
                <a:lnTo>
                  <a:pt x="93389" y="3327"/>
                </a:lnTo>
                <a:lnTo>
                  <a:pt x="84950" y="5449"/>
                </a:lnTo>
                <a:lnTo>
                  <a:pt x="76465" y="7816"/>
                </a:lnTo>
                <a:lnTo>
                  <a:pt x="50924" y="154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24"/>
          <p:cNvSpPr/>
          <p:nvPr/>
        </p:nvSpPr>
        <p:spPr>
          <a:xfrm>
            <a:off x="6389370" y="1440180"/>
            <a:ext cx="557213" cy="2074546"/>
          </a:xfrm>
          <a:custGeom>
            <a:avLst/>
            <a:gdLst/>
            <a:ahLst/>
            <a:cxnLst/>
            <a:rect l="0" t="0" r="0" b="0"/>
            <a:pathLst>
              <a:path w="557213" h="2074546">
                <a:moveTo>
                  <a:pt x="557212" y="0"/>
                </a:moveTo>
                <a:lnTo>
                  <a:pt x="540730" y="42066"/>
                </a:lnTo>
                <a:lnTo>
                  <a:pt x="525129" y="74376"/>
                </a:lnTo>
                <a:lnTo>
                  <a:pt x="511521" y="113383"/>
                </a:lnTo>
                <a:lnTo>
                  <a:pt x="503892" y="138454"/>
                </a:lnTo>
                <a:lnTo>
                  <a:pt x="493090" y="168502"/>
                </a:lnTo>
                <a:lnTo>
                  <a:pt x="339708" y="559200"/>
                </a:lnTo>
                <a:lnTo>
                  <a:pt x="287506" y="705733"/>
                </a:lnTo>
                <a:lnTo>
                  <a:pt x="260251" y="784814"/>
                </a:lnTo>
                <a:lnTo>
                  <a:pt x="204567" y="961581"/>
                </a:lnTo>
                <a:lnTo>
                  <a:pt x="176382" y="1055391"/>
                </a:lnTo>
                <a:lnTo>
                  <a:pt x="149973" y="1156984"/>
                </a:lnTo>
                <a:lnTo>
                  <a:pt x="100310" y="1374005"/>
                </a:lnTo>
                <a:lnTo>
                  <a:pt x="79255" y="1478930"/>
                </a:lnTo>
                <a:lnTo>
                  <a:pt x="43162" y="1679335"/>
                </a:lnTo>
                <a:lnTo>
                  <a:pt x="30679" y="1767256"/>
                </a:lnTo>
                <a:lnTo>
                  <a:pt x="21405" y="1847778"/>
                </a:lnTo>
                <a:lnTo>
                  <a:pt x="0" y="20745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25"/>
          <p:cNvSpPr/>
          <p:nvPr/>
        </p:nvSpPr>
        <p:spPr>
          <a:xfrm>
            <a:off x="4717732" y="2580729"/>
            <a:ext cx="197169" cy="342494"/>
          </a:xfrm>
          <a:custGeom>
            <a:avLst/>
            <a:gdLst/>
            <a:ahLst/>
            <a:cxnLst/>
            <a:rect l="0" t="0" r="0" b="0"/>
            <a:pathLst>
              <a:path w="197169" h="342494">
                <a:moveTo>
                  <a:pt x="0" y="85318"/>
                </a:moveTo>
                <a:lnTo>
                  <a:pt x="0" y="80767"/>
                </a:lnTo>
                <a:lnTo>
                  <a:pt x="953" y="78474"/>
                </a:lnTo>
                <a:lnTo>
                  <a:pt x="6785" y="70490"/>
                </a:lnTo>
                <a:lnTo>
                  <a:pt x="7381" y="69718"/>
                </a:lnTo>
                <a:lnTo>
                  <a:pt x="12770" y="59529"/>
                </a:lnTo>
                <a:lnTo>
                  <a:pt x="17741" y="52266"/>
                </a:lnTo>
                <a:lnTo>
                  <a:pt x="23125" y="45863"/>
                </a:lnTo>
                <a:lnTo>
                  <a:pt x="28693" y="39843"/>
                </a:lnTo>
                <a:lnTo>
                  <a:pt x="41733" y="26547"/>
                </a:lnTo>
                <a:lnTo>
                  <a:pt x="46872" y="22325"/>
                </a:lnTo>
                <a:lnTo>
                  <a:pt x="52203" y="18558"/>
                </a:lnTo>
                <a:lnTo>
                  <a:pt x="57662" y="15094"/>
                </a:lnTo>
                <a:lnTo>
                  <a:pt x="62254" y="12784"/>
                </a:lnTo>
                <a:lnTo>
                  <a:pt x="66268" y="11245"/>
                </a:lnTo>
                <a:lnTo>
                  <a:pt x="69896" y="10218"/>
                </a:lnTo>
                <a:lnTo>
                  <a:pt x="74220" y="8581"/>
                </a:lnTo>
                <a:lnTo>
                  <a:pt x="79007" y="6538"/>
                </a:lnTo>
                <a:lnTo>
                  <a:pt x="84104" y="4223"/>
                </a:lnTo>
                <a:lnTo>
                  <a:pt x="88454" y="2680"/>
                </a:lnTo>
                <a:lnTo>
                  <a:pt x="92307" y="1651"/>
                </a:lnTo>
                <a:lnTo>
                  <a:pt x="95828" y="965"/>
                </a:lnTo>
                <a:lnTo>
                  <a:pt x="99128" y="508"/>
                </a:lnTo>
                <a:lnTo>
                  <a:pt x="102280" y="203"/>
                </a:lnTo>
                <a:lnTo>
                  <a:pt x="105334" y="0"/>
                </a:lnTo>
                <a:lnTo>
                  <a:pt x="109275" y="817"/>
                </a:lnTo>
                <a:lnTo>
                  <a:pt x="113808" y="2314"/>
                </a:lnTo>
                <a:lnTo>
                  <a:pt x="118735" y="4264"/>
                </a:lnTo>
                <a:lnTo>
                  <a:pt x="122971" y="5565"/>
                </a:lnTo>
                <a:lnTo>
                  <a:pt x="126748" y="6432"/>
                </a:lnTo>
                <a:lnTo>
                  <a:pt x="130219" y="7010"/>
                </a:lnTo>
                <a:lnTo>
                  <a:pt x="133485" y="8347"/>
                </a:lnTo>
                <a:lnTo>
                  <a:pt x="136615" y="10192"/>
                </a:lnTo>
                <a:lnTo>
                  <a:pt x="139654" y="12374"/>
                </a:lnTo>
                <a:lnTo>
                  <a:pt x="141681" y="15734"/>
                </a:lnTo>
                <a:lnTo>
                  <a:pt x="143932" y="24547"/>
                </a:lnTo>
                <a:lnTo>
                  <a:pt x="147472" y="32274"/>
                </a:lnTo>
                <a:lnTo>
                  <a:pt x="149750" y="35668"/>
                </a:lnTo>
                <a:lnTo>
                  <a:pt x="152281" y="44519"/>
                </a:lnTo>
                <a:lnTo>
                  <a:pt x="152955" y="49546"/>
                </a:lnTo>
                <a:lnTo>
                  <a:pt x="153405" y="55755"/>
                </a:lnTo>
                <a:lnTo>
                  <a:pt x="153705" y="62752"/>
                </a:lnTo>
                <a:lnTo>
                  <a:pt x="154127" y="83712"/>
                </a:lnTo>
                <a:lnTo>
                  <a:pt x="154187" y="89962"/>
                </a:lnTo>
                <a:lnTo>
                  <a:pt x="153274" y="96987"/>
                </a:lnTo>
                <a:lnTo>
                  <a:pt x="151713" y="104527"/>
                </a:lnTo>
                <a:lnTo>
                  <a:pt x="149720" y="112412"/>
                </a:lnTo>
                <a:lnTo>
                  <a:pt x="147438" y="120526"/>
                </a:lnTo>
                <a:lnTo>
                  <a:pt x="142363" y="137161"/>
                </a:lnTo>
                <a:lnTo>
                  <a:pt x="139676" y="144645"/>
                </a:lnTo>
                <a:lnTo>
                  <a:pt x="136932" y="151539"/>
                </a:lnTo>
                <a:lnTo>
                  <a:pt x="134151" y="158041"/>
                </a:lnTo>
                <a:lnTo>
                  <a:pt x="131344" y="165232"/>
                </a:lnTo>
                <a:lnTo>
                  <a:pt x="125685" y="180843"/>
                </a:lnTo>
                <a:lnTo>
                  <a:pt x="121890" y="188054"/>
                </a:lnTo>
                <a:lnTo>
                  <a:pt x="117455" y="194766"/>
                </a:lnTo>
                <a:lnTo>
                  <a:pt x="112594" y="201146"/>
                </a:lnTo>
                <a:lnTo>
                  <a:pt x="107447" y="207304"/>
                </a:lnTo>
                <a:lnTo>
                  <a:pt x="102112" y="213314"/>
                </a:lnTo>
                <a:lnTo>
                  <a:pt x="96649" y="219227"/>
                </a:lnTo>
                <a:lnTo>
                  <a:pt x="92055" y="226026"/>
                </a:lnTo>
                <a:lnTo>
                  <a:pt x="88040" y="233416"/>
                </a:lnTo>
                <a:lnTo>
                  <a:pt x="84411" y="241200"/>
                </a:lnTo>
                <a:lnTo>
                  <a:pt x="81039" y="247342"/>
                </a:lnTo>
                <a:lnTo>
                  <a:pt x="77838" y="252389"/>
                </a:lnTo>
                <a:lnTo>
                  <a:pt x="71742" y="261489"/>
                </a:lnTo>
                <a:lnTo>
                  <a:pt x="65858" y="271884"/>
                </a:lnTo>
                <a:lnTo>
                  <a:pt x="62003" y="276370"/>
                </a:lnTo>
                <a:lnTo>
                  <a:pt x="57528" y="280314"/>
                </a:lnTo>
                <a:lnTo>
                  <a:pt x="52640" y="283895"/>
                </a:lnTo>
                <a:lnTo>
                  <a:pt x="48428" y="287235"/>
                </a:lnTo>
                <a:lnTo>
                  <a:pt x="44668" y="290415"/>
                </a:lnTo>
                <a:lnTo>
                  <a:pt x="41208" y="293487"/>
                </a:lnTo>
                <a:lnTo>
                  <a:pt x="34825" y="299440"/>
                </a:lnTo>
                <a:lnTo>
                  <a:pt x="31789" y="302361"/>
                </a:lnTo>
                <a:lnTo>
                  <a:pt x="29765" y="305261"/>
                </a:lnTo>
                <a:lnTo>
                  <a:pt x="26251" y="315071"/>
                </a:lnTo>
                <a:lnTo>
                  <a:pt x="21324" y="320821"/>
                </a:lnTo>
                <a:lnTo>
                  <a:pt x="20884" y="322330"/>
                </a:lnTo>
                <a:lnTo>
                  <a:pt x="21543" y="323336"/>
                </a:lnTo>
                <a:lnTo>
                  <a:pt x="25473" y="325230"/>
                </a:lnTo>
                <a:lnTo>
                  <a:pt x="30196" y="325313"/>
                </a:lnTo>
                <a:lnTo>
                  <a:pt x="32513" y="326277"/>
                </a:lnTo>
                <a:lnTo>
                  <a:pt x="37628" y="329889"/>
                </a:lnTo>
                <a:lnTo>
                  <a:pt x="43076" y="332129"/>
                </a:lnTo>
                <a:lnTo>
                  <a:pt x="45862" y="332726"/>
                </a:lnTo>
                <a:lnTo>
                  <a:pt x="49625" y="333124"/>
                </a:lnTo>
                <a:lnTo>
                  <a:pt x="54039" y="333390"/>
                </a:lnTo>
                <a:lnTo>
                  <a:pt x="58885" y="333567"/>
                </a:lnTo>
                <a:lnTo>
                  <a:pt x="63069" y="334637"/>
                </a:lnTo>
                <a:lnTo>
                  <a:pt x="66812" y="336303"/>
                </a:lnTo>
                <a:lnTo>
                  <a:pt x="70259" y="338366"/>
                </a:lnTo>
                <a:lnTo>
                  <a:pt x="74461" y="339742"/>
                </a:lnTo>
                <a:lnTo>
                  <a:pt x="79169" y="340659"/>
                </a:lnTo>
                <a:lnTo>
                  <a:pt x="84212" y="341270"/>
                </a:lnTo>
                <a:lnTo>
                  <a:pt x="89479" y="341678"/>
                </a:lnTo>
                <a:lnTo>
                  <a:pt x="94895" y="341950"/>
                </a:lnTo>
                <a:lnTo>
                  <a:pt x="109079" y="342332"/>
                </a:lnTo>
                <a:lnTo>
                  <a:pt x="145142" y="342489"/>
                </a:lnTo>
                <a:lnTo>
                  <a:pt x="173081" y="342493"/>
                </a:lnTo>
                <a:lnTo>
                  <a:pt x="176347" y="341541"/>
                </a:lnTo>
                <a:lnTo>
                  <a:pt x="179478" y="339953"/>
                </a:lnTo>
                <a:lnTo>
                  <a:pt x="182517" y="337942"/>
                </a:lnTo>
                <a:lnTo>
                  <a:pt x="188433" y="335708"/>
                </a:lnTo>
                <a:lnTo>
                  <a:pt x="197168" y="3339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26"/>
          <p:cNvSpPr/>
          <p:nvPr/>
        </p:nvSpPr>
        <p:spPr>
          <a:xfrm>
            <a:off x="4906327" y="2717482"/>
            <a:ext cx="231458" cy="188596"/>
          </a:xfrm>
          <a:custGeom>
            <a:avLst/>
            <a:gdLst/>
            <a:ahLst/>
            <a:cxnLst/>
            <a:rect l="0" t="0" r="0" b="0"/>
            <a:pathLst>
              <a:path w="231458" h="188596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1932" y="4551"/>
                </a:lnTo>
                <a:lnTo>
                  <a:pt x="17368" y="9325"/>
                </a:lnTo>
                <a:lnTo>
                  <a:pt x="22959" y="14622"/>
                </a:lnTo>
                <a:lnTo>
                  <a:pt x="28619" y="20151"/>
                </a:lnTo>
                <a:lnTo>
                  <a:pt x="32414" y="22959"/>
                </a:lnTo>
                <a:lnTo>
                  <a:pt x="36849" y="25784"/>
                </a:lnTo>
                <a:lnTo>
                  <a:pt x="41712" y="28619"/>
                </a:lnTo>
                <a:lnTo>
                  <a:pt x="45905" y="31462"/>
                </a:lnTo>
                <a:lnTo>
                  <a:pt x="53105" y="37161"/>
                </a:lnTo>
                <a:lnTo>
                  <a:pt x="56358" y="40966"/>
                </a:lnTo>
                <a:lnTo>
                  <a:pt x="59479" y="45408"/>
                </a:lnTo>
                <a:lnTo>
                  <a:pt x="62513" y="50275"/>
                </a:lnTo>
                <a:lnTo>
                  <a:pt x="66441" y="54472"/>
                </a:lnTo>
                <a:lnTo>
                  <a:pt x="70964" y="58222"/>
                </a:lnTo>
                <a:lnTo>
                  <a:pt x="75884" y="61675"/>
                </a:lnTo>
                <a:lnTo>
                  <a:pt x="81069" y="64929"/>
                </a:lnTo>
                <a:lnTo>
                  <a:pt x="86431" y="68051"/>
                </a:lnTo>
                <a:lnTo>
                  <a:pt x="91911" y="71085"/>
                </a:lnTo>
                <a:lnTo>
                  <a:pt x="96516" y="75013"/>
                </a:lnTo>
                <a:lnTo>
                  <a:pt x="100539" y="79536"/>
                </a:lnTo>
                <a:lnTo>
                  <a:pt x="104174" y="84457"/>
                </a:lnTo>
                <a:lnTo>
                  <a:pt x="109454" y="89642"/>
                </a:lnTo>
                <a:lnTo>
                  <a:pt x="115832" y="95004"/>
                </a:lnTo>
                <a:lnTo>
                  <a:pt x="122941" y="100483"/>
                </a:lnTo>
                <a:lnTo>
                  <a:pt x="128633" y="105089"/>
                </a:lnTo>
                <a:lnTo>
                  <a:pt x="133381" y="109112"/>
                </a:lnTo>
                <a:lnTo>
                  <a:pt x="137498" y="112746"/>
                </a:lnTo>
                <a:lnTo>
                  <a:pt x="147153" y="121864"/>
                </a:lnTo>
                <a:lnTo>
                  <a:pt x="152395" y="126963"/>
                </a:lnTo>
                <a:lnTo>
                  <a:pt x="157794" y="131315"/>
                </a:lnTo>
                <a:lnTo>
                  <a:pt x="163299" y="135168"/>
                </a:lnTo>
                <a:lnTo>
                  <a:pt x="168873" y="138690"/>
                </a:lnTo>
                <a:lnTo>
                  <a:pt x="172590" y="141990"/>
                </a:lnTo>
                <a:lnTo>
                  <a:pt x="175067" y="145142"/>
                </a:lnTo>
                <a:lnTo>
                  <a:pt x="176719" y="148197"/>
                </a:lnTo>
                <a:lnTo>
                  <a:pt x="178773" y="151185"/>
                </a:lnTo>
                <a:lnTo>
                  <a:pt x="183594" y="157046"/>
                </a:lnTo>
                <a:lnTo>
                  <a:pt x="186214" y="158990"/>
                </a:lnTo>
                <a:lnTo>
                  <a:pt x="191664" y="161150"/>
                </a:lnTo>
                <a:lnTo>
                  <a:pt x="195404" y="162678"/>
                </a:lnTo>
                <a:lnTo>
                  <a:pt x="199802" y="164650"/>
                </a:lnTo>
                <a:lnTo>
                  <a:pt x="204638" y="166917"/>
                </a:lnTo>
                <a:lnTo>
                  <a:pt x="208816" y="169380"/>
                </a:lnTo>
                <a:lnTo>
                  <a:pt x="215997" y="174658"/>
                </a:lnTo>
                <a:lnTo>
                  <a:pt x="222477" y="179915"/>
                </a:lnTo>
                <a:lnTo>
                  <a:pt x="231457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27"/>
          <p:cNvSpPr/>
          <p:nvPr/>
        </p:nvSpPr>
        <p:spPr>
          <a:xfrm>
            <a:off x="4992052" y="2708910"/>
            <a:ext cx="154306" cy="205741"/>
          </a:xfrm>
          <a:custGeom>
            <a:avLst/>
            <a:gdLst/>
            <a:ahLst/>
            <a:cxnLst/>
            <a:rect l="0" t="0" r="0" b="0"/>
            <a:pathLst>
              <a:path w="154306" h="205741">
                <a:moveTo>
                  <a:pt x="154305" y="0"/>
                </a:moveTo>
                <a:lnTo>
                  <a:pt x="149755" y="0"/>
                </a:lnTo>
                <a:lnTo>
                  <a:pt x="148414" y="952"/>
                </a:lnTo>
                <a:lnTo>
                  <a:pt x="147520" y="2540"/>
                </a:lnTo>
                <a:lnTo>
                  <a:pt x="146924" y="4551"/>
                </a:lnTo>
                <a:lnTo>
                  <a:pt x="143722" y="9325"/>
                </a:lnTo>
                <a:lnTo>
                  <a:pt x="141535" y="11931"/>
                </a:lnTo>
                <a:lnTo>
                  <a:pt x="140076" y="14622"/>
                </a:lnTo>
                <a:lnTo>
                  <a:pt x="138456" y="20151"/>
                </a:lnTo>
                <a:lnTo>
                  <a:pt x="136119" y="22959"/>
                </a:lnTo>
                <a:lnTo>
                  <a:pt x="132656" y="25783"/>
                </a:lnTo>
                <a:lnTo>
                  <a:pt x="128443" y="28619"/>
                </a:lnTo>
                <a:lnTo>
                  <a:pt x="124681" y="32414"/>
                </a:lnTo>
                <a:lnTo>
                  <a:pt x="121221" y="36849"/>
                </a:lnTo>
                <a:lnTo>
                  <a:pt x="117961" y="41711"/>
                </a:lnTo>
                <a:lnTo>
                  <a:pt x="114836" y="46857"/>
                </a:lnTo>
                <a:lnTo>
                  <a:pt x="111800" y="52193"/>
                </a:lnTo>
                <a:lnTo>
                  <a:pt x="108823" y="57655"/>
                </a:lnTo>
                <a:lnTo>
                  <a:pt x="104934" y="63202"/>
                </a:lnTo>
                <a:lnTo>
                  <a:pt x="100436" y="68804"/>
                </a:lnTo>
                <a:lnTo>
                  <a:pt x="95532" y="74444"/>
                </a:lnTo>
                <a:lnTo>
                  <a:pt x="90358" y="80109"/>
                </a:lnTo>
                <a:lnTo>
                  <a:pt x="79529" y="91484"/>
                </a:lnTo>
                <a:lnTo>
                  <a:pt x="74927" y="97184"/>
                </a:lnTo>
                <a:lnTo>
                  <a:pt x="70906" y="102889"/>
                </a:lnTo>
                <a:lnTo>
                  <a:pt x="67274" y="108598"/>
                </a:lnTo>
                <a:lnTo>
                  <a:pt x="62946" y="114308"/>
                </a:lnTo>
                <a:lnTo>
                  <a:pt x="58157" y="120021"/>
                </a:lnTo>
                <a:lnTo>
                  <a:pt x="53059" y="125733"/>
                </a:lnTo>
                <a:lnTo>
                  <a:pt x="48707" y="131447"/>
                </a:lnTo>
                <a:lnTo>
                  <a:pt x="44854" y="137161"/>
                </a:lnTo>
                <a:lnTo>
                  <a:pt x="41333" y="142876"/>
                </a:lnTo>
                <a:lnTo>
                  <a:pt x="38033" y="147638"/>
                </a:lnTo>
                <a:lnTo>
                  <a:pt x="34880" y="151765"/>
                </a:lnTo>
                <a:lnTo>
                  <a:pt x="31826" y="155469"/>
                </a:lnTo>
                <a:lnTo>
                  <a:pt x="28838" y="159843"/>
                </a:lnTo>
                <a:lnTo>
                  <a:pt x="25892" y="164665"/>
                </a:lnTo>
                <a:lnTo>
                  <a:pt x="22977" y="169784"/>
                </a:lnTo>
                <a:lnTo>
                  <a:pt x="20080" y="174149"/>
                </a:lnTo>
                <a:lnTo>
                  <a:pt x="17197" y="178012"/>
                </a:lnTo>
                <a:lnTo>
                  <a:pt x="14322" y="181539"/>
                </a:lnTo>
                <a:lnTo>
                  <a:pt x="12406" y="184843"/>
                </a:lnTo>
                <a:lnTo>
                  <a:pt x="10276" y="191055"/>
                </a:lnTo>
                <a:lnTo>
                  <a:pt x="8756" y="193092"/>
                </a:lnTo>
                <a:lnTo>
                  <a:pt x="6790" y="194451"/>
                </a:lnTo>
                <a:lnTo>
                  <a:pt x="4526" y="195356"/>
                </a:lnTo>
                <a:lnTo>
                  <a:pt x="3018" y="196912"/>
                </a:lnTo>
                <a:lnTo>
                  <a:pt x="2012" y="198902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28"/>
          <p:cNvSpPr/>
          <p:nvPr/>
        </p:nvSpPr>
        <p:spPr>
          <a:xfrm>
            <a:off x="5215055" y="2511742"/>
            <a:ext cx="188478" cy="462916"/>
          </a:xfrm>
          <a:custGeom>
            <a:avLst/>
            <a:gdLst/>
            <a:ahLst/>
            <a:cxnLst/>
            <a:rect l="0" t="0" r="0" b="0"/>
            <a:pathLst>
              <a:path w="188478" h="462916">
                <a:moveTo>
                  <a:pt x="162760" y="0"/>
                </a:moveTo>
                <a:lnTo>
                  <a:pt x="155378" y="0"/>
                </a:lnTo>
                <a:lnTo>
                  <a:pt x="154981" y="953"/>
                </a:lnTo>
                <a:lnTo>
                  <a:pt x="154540" y="4551"/>
                </a:lnTo>
                <a:lnTo>
                  <a:pt x="153470" y="6844"/>
                </a:lnTo>
                <a:lnTo>
                  <a:pt x="149741" y="11932"/>
                </a:lnTo>
                <a:lnTo>
                  <a:pt x="146461" y="15575"/>
                </a:lnTo>
                <a:lnTo>
                  <a:pt x="137736" y="24702"/>
                </a:lnTo>
                <a:lnTo>
                  <a:pt x="133694" y="29803"/>
                </a:lnTo>
                <a:lnTo>
                  <a:pt x="130048" y="35109"/>
                </a:lnTo>
                <a:lnTo>
                  <a:pt x="126664" y="40551"/>
                </a:lnTo>
                <a:lnTo>
                  <a:pt x="122504" y="45131"/>
                </a:lnTo>
                <a:lnTo>
                  <a:pt x="117825" y="49138"/>
                </a:lnTo>
                <a:lnTo>
                  <a:pt x="112801" y="52761"/>
                </a:lnTo>
                <a:lnTo>
                  <a:pt x="107546" y="58034"/>
                </a:lnTo>
                <a:lnTo>
                  <a:pt x="102138" y="64407"/>
                </a:lnTo>
                <a:lnTo>
                  <a:pt x="96628" y="71513"/>
                </a:lnTo>
                <a:lnTo>
                  <a:pt x="92002" y="78155"/>
                </a:lnTo>
                <a:lnTo>
                  <a:pt x="87965" y="84489"/>
                </a:lnTo>
                <a:lnTo>
                  <a:pt x="84321" y="90616"/>
                </a:lnTo>
                <a:lnTo>
                  <a:pt x="75193" y="105044"/>
                </a:lnTo>
                <a:lnTo>
                  <a:pt x="70092" y="112892"/>
                </a:lnTo>
                <a:lnTo>
                  <a:pt x="64786" y="120029"/>
                </a:lnTo>
                <a:lnTo>
                  <a:pt x="59344" y="126692"/>
                </a:lnTo>
                <a:lnTo>
                  <a:pt x="53810" y="133039"/>
                </a:lnTo>
                <a:lnTo>
                  <a:pt x="49170" y="140127"/>
                </a:lnTo>
                <a:lnTo>
                  <a:pt x="45123" y="147711"/>
                </a:lnTo>
                <a:lnTo>
                  <a:pt x="41472" y="155624"/>
                </a:lnTo>
                <a:lnTo>
                  <a:pt x="38087" y="163757"/>
                </a:lnTo>
                <a:lnTo>
                  <a:pt x="34877" y="172036"/>
                </a:lnTo>
                <a:lnTo>
                  <a:pt x="31785" y="180413"/>
                </a:lnTo>
                <a:lnTo>
                  <a:pt x="28770" y="187903"/>
                </a:lnTo>
                <a:lnTo>
                  <a:pt x="22881" y="201305"/>
                </a:lnTo>
                <a:lnTo>
                  <a:pt x="19977" y="208498"/>
                </a:lnTo>
                <a:lnTo>
                  <a:pt x="14211" y="224111"/>
                </a:lnTo>
                <a:lnTo>
                  <a:pt x="12292" y="232275"/>
                </a:lnTo>
                <a:lnTo>
                  <a:pt x="11013" y="240575"/>
                </a:lnTo>
                <a:lnTo>
                  <a:pt x="10160" y="248966"/>
                </a:lnTo>
                <a:lnTo>
                  <a:pt x="6672" y="263369"/>
                </a:lnTo>
                <a:lnTo>
                  <a:pt x="2900" y="277073"/>
                </a:lnTo>
                <a:lnTo>
                  <a:pt x="1894" y="284728"/>
                </a:lnTo>
                <a:lnTo>
                  <a:pt x="1223" y="292689"/>
                </a:lnTo>
                <a:lnTo>
                  <a:pt x="776" y="300853"/>
                </a:lnTo>
                <a:lnTo>
                  <a:pt x="280" y="317545"/>
                </a:lnTo>
                <a:lnTo>
                  <a:pt x="0" y="338457"/>
                </a:lnTo>
                <a:lnTo>
                  <a:pt x="2474" y="350768"/>
                </a:lnTo>
                <a:lnTo>
                  <a:pt x="5796" y="362589"/>
                </a:lnTo>
                <a:lnTo>
                  <a:pt x="7273" y="374193"/>
                </a:lnTo>
                <a:lnTo>
                  <a:pt x="9572" y="379955"/>
                </a:lnTo>
                <a:lnTo>
                  <a:pt x="13009" y="385701"/>
                </a:lnTo>
                <a:lnTo>
                  <a:pt x="17207" y="391436"/>
                </a:lnTo>
                <a:lnTo>
                  <a:pt x="20956" y="397165"/>
                </a:lnTo>
                <a:lnTo>
                  <a:pt x="24409" y="402889"/>
                </a:lnTo>
                <a:lnTo>
                  <a:pt x="27664" y="408610"/>
                </a:lnTo>
                <a:lnTo>
                  <a:pt x="30786" y="413377"/>
                </a:lnTo>
                <a:lnTo>
                  <a:pt x="33819" y="417507"/>
                </a:lnTo>
                <a:lnTo>
                  <a:pt x="36794" y="421213"/>
                </a:lnTo>
                <a:lnTo>
                  <a:pt x="42640" y="427871"/>
                </a:lnTo>
                <a:lnTo>
                  <a:pt x="45533" y="430980"/>
                </a:lnTo>
                <a:lnTo>
                  <a:pt x="49366" y="434005"/>
                </a:lnTo>
                <a:lnTo>
                  <a:pt x="53826" y="436974"/>
                </a:lnTo>
                <a:lnTo>
                  <a:pt x="58705" y="439906"/>
                </a:lnTo>
                <a:lnTo>
                  <a:pt x="63862" y="442813"/>
                </a:lnTo>
                <a:lnTo>
                  <a:pt x="74673" y="448583"/>
                </a:lnTo>
                <a:lnTo>
                  <a:pt x="80222" y="450503"/>
                </a:lnTo>
                <a:lnTo>
                  <a:pt x="85827" y="451783"/>
                </a:lnTo>
                <a:lnTo>
                  <a:pt x="91469" y="452636"/>
                </a:lnTo>
                <a:lnTo>
                  <a:pt x="96182" y="454158"/>
                </a:lnTo>
                <a:lnTo>
                  <a:pt x="100277" y="456124"/>
                </a:lnTo>
                <a:lnTo>
                  <a:pt x="103960" y="458388"/>
                </a:lnTo>
                <a:lnTo>
                  <a:pt x="108320" y="459897"/>
                </a:lnTo>
                <a:lnTo>
                  <a:pt x="113131" y="460903"/>
                </a:lnTo>
                <a:lnTo>
                  <a:pt x="118244" y="461573"/>
                </a:lnTo>
                <a:lnTo>
                  <a:pt x="123557" y="462021"/>
                </a:lnTo>
                <a:lnTo>
                  <a:pt x="129005" y="462319"/>
                </a:lnTo>
                <a:lnTo>
                  <a:pt x="143233" y="462739"/>
                </a:lnTo>
                <a:lnTo>
                  <a:pt x="162551" y="462900"/>
                </a:lnTo>
                <a:lnTo>
                  <a:pt x="188477" y="4629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29"/>
          <p:cNvSpPr/>
          <p:nvPr/>
        </p:nvSpPr>
        <p:spPr>
          <a:xfrm>
            <a:off x="5369242" y="2614761"/>
            <a:ext cx="222886" cy="265599"/>
          </a:xfrm>
          <a:custGeom>
            <a:avLst/>
            <a:gdLst/>
            <a:ahLst/>
            <a:cxnLst/>
            <a:rect l="0" t="0" r="0" b="0"/>
            <a:pathLst>
              <a:path w="222886" h="265599">
                <a:moveTo>
                  <a:pt x="0" y="59859"/>
                </a:moveTo>
                <a:lnTo>
                  <a:pt x="0" y="55308"/>
                </a:lnTo>
                <a:lnTo>
                  <a:pt x="953" y="53014"/>
                </a:lnTo>
                <a:lnTo>
                  <a:pt x="5891" y="45237"/>
                </a:lnTo>
                <a:lnTo>
                  <a:pt x="7381" y="39707"/>
                </a:lnTo>
                <a:lnTo>
                  <a:pt x="10583" y="34075"/>
                </a:lnTo>
                <a:lnTo>
                  <a:pt x="12770" y="31240"/>
                </a:lnTo>
                <a:lnTo>
                  <a:pt x="16133" y="28397"/>
                </a:lnTo>
                <a:lnTo>
                  <a:pt x="20281" y="25549"/>
                </a:lnTo>
                <a:lnTo>
                  <a:pt x="24950" y="22698"/>
                </a:lnTo>
                <a:lnTo>
                  <a:pt x="29969" y="19845"/>
                </a:lnTo>
                <a:lnTo>
                  <a:pt x="40625" y="14135"/>
                </a:lnTo>
                <a:lnTo>
                  <a:pt x="45180" y="11279"/>
                </a:lnTo>
                <a:lnTo>
                  <a:pt x="49171" y="8422"/>
                </a:lnTo>
                <a:lnTo>
                  <a:pt x="52783" y="5565"/>
                </a:lnTo>
                <a:lnTo>
                  <a:pt x="57096" y="3660"/>
                </a:lnTo>
                <a:lnTo>
                  <a:pt x="61876" y="2391"/>
                </a:lnTo>
                <a:lnTo>
                  <a:pt x="66968" y="1544"/>
                </a:lnTo>
                <a:lnTo>
                  <a:pt x="71316" y="980"/>
                </a:lnTo>
                <a:lnTo>
                  <a:pt x="75166" y="603"/>
                </a:lnTo>
                <a:lnTo>
                  <a:pt x="78686" y="353"/>
                </a:lnTo>
                <a:lnTo>
                  <a:pt x="82937" y="185"/>
                </a:lnTo>
                <a:lnTo>
                  <a:pt x="92741" y="0"/>
                </a:lnTo>
                <a:lnTo>
                  <a:pt x="97070" y="903"/>
                </a:lnTo>
                <a:lnTo>
                  <a:pt x="100908" y="2457"/>
                </a:lnTo>
                <a:lnTo>
                  <a:pt x="107713" y="5772"/>
                </a:lnTo>
                <a:lnTo>
                  <a:pt x="113913" y="7245"/>
                </a:lnTo>
                <a:lnTo>
                  <a:pt x="116899" y="9543"/>
                </a:lnTo>
                <a:lnTo>
                  <a:pt x="122758" y="17176"/>
                </a:lnTo>
                <a:lnTo>
                  <a:pt x="128537" y="24378"/>
                </a:lnTo>
                <a:lnTo>
                  <a:pt x="134280" y="31707"/>
                </a:lnTo>
                <a:lnTo>
                  <a:pt x="137145" y="36329"/>
                </a:lnTo>
                <a:lnTo>
                  <a:pt x="140007" y="41314"/>
                </a:lnTo>
                <a:lnTo>
                  <a:pt x="141916" y="46543"/>
                </a:lnTo>
                <a:lnTo>
                  <a:pt x="143188" y="51934"/>
                </a:lnTo>
                <a:lnTo>
                  <a:pt x="144036" y="57433"/>
                </a:lnTo>
                <a:lnTo>
                  <a:pt x="144602" y="63004"/>
                </a:lnTo>
                <a:lnTo>
                  <a:pt x="144979" y="68623"/>
                </a:lnTo>
                <a:lnTo>
                  <a:pt x="145230" y="74274"/>
                </a:lnTo>
                <a:lnTo>
                  <a:pt x="144445" y="79946"/>
                </a:lnTo>
                <a:lnTo>
                  <a:pt x="142969" y="85633"/>
                </a:lnTo>
                <a:lnTo>
                  <a:pt x="133757" y="112998"/>
                </a:lnTo>
                <a:lnTo>
                  <a:pt x="131081" y="120050"/>
                </a:lnTo>
                <a:lnTo>
                  <a:pt x="128345" y="126656"/>
                </a:lnTo>
                <a:lnTo>
                  <a:pt x="125569" y="132965"/>
                </a:lnTo>
                <a:lnTo>
                  <a:pt x="122765" y="140029"/>
                </a:lnTo>
                <a:lnTo>
                  <a:pt x="117109" y="155497"/>
                </a:lnTo>
                <a:lnTo>
                  <a:pt x="114269" y="161718"/>
                </a:lnTo>
                <a:lnTo>
                  <a:pt x="111421" y="166817"/>
                </a:lnTo>
                <a:lnTo>
                  <a:pt x="108570" y="171169"/>
                </a:lnTo>
                <a:lnTo>
                  <a:pt x="104766" y="175976"/>
                </a:lnTo>
                <a:lnTo>
                  <a:pt x="100324" y="181085"/>
                </a:lnTo>
                <a:lnTo>
                  <a:pt x="95458" y="186396"/>
                </a:lnTo>
                <a:lnTo>
                  <a:pt x="91261" y="191842"/>
                </a:lnTo>
                <a:lnTo>
                  <a:pt x="87511" y="197378"/>
                </a:lnTo>
                <a:lnTo>
                  <a:pt x="84058" y="202973"/>
                </a:lnTo>
                <a:lnTo>
                  <a:pt x="80804" y="208608"/>
                </a:lnTo>
                <a:lnTo>
                  <a:pt x="74648" y="219950"/>
                </a:lnTo>
                <a:lnTo>
                  <a:pt x="71673" y="224688"/>
                </a:lnTo>
                <a:lnTo>
                  <a:pt x="65827" y="232494"/>
                </a:lnTo>
                <a:lnTo>
                  <a:pt x="60054" y="239138"/>
                </a:lnTo>
                <a:lnTo>
                  <a:pt x="53137" y="246613"/>
                </a:lnTo>
                <a:lnTo>
                  <a:pt x="52570" y="248179"/>
                </a:lnTo>
                <a:lnTo>
                  <a:pt x="51501" y="256425"/>
                </a:lnTo>
                <a:lnTo>
                  <a:pt x="51439" y="264372"/>
                </a:lnTo>
                <a:lnTo>
                  <a:pt x="52391" y="264781"/>
                </a:lnTo>
                <a:lnTo>
                  <a:pt x="58280" y="265356"/>
                </a:lnTo>
                <a:lnTo>
                  <a:pt x="63367" y="265491"/>
                </a:lnTo>
                <a:lnTo>
                  <a:pt x="109929" y="265598"/>
                </a:lnTo>
                <a:lnTo>
                  <a:pt x="116148" y="264645"/>
                </a:lnTo>
                <a:lnTo>
                  <a:pt x="123152" y="263058"/>
                </a:lnTo>
                <a:lnTo>
                  <a:pt x="130679" y="261047"/>
                </a:lnTo>
                <a:lnTo>
                  <a:pt x="136649" y="259707"/>
                </a:lnTo>
                <a:lnTo>
                  <a:pt x="141582" y="258813"/>
                </a:lnTo>
                <a:lnTo>
                  <a:pt x="145823" y="258218"/>
                </a:lnTo>
                <a:lnTo>
                  <a:pt x="150555" y="257821"/>
                </a:lnTo>
                <a:lnTo>
                  <a:pt x="155615" y="257556"/>
                </a:lnTo>
                <a:lnTo>
                  <a:pt x="166317" y="257261"/>
                </a:lnTo>
                <a:lnTo>
                  <a:pt x="189836" y="257057"/>
                </a:lnTo>
                <a:lnTo>
                  <a:pt x="193232" y="256094"/>
                </a:lnTo>
                <a:lnTo>
                  <a:pt x="199546" y="252484"/>
                </a:lnTo>
                <a:lnTo>
                  <a:pt x="205527" y="250245"/>
                </a:lnTo>
                <a:lnTo>
                  <a:pt x="211360" y="249250"/>
                </a:lnTo>
                <a:lnTo>
                  <a:pt x="214250" y="248984"/>
                </a:lnTo>
                <a:lnTo>
                  <a:pt x="222885" y="2484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30"/>
          <p:cNvSpPr/>
          <p:nvPr/>
        </p:nvSpPr>
        <p:spPr>
          <a:xfrm>
            <a:off x="5595761" y="2674620"/>
            <a:ext cx="202107" cy="205741"/>
          </a:xfrm>
          <a:custGeom>
            <a:avLst/>
            <a:gdLst/>
            <a:ahLst/>
            <a:cxnLst/>
            <a:rect l="0" t="0" r="0" b="0"/>
            <a:pathLst>
              <a:path w="202107" h="205741">
                <a:moveTo>
                  <a:pt x="4939" y="0"/>
                </a:moveTo>
                <a:lnTo>
                  <a:pt x="0" y="0"/>
                </a:lnTo>
                <a:lnTo>
                  <a:pt x="4100" y="0"/>
                </a:lnTo>
                <a:lnTo>
                  <a:pt x="4380" y="952"/>
                </a:lnTo>
                <a:lnTo>
                  <a:pt x="4773" y="6844"/>
                </a:lnTo>
                <a:lnTo>
                  <a:pt x="4865" y="11931"/>
                </a:lnTo>
                <a:lnTo>
                  <a:pt x="5842" y="14622"/>
                </a:lnTo>
                <a:lnTo>
                  <a:pt x="9468" y="20151"/>
                </a:lnTo>
                <a:lnTo>
                  <a:pt x="11714" y="25783"/>
                </a:lnTo>
                <a:lnTo>
                  <a:pt x="12313" y="28619"/>
                </a:lnTo>
                <a:lnTo>
                  <a:pt x="15518" y="34309"/>
                </a:lnTo>
                <a:lnTo>
                  <a:pt x="17707" y="37160"/>
                </a:lnTo>
                <a:lnTo>
                  <a:pt x="20118" y="40966"/>
                </a:lnTo>
                <a:lnTo>
                  <a:pt x="22679" y="45408"/>
                </a:lnTo>
                <a:lnTo>
                  <a:pt x="25337" y="50274"/>
                </a:lnTo>
                <a:lnTo>
                  <a:pt x="29015" y="54471"/>
                </a:lnTo>
                <a:lnTo>
                  <a:pt x="33372" y="58222"/>
                </a:lnTo>
                <a:lnTo>
                  <a:pt x="38182" y="61674"/>
                </a:lnTo>
                <a:lnTo>
                  <a:pt x="42340" y="65881"/>
                </a:lnTo>
                <a:lnTo>
                  <a:pt x="46066" y="70591"/>
                </a:lnTo>
                <a:lnTo>
                  <a:pt x="49501" y="75635"/>
                </a:lnTo>
                <a:lnTo>
                  <a:pt x="52745" y="79951"/>
                </a:lnTo>
                <a:lnTo>
                  <a:pt x="55860" y="83781"/>
                </a:lnTo>
                <a:lnTo>
                  <a:pt x="58889" y="87286"/>
                </a:lnTo>
                <a:lnTo>
                  <a:pt x="62813" y="91528"/>
                </a:lnTo>
                <a:lnTo>
                  <a:pt x="72253" y="101321"/>
                </a:lnTo>
                <a:lnTo>
                  <a:pt x="77438" y="105647"/>
                </a:lnTo>
                <a:lnTo>
                  <a:pt x="82798" y="109484"/>
                </a:lnTo>
                <a:lnTo>
                  <a:pt x="88278" y="112994"/>
                </a:lnTo>
                <a:lnTo>
                  <a:pt x="92883" y="117239"/>
                </a:lnTo>
                <a:lnTo>
                  <a:pt x="96905" y="121974"/>
                </a:lnTo>
                <a:lnTo>
                  <a:pt x="100540" y="127036"/>
                </a:lnTo>
                <a:lnTo>
                  <a:pt x="104868" y="131363"/>
                </a:lnTo>
                <a:lnTo>
                  <a:pt x="109658" y="135200"/>
                </a:lnTo>
                <a:lnTo>
                  <a:pt x="114757" y="138711"/>
                </a:lnTo>
                <a:lnTo>
                  <a:pt x="119108" y="142004"/>
                </a:lnTo>
                <a:lnTo>
                  <a:pt x="122962" y="145152"/>
                </a:lnTo>
                <a:lnTo>
                  <a:pt x="126483" y="148203"/>
                </a:lnTo>
                <a:lnTo>
                  <a:pt x="130735" y="151189"/>
                </a:lnTo>
                <a:lnTo>
                  <a:pt x="135476" y="154133"/>
                </a:lnTo>
                <a:lnTo>
                  <a:pt x="140541" y="157048"/>
                </a:lnTo>
                <a:lnTo>
                  <a:pt x="144870" y="159943"/>
                </a:lnTo>
                <a:lnTo>
                  <a:pt x="148709" y="162826"/>
                </a:lnTo>
                <a:lnTo>
                  <a:pt x="152220" y="165701"/>
                </a:lnTo>
                <a:lnTo>
                  <a:pt x="155514" y="168570"/>
                </a:lnTo>
                <a:lnTo>
                  <a:pt x="161714" y="174297"/>
                </a:lnTo>
                <a:lnTo>
                  <a:pt x="170559" y="182877"/>
                </a:lnTo>
                <a:lnTo>
                  <a:pt x="189007" y="201216"/>
                </a:lnTo>
                <a:lnTo>
                  <a:pt x="191468" y="202724"/>
                </a:lnTo>
                <a:lnTo>
                  <a:pt x="196743" y="204399"/>
                </a:lnTo>
                <a:lnTo>
                  <a:pt x="202106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31"/>
          <p:cNvSpPr/>
          <p:nvPr/>
        </p:nvSpPr>
        <p:spPr>
          <a:xfrm>
            <a:off x="5634990" y="2691764"/>
            <a:ext cx="137161" cy="214314"/>
          </a:xfrm>
          <a:custGeom>
            <a:avLst/>
            <a:gdLst/>
            <a:ahLst/>
            <a:cxnLst/>
            <a:rect l="0" t="0" r="0" b="0"/>
            <a:pathLst>
              <a:path w="137161" h="214314">
                <a:moveTo>
                  <a:pt x="137160" y="0"/>
                </a:moveTo>
                <a:lnTo>
                  <a:pt x="137160" y="4552"/>
                </a:lnTo>
                <a:lnTo>
                  <a:pt x="136207" y="6845"/>
                </a:lnTo>
                <a:lnTo>
                  <a:pt x="130316" y="15575"/>
                </a:lnTo>
                <a:lnTo>
                  <a:pt x="127834" y="19909"/>
                </a:lnTo>
                <a:lnTo>
                  <a:pt x="125228" y="24703"/>
                </a:lnTo>
                <a:lnTo>
                  <a:pt x="122538" y="28851"/>
                </a:lnTo>
                <a:lnTo>
                  <a:pt x="119792" y="32569"/>
                </a:lnTo>
                <a:lnTo>
                  <a:pt x="117008" y="36000"/>
                </a:lnTo>
                <a:lnTo>
                  <a:pt x="113248" y="40193"/>
                </a:lnTo>
                <a:lnTo>
                  <a:pt x="103990" y="49932"/>
                </a:lnTo>
                <a:lnTo>
                  <a:pt x="99806" y="55195"/>
                </a:lnTo>
                <a:lnTo>
                  <a:pt x="96065" y="60610"/>
                </a:lnTo>
                <a:lnTo>
                  <a:pt x="92618" y="66124"/>
                </a:lnTo>
                <a:lnTo>
                  <a:pt x="89368" y="71706"/>
                </a:lnTo>
                <a:lnTo>
                  <a:pt x="83216" y="82987"/>
                </a:lnTo>
                <a:lnTo>
                  <a:pt x="79290" y="88662"/>
                </a:lnTo>
                <a:lnTo>
                  <a:pt x="74767" y="94351"/>
                </a:lnTo>
                <a:lnTo>
                  <a:pt x="69847" y="100048"/>
                </a:lnTo>
                <a:lnTo>
                  <a:pt x="65614" y="105751"/>
                </a:lnTo>
                <a:lnTo>
                  <a:pt x="61840" y="111459"/>
                </a:lnTo>
                <a:lnTo>
                  <a:pt x="58372" y="117169"/>
                </a:lnTo>
                <a:lnTo>
                  <a:pt x="55107" y="122880"/>
                </a:lnTo>
                <a:lnTo>
                  <a:pt x="48939" y="134306"/>
                </a:lnTo>
                <a:lnTo>
                  <a:pt x="45961" y="139068"/>
                </a:lnTo>
                <a:lnTo>
                  <a:pt x="43023" y="143194"/>
                </a:lnTo>
                <a:lnTo>
                  <a:pt x="40112" y="146898"/>
                </a:lnTo>
                <a:lnTo>
                  <a:pt x="37218" y="151272"/>
                </a:lnTo>
                <a:lnTo>
                  <a:pt x="34337" y="156093"/>
                </a:lnTo>
                <a:lnTo>
                  <a:pt x="31464" y="161212"/>
                </a:lnTo>
                <a:lnTo>
                  <a:pt x="28596" y="165578"/>
                </a:lnTo>
                <a:lnTo>
                  <a:pt x="25731" y="169440"/>
                </a:lnTo>
                <a:lnTo>
                  <a:pt x="22869" y="172968"/>
                </a:lnTo>
                <a:lnTo>
                  <a:pt x="20009" y="176272"/>
                </a:lnTo>
                <a:lnTo>
                  <a:pt x="17149" y="179427"/>
                </a:lnTo>
                <a:lnTo>
                  <a:pt x="14290" y="182484"/>
                </a:lnTo>
                <a:lnTo>
                  <a:pt x="12384" y="185473"/>
                </a:lnTo>
                <a:lnTo>
                  <a:pt x="10266" y="191335"/>
                </a:lnTo>
                <a:lnTo>
                  <a:pt x="9325" y="197116"/>
                </a:lnTo>
                <a:lnTo>
                  <a:pt x="9074" y="199991"/>
                </a:lnTo>
                <a:lnTo>
                  <a:pt x="7954" y="201907"/>
                </a:lnTo>
                <a:lnTo>
                  <a:pt x="6255" y="203185"/>
                </a:lnTo>
                <a:lnTo>
                  <a:pt x="4170" y="204037"/>
                </a:lnTo>
                <a:lnTo>
                  <a:pt x="2780" y="205557"/>
                </a:lnTo>
                <a:lnTo>
                  <a:pt x="1853" y="207523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32"/>
          <p:cNvSpPr/>
          <p:nvPr/>
        </p:nvSpPr>
        <p:spPr>
          <a:xfrm>
            <a:off x="5857875" y="2734627"/>
            <a:ext cx="197168" cy="25356"/>
          </a:xfrm>
          <a:custGeom>
            <a:avLst/>
            <a:gdLst/>
            <a:ahLst/>
            <a:cxnLst/>
            <a:rect l="0" t="0" r="0" b="0"/>
            <a:pathLst>
              <a:path w="197168" h="25356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6785" y="8416"/>
                </a:lnTo>
                <a:lnTo>
                  <a:pt x="12770" y="8542"/>
                </a:lnTo>
                <a:lnTo>
                  <a:pt x="15181" y="9504"/>
                </a:lnTo>
                <a:lnTo>
                  <a:pt x="17740" y="11099"/>
                </a:lnTo>
                <a:lnTo>
                  <a:pt x="20399" y="13114"/>
                </a:lnTo>
                <a:lnTo>
                  <a:pt x="23124" y="14458"/>
                </a:lnTo>
                <a:lnTo>
                  <a:pt x="25894" y="15353"/>
                </a:lnTo>
                <a:lnTo>
                  <a:pt x="28693" y="15951"/>
                </a:lnTo>
                <a:lnTo>
                  <a:pt x="34342" y="16614"/>
                </a:lnTo>
                <a:lnTo>
                  <a:pt x="37182" y="16791"/>
                </a:lnTo>
                <a:lnTo>
                  <a:pt x="40980" y="17862"/>
                </a:lnTo>
                <a:lnTo>
                  <a:pt x="45417" y="19528"/>
                </a:lnTo>
                <a:lnTo>
                  <a:pt x="50281" y="21591"/>
                </a:lnTo>
                <a:lnTo>
                  <a:pt x="54476" y="22966"/>
                </a:lnTo>
                <a:lnTo>
                  <a:pt x="58224" y="23884"/>
                </a:lnTo>
                <a:lnTo>
                  <a:pt x="61676" y="24495"/>
                </a:lnTo>
                <a:lnTo>
                  <a:pt x="65882" y="24902"/>
                </a:lnTo>
                <a:lnTo>
                  <a:pt x="70591" y="25174"/>
                </a:lnTo>
                <a:lnTo>
                  <a:pt x="75636" y="25355"/>
                </a:lnTo>
                <a:lnTo>
                  <a:pt x="79951" y="24523"/>
                </a:lnTo>
                <a:lnTo>
                  <a:pt x="83781" y="23017"/>
                </a:lnTo>
                <a:lnTo>
                  <a:pt x="87286" y="21059"/>
                </a:lnTo>
                <a:lnTo>
                  <a:pt x="92481" y="19755"/>
                </a:lnTo>
                <a:lnTo>
                  <a:pt x="98802" y="18885"/>
                </a:lnTo>
                <a:lnTo>
                  <a:pt x="111539" y="17918"/>
                </a:lnTo>
                <a:lnTo>
                  <a:pt x="120375" y="17489"/>
                </a:lnTo>
                <a:lnTo>
                  <a:pt x="130018" y="17298"/>
                </a:lnTo>
                <a:lnTo>
                  <a:pt x="164125" y="17154"/>
                </a:lnTo>
                <a:lnTo>
                  <a:pt x="166567" y="16199"/>
                </a:lnTo>
                <a:lnTo>
                  <a:pt x="168195" y="14609"/>
                </a:lnTo>
                <a:lnTo>
                  <a:pt x="169280" y="12597"/>
                </a:lnTo>
                <a:lnTo>
                  <a:pt x="170956" y="11255"/>
                </a:lnTo>
                <a:lnTo>
                  <a:pt x="173025" y="10361"/>
                </a:lnTo>
                <a:lnTo>
                  <a:pt x="175357" y="9765"/>
                </a:lnTo>
                <a:lnTo>
                  <a:pt x="180489" y="9103"/>
                </a:lnTo>
                <a:lnTo>
                  <a:pt x="186994" y="8677"/>
                </a:lnTo>
                <a:lnTo>
                  <a:pt x="192671" y="8604"/>
                </a:lnTo>
                <a:lnTo>
                  <a:pt x="197167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33"/>
          <p:cNvSpPr/>
          <p:nvPr/>
        </p:nvSpPr>
        <p:spPr>
          <a:xfrm>
            <a:off x="5917882" y="2657475"/>
            <a:ext cx="60009" cy="222886"/>
          </a:xfrm>
          <a:custGeom>
            <a:avLst/>
            <a:gdLst/>
            <a:ahLst/>
            <a:cxnLst/>
            <a:rect l="0" t="0" r="0" b="0"/>
            <a:pathLst>
              <a:path w="60009" h="222886">
                <a:moveTo>
                  <a:pt x="0" y="0"/>
                </a:moveTo>
                <a:lnTo>
                  <a:pt x="0" y="28692"/>
                </a:lnTo>
                <a:lnTo>
                  <a:pt x="953" y="32463"/>
                </a:lnTo>
                <a:lnTo>
                  <a:pt x="2540" y="36882"/>
                </a:lnTo>
                <a:lnTo>
                  <a:pt x="4551" y="41733"/>
                </a:lnTo>
                <a:lnTo>
                  <a:pt x="5892" y="45919"/>
                </a:lnTo>
                <a:lnTo>
                  <a:pt x="6785" y="49663"/>
                </a:lnTo>
                <a:lnTo>
                  <a:pt x="7381" y="53111"/>
                </a:lnTo>
                <a:lnTo>
                  <a:pt x="8731" y="57315"/>
                </a:lnTo>
                <a:lnTo>
                  <a:pt x="10583" y="62022"/>
                </a:lnTo>
                <a:lnTo>
                  <a:pt x="12770" y="67065"/>
                </a:lnTo>
                <a:lnTo>
                  <a:pt x="14229" y="72333"/>
                </a:lnTo>
                <a:lnTo>
                  <a:pt x="15201" y="77749"/>
                </a:lnTo>
                <a:lnTo>
                  <a:pt x="15849" y="83265"/>
                </a:lnTo>
                <a:lnTo>
                  <a:pt x="16281" y="88847"/>
                </a:lnTo>
                <a:lnTo>
                  <a:pt x="16569" y="94474"/>
                </a:lnTo>
                <a:lnTo>
                  <a:pt x="16889" y="105806"/>
                </a:lnTo>
                <a:lnTo>
                  <a:pt x="17032" y="117192"/>
                </a:lnTo>
                <a:lnTo>
                  <a:pt x="18022" y="122895"/>
                </a:lnTo>
                <a:lnTo>
                  <a:pt x="19635" y="128603"/>
                </a:lnTo>
                <a:lnTo>
                  <a:pt x="21662" y="134312"/>
                </a:lnTo>
                <a:lnTo>
                  <a:pt x="23014" y="139071"/>
                </a:lnTo>
                <a:lnTo>
                  <a:pt x="23916" y="143197"/>
                </a:lnTo>
                <a:lnTo>
                  <a:pt x="24516" y="146899"/>
                </a:lnTo>
                <a:lnTo>
                  <a:pt x="25869" y="151273"/>
                </a:lnTo>
                <a:lnTo>
                  <a:pt x="27724" y="156093"/>
                </a:lnTo>
                <a:lnTo>
                  <a:pt x="29912" y="161212"/>
                </a:lnTo>
                <a:lnTo>
                  <a:pt x="31371" y="165577"/>
                </a:lnTo>
                <a:lnTo>
                  <a:pt x="32345" y="169440"/>
                </a:lnTo>
                <a:lnTo>
                  <a:pt x="32993" y="172967"/>
                </a:lnTo>
                <a:lnTo>
                  <a:pt x="34378" y="176271"/>
                </a:lnTo>
                <a:lnTo>
                  <a:pt x="36254" y="179427"/>
                </a:lnTo>
                <a:lnTo>
                  <a:pt x="38456" y="182483"/>
                </a:lnTo>
                <a:lnTo>
                  <a:pt x="40878" y="185472"/>
                </a:lnTo>
                <a:lnTo>
                  <a:pt x="43444" y="188418"/>
                </a:lnTo>
                <a:lnTo>
                  <a:pt x="46108" y="191334"/>
                </a:lnTo>
                <a:lnTo>
                  <a:pt x="47884" y="194231"/>
                </a:lnTo>
                <a:lnTo>
                  <a:pt x="49067" y="197115"/>
                </a:lnTo>
                <a:lnTo>
                  <a:pt x="50383" y="202859"/>
                </a:lnTo>
                <a:lnTo>
                  <a:pt x="50967" y="208587"/>
                </a:lnTo>
                <a:lnTo>
                  <a:pt x="52076" y="210495"/>
                </a:lnTo>
                <a:lnTo>
                  <a:pt x="53767" y="211767"/>
                </a:lnTo>
                <a:lnTo>
                  <a:pt x="55847" y="212616"/>
                </a:lnTo>
                <a:lnTo>
                  <a:pt x="57235" y="214134"/>
                </a:lnTo>
                <a:lnTo>
                  <a:pt x="58159" y="216098"/>
                </a:lnTo>
                <a:lnTo>
                  <a:pt x="60008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34"/>
          <p:cNvSpPr/>
          <p:nvPr/>
        </p:nvSpPr>
        <p:spPr>
          <a:xfrm>
            <a:off x="6055042" y="2597477"/>
            <a:ext cx="188427" cy="299984"/>
          </a:xfrm>
          <a:custGeom>
            <a:avLst/>
            <a:gdLst/>
            <a:ahLst/>
            <a:cxnLst/>
            <a:rect l="0" t="0" r="0" b="0"/>
            <a:pathLst>
              <a:path w="188427" h="299984">
                <a:moveTo>
                  <a:pt x="0" y="25708"/>
                </a:moveTo>
                <a:lnTo>
                  <a:pt x="4551" y="25708"/>
                </a:lnTo>
                <a:lnTo>
                  <a:pt x="6844" y="24755"/>
                </a:lnTo>
                <a:lnTo>
                  <a:pt x="11932" y="21157"/>
                </a:lnTo>
                <a:lnTo>
                  <a:pt x="17067" y="16977"/>
                </a:lnTo>
                <a:lnTo>
                  <a:pt x="21238" y="12937"/>
                </a:lnTo>
                <a:lnTo>
                  <a:pt x="23684" y="11479"/>
                </a:lnTo>
                <a:lnTo>
                  <a:pt x="28941" y="9859"/>
                </a:lnTo>
                <a:lnTo>
                  <a:pt x="34453" y="6599"/>
                </a:lnTo>
                <a:lnTo>
                  <a:pt x="37256" y="4396"/>
                </a:lnTo>
                <a:lnTo>
                  <a:pt x="41030" y="2927"/>
                </a:lnTo>
                <a:lnTo>
                  <a:pt x="45451" y="1948"/>
                </a:lnTo>
                <a:lnTo>
                  <a:pt x="50303" y="1295"/>
                </a:lnTo>
                <a:lnTo>
                  <a:pt x="55443" y="860"/>
                </a:lnTo>
                <a:lnTo>
                  <a:pt x="60775" y="570"/>
                </a:lnTo>
                <a:lnTo>
                  <a:pt x="74840" y="162"/>
                </a:lnTo>
                <a:lnTo>
                  <a:pt x="100880" y="5"/>
                </a:lnTo>
                <a:lnTo>
                  <a:pt x="104401" y="0"/>
                </a:lnTo>
                <a:lnTo>
                  <a:pt x="108653" y="949"/>
                </a:lnTo>
                <a:lnTo>
                  <a:pt x="113393" y="2535"/>
                </a:lnTo>
                <a:lnTo>
                  <a:pt x="118458" y="4544"/>
                </a:lnTo>
                <a:lnTo>
                  <a:pt x="122787" y="6836"/>
                </a:lnTo>
                <a:lnTo>
                  <a:pt x="126626" y="9316"/>
                </a:lnTo>
                <a:lnTo>
                  <a:pt x="130137" y="11923"/>
                </a:lnTo>
                <a:lnTo>
                  <a:pt x="132478" y="14613"/>
                </a:lnTo>
                <a:lnTo>
                  <a:pt x="134039" y="17358"/>
                </a:lnTo>
                <a:lnTo>
                  <a:pt x="135773" y="22949"/>
                </a:lnTo>
                <a:lnTo>
                  <a:pt x="136749" y="31452"/>
                </a:lnTo>
                <a:lnTo>
                  <a:pt x="136977" y="37151"/>
                </a:lnTo>
                <a:lnTo>
                  <a:pt x="136086" y="40004"/>
                </a:lnTo>
                <a:lnTo>
                  <a:pt x="132555" y="45714"/>
                </a:lnTo>
                <a:lnTo>
                  <a:pt x="129327" y="49523"/>
                </a:lnTo>
                <a:lnTo>
                  <a:pt x="125271" y="53967"/>
                </a:lnTo>
                <a:lnTo>
                  <a:pt x="113000" y="66783"/>
                </a:lnTo>
                <a:lnTo>
                  <a:pt x="84150" y="95849"/>
                </a:lnTo>
                <a:lnTo>
                  <a:pt x="79912" y="99138"/>
                </a:lnTo>
                <a:lnTo>
                  <a:pt x="75183" y="102284"/>
                </a:lnTo>
                <a:lnTo>
                  <a:pt x="70125" y="105333"/>
                </a:lnTo>
                <a:lnTo>
                  <a:pt x="66752" y="108319"/>
                </a:lnTo>
                <a:lnTo>
                  <a:pt x="64504" y="111262"/>
                </a:lnTo>
                <a:lnTo>
                  <a:pt x="63005" y="114176"/>
                </a:lnTo>
                <a:lnTo>
                  <a:pt x="61054" y="116119"/>
                </a:lnTo>
                <a:lnTo>
                  <a:pt x="58800" y="117415"/>
                </a:lnTo>
                <a:lnTo>
                  <a:pt x="56345" y="118278"/>
                </a:lnTo>
                <a:lnTo>
                  <a:pt x="51077" y="121777"/>
                </a:lnTo>
                <a:lnTo>
                  <a:pt x="48339" y="124044"/>
                </a:lnTo>
                <a:lnTo>
                  <a:pt x="45561" y="125555"/>
                </a:lnTo>
                <a:lnTo>
                  <a:pt x="39935" y="127234"/>
                </a:lnTo>
                <a:lnTo>
                  <a:pt x="35963" y="128180"/>
                </a:lnTo>
                <a:lnTo>
                  <a:pt x="36358" y="128312"/>
                </a:lnTo>
                <a:lnTo>
                  <a:pt x="41464" y="128499"/>
                </a:lnTo>
                <a:lnTo>
                  <a:pt x="122944" y="128578"/>
                </a:lnTo>
                <a:lnTo>
                  <a:pt x="128635" y="129530"/>
                </a:lnTo>
                <a:lnTo>
                  <a:pt x="133382" y="131118"/>
                </a:lnTo>
                <a:lnTo>
                  <a:pt x="137499" y="133129"/>
                </a:lnTo>
                <a:lnTo>
                  <a:pt x="143101" y="134469"/>
                </a:lnTo>
                <a:lnTo>
                  <a:pt x="149693" y="135363"/>
                </a:lnTo>
                <a:lnTo>
                  <a:pt x="156946" y="135958"/>
                </a:lnTo>
                <a:lnTo>
                  <a:pt x="162733" y="137308"/>
                </a:lnTo>
                <a:lnTo>
                  <a:pt x="167544" y="139160"/>
                </a:lnTo>
                <a:lnTo>
                  <a:pt x="171703" y="141348"/>
                </a:lnTo>
                <a:lnTo>
                  <a:pt x="175429" y="144711"/>
                </a:lnTo>
                <a:lnTo>
                  <a:pt x="178865" y="148858"/>
                </a:lnTo>
                <a:lnTo>
                  <a:pt x="184270" y="157594"/>
                </a:lnTo>
                <a:lnTo>
                  <a:pt x="186673" y="164651"/>
                </a:lnTo>
                <a:lnTo>
                  <a:pt x="188026" y="173979"/>
                </a:lnTo>
                <a:lnTo>
                  <a:pt x="188342" y="182411"/>
                </a:lnTo>
                <a:lnTo>
                  <a:pt x="188426" y="187327"/>
                </a:lnTo>
                <a:lnTo>
                  <a:pt x="187530" y="191556"/>
                </a:lnTo>
                <a:lnTo>
                  <a:pt x="183994" y="198795"/>
                </a:lnTo>
                <a:lnTo>
                  <a:pt x="179248" y="207728"/>
                </a:lnTo>
                <a:lnTo>
                  <a:pt x="176649" y="212777"/>
                </a:lnTo>
                <a:lnTo>
                  <a:pt x="173011" y="218048"/>
                </a:lnTo>
                <a:lnTo>
                  <a:pt x="168681" y="223467"/>
                </a:lnTo>
                <a:lnTo>
                  <a:pt x="163889" y="228985"/>
                </a:lnTo>
                <a:lnTo>
                  <a:pt x="158789" y="233616"/>
                </a:lnTo>
                <a:lnTo>
                  <a:pt x="153485" y="237656"/>
                </a:lnTo>
                <a:lnTo>
                  <a:pt x="148043" y="241301"/>
                </a:lnTo>
                <a:lnTo>
                  <a:pt x="142511" y="245637"/>
                </a:lnTo>
                <a:lnTo>
                  <a:pt x="136917" y="250432"/>
                </a:lnTo>
                <a:lnTo>
                  <a:pt x="131283" y="255534"/>
                </a:lnTo>
                <a:lnTo>
                  <a:pt x="125622" y="259888"/>
                </a:lnTo>
                <a:lnTo>
                  <a:pt x="119943" y="263742"/>
                </a:lnTo>
                <a:lnTo>
                  <a:pt x="114252" y="267265"/>
                </a:lnTo>
                <a:lnTo>
                  <a:pt x="108553" y="270566"/>
                </a:lnTo>
                <a:lnTo>
                  <a:pt x="97141" y="276773"/>
                </a:lnTo>
                <a:lnTo>
                  <a:pt x="80006" y="285623"/>
                </a:lnTo>
                <a:lnTo>
                  <a:pt x="75245" y="288520"/>
                </a:lnTo>
                <a:lnTo>
                  <a:pt x="71118" y="291403"/>
                </a:lnTo>
                <a:lnTo>
                  <a:pt x="67415" y="294278"/>
                </a:lnTo>
                <a:lnTo>
                  <a:pt x="63993" y="296194"/>
                </a:lnTo>
                <a:lnTo>
                  <a:pt x="60759" y="297472"/>
                </a:lnTo>
                <a:lnTo>
                  <a:pt x="57651" y="298324"/>
                </a:lnTo>
                <a:lnTo>
                  <a:pt x="54627" y="298892"/>
                </a:lnTo>
                <a:lnTo>
                  <a:pt x="51658" y="299270"/>
                </a:lnTo>
                <a:lnTo>
                  <a:pt x="45819" y="299691"/>
                </a:lnTo>
                <a:lnTo>
                  <a:pt x="35997" y="299983"/>
                </a:lnTo>
                <a:lnTo>
                  <a:pt x="32508" y="297468"/>
                </a:lnTo>
                <a:lnTo>
                  <a:pt x="25717" y="2914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35"/>
          <p:cNvSpPr/>
          <p:nvPr/>
        </p:nvSpPr>
        <p:spPr>
          <a:xfrm>
            <a:off x="6175057" y="2512095"/>
            <a:ext cx="214161" cy="428273"/>
          </a:xfrm>
          <a:custGeom>
            <a:avLst/>
            <a:gdLst/>
            <a:ahLst/>
            <a:cxnLst/>
            <a:rect l="0" t="0" r="0" b="0"/>
            <a:pathLst>
              <a:path w="214161" h="428273">
                <a:moveTo>
                  <a:pt x="0" y="8219"/>
                </a:moveTo>
                <a:lnTo>
                  <a:pt x="0" y="839"/>
                </a:lnTo>
                <a:lnTo>
                  <a:pt x="953" y="442"/>
                </a:lnTo>
                <a:lnTo>
                  <a:pt x="4551" y="0"/>
                </a:lnTo>
                <a:lnTo>
                  <a:pt x="6844" y="835"/>
                </a:lnTo>
                <a:lnTo>
                  <a:pt x="11932" y="4302"/>
                </a:lnTo>
                <a:lnTo>
                  <a:pt x="17368" y="6478"/>
                </a:lnTo>
                <a:lnTo>
                  <a:pt x="20152" y="7059"/>
                </a:lnTo>
                <a:lnTo>
                  <a:pt x="25784" y="10244"/>
                </a:lnTo>
                <a:lnTo>
                  <a:pt x="32414" y="14834"/>
                </a:lnTo>
                <a:lnTo>
                  <a:pt x="36850" y="17392"/>
                </a:lnTo>
                <a:lnTo>
                  <a:pt x="46858" y="22774"/>
                </a:lnTo>
                <a:lnTo>
                  <a:pt x="57655" y="28340"/>
                </a:lnTo>
                <a:lnTo>
                  <a:pt x="62249" y="31158"/>
                </a:lnTo>
                <a:lnTo>
                  <a:pt x="66265" y="33990"/>
                </a:lnTo>
                <a:lnTo>
                  <a:pt x="69894" y="36830"/>
                </a:lnTo>
                <a:lnTo>
                  <a:pt x="75171" y="39675"/>
                </a:lnTo>
                <a:lnTo>
                  <a:pt x="81547" y="42525"/>
                </a:lnTo>
                <a:lnTo>
                  <a:pt x="88654" y="45377"/>
                </a:lnTo>
                <a:lnTo>
                  <a:pt x="95298" y="49184"/>
                </a:lnTo>
                <a:lnTo>
                  <a:pt x="101632" y="53627"/>
                </a:lnTo>
                <a:lnTo>
                  <a:pt x="107759" y="58494"/>
                </a:lnTo>
                <a:lnTo>
                  <a:pt x="114702" y="62691"/>
                </a:lnTo>
                <a:lnTo>
                  <a:pt x="122188" y="66441"/>
                </a:lnTo>
                <a:lnTo>
                  <a:pt x="130036" y="69894"/>
                </a:lnTo>
                <a:lnTo>
                  <a:pt x="136221" y="74101"/>
                </a:lnTo>
                <a:lnTo>
                  <a:pt x="141296" y="78810"/>
                </a:lnTo>
                <a:lnTo>
                  <a:pt x="145633" y="83855"/>
                </a:lnTo>
                <a:lnTo>
                  <a:pt x="150428" y="88171"/>
                </a:lnTo>
                <a:lnTo>
                  <a:pt x="155531" y="92001"/>
                </a:lnTo>
                <a:lnTo>
                  <a:pt x="160837" y="95506"/>
                </a:lnTo>
                <a:lnTo>
                  <a:pt x="166279" y="99748"/>
                </a:lnTo>
                <a:lnTo>
                  <a:pt x="171813" y="104481"/>
                </a:lnTo>
                <a:lnTo>
                  <a:pt x="177407" y="109541"/>
                </a:lnTo>
                <a:lnTo>
                  <a:pt x="182089" y="114820"/>
                </a:lnTo>
                <a:lnTo>
                  <a:pt x="186162" y="120244"/>
                </a:lnTo>
                <a:lnTo>
                  <a:pt x="189831" y="125765"/>
                </a:lnTo>
                <a:lnTo>
                  <a:pt x="193229" y="132303"/>
                </a:lnTo>
                <a:lnTo>
                  <a:pt x="196447" y="139519"/>
                </a:lnTo>
                <a:lnTo>
                  <a:pt x="199544" y="147188"/>
                </a:lnTo>
                <a:lnTo>
                  <a:pt x="202562" y="154205"/>
                </a:lnTo>
                <a:lnTo>
                  <a:pt x="208455" y="167082"/>
                </a:lnTo>
                <a:lnTo>
                  <a:pt x="210408" y="174135"/>
                </a:lnTo>
                <a:lnTo>
                  <a:pt x="211710" y="181695"/>
                </a:lnTo>
                <a:lnTo>
                  <a:pt x="212577" y="189592"/>
                </a:lnTo>
                <a:lnTo>
                  <a:pt x="213156" y="196762"/>
                </a:lnTo>
                <a:lnTo>
                  <a:pt x="213799" y="209809"/>
                </a:lnTo>
                <a:lnTo>
                  <a:pt x="214084" y="224497"/>
                </a:lnTo>
                <a:lnTo>
                  <a:pt x="214160" y="232415"/>
                </a:lnTo>
                <a:lnTo>
                  <a:pt x="213259" y="240551"/>
                </a:lnTo>
                <a:lnTo>
                  <a:pt x="211705" y="248832"/>
                </a:lnTo>
                <a:lnTo>
                  <a:pt x="209716" y="257210"/>
                </a:lnTo>
                <a:lnTo>
                  <a:pt x="207439" y="265653"/>
                </a:lnTo>
                <a:lnTo>
                  <a:pt x="202367" y="282655"/>
                </a:lnTo>
                <a:lnTo>
                  <a:pt x="194157" y="308291"/>
                </a:lnTo>
                <a:lnTo>
                  <a:pt x="191351" y="315900"/>
                </a:lnTo>
                <a:lnTo>
                  <a:pt x="188527" y="322877"/>
                </a:lnTo>
                <a:lnTo>
                  <a:pt x="181897" y="335710"/>
                </a:lnTo>
                <a:lnTo>
                  <a:pt x="177463" y="341799"/>
                </a:lnTo>
                <a:lnTo>
                  <a:pt x="172601" y="347763"/>
                </a:lnTo>
                <a:lnTo>
                  <a:pt x="168408" y="353645"/>
                </a:lnTo>
                <a:lnTo>
                  <a:pt x="164659" y="359471"/>
                </a:lnTo>
                <a:lnTo>
                  <a:pt x="161208" y="365259"/>
                </a:lnTo>
                <a:lnTo>
                  <a:pt x="157002" y="371023"/>
                </a:lnTo>
                <a:lnTo>
                  <a:pt x="152293" y="376771"/>
                </a:lnTo>
                <a:lnTo>
                  <a:pt x="142933" y="387285"/>
                </a:lnTo>
                <a:lnTo>
                  <a:pt x="135599" y="395133"/>
                </a:lnTo>
                <a:lnTo>
                  <a:pt x="131356" y="398559"/>
                </a:lnTo>
                <a:lnTo>
                  <a:pt x="126624" y="401796"/>
                </a:lnTo>
                <a:lnTo>
                  <a:pt x="121563" y="404906"/>
                </a:lnTo>
                <a:lnTo>
                  <a:pt x="117237" y="407932"/>
                </a:lnTo>
                <a:lnTo>
                  <a:pt x="113401" y="410902"/>
                </a:lnTo>
                <a:lnTo>
                  <a:pt x="109891" y="413835"/>
                </a:lnTo>
                <a:lnTo>
                  <a:pt x="103450" y="419633"/>
                </a:lnTo>
                <a:lnTo>
                  <a:pt x="96106" y="426566"/>
                </a:lnTo>
                <a:lnTo>
                  <a:pt x="94550" y="427135"/>
                </a:lnTo>
                <a:lnTo>
                  <a:pt x="88763" y="427935"/>
                </a:lnTo>
                <a:lnTo>
                  <a:pt x="83363" y="428252"/>
                </a:lnTo>
                <a:lnTo>
                  <a:pt x="77152" y="4282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36"/>
          <p:cNvSpPr/>
          <p:nvPr/>
        </p:nvSpPr>
        <p:spPr>
          <a:xfrm>
            <a:off x="6629400" y="2588929"/>
            <a:ext cx="308456" cy="308563"/>
          </a:xfrm>
          <a:custGeom>
            <a:avLst/>
            <a:gdLst/>
            <a:ahLst/>
            <a:cxnLst/>
            <a:rect l="0" t="0" r="0" b="0"/>
            <a:pathLst>
              <a:path w="308456" h="308563">
                <a:moveTo>
                  <a:pt x="0" y="42828"/>
                </a:moveTo>
                <a:lnTo>
                  <a:pt x="4550" y="42828"/>
                </a:lnTo>
                <a:lnTo>
                  <a:pt x="5891" y="41875"/>
                </a:lnTo>
                <a:lnTo>
                  <a:pt x="6784" y="40288"/>
                </a:lnTo>
                <a:lnTo>
                  <a:pt x="7380" y="38277"/>
                </a:lnTo>
                <a:lnTo>
                  <a:pt x="8730" y="36937"/>
                </a:lnTo>
                <a:lnTo>
                  <a:pt x="10583" y="36043"/>
                </a:lnTo>
                <a:lnTo>
                  <a:pt x="16133" y="34098"/>
                </a:lnTo>
                <a:lnTo>
                  <a:pt x="24950" y="30058"/>
                </a:lnTo>
                <a:lnTo>
                  <a:pt x="32678" y="27627"/>
                </a:lnTo>
                <a:lnTo>
                  <a:pt x="40241" y="25595"/>
                </a:lnTo>
                <a:lnTo>
                  <a:pt x="44925" y="23719"/>
                </a:lnTo>
                <a:lnTo>
                  <a:pt x="49952" y="21516"/>
                </a:lnTo>
                <a:lnTo>
                  <a:pt x="60618" y="16529"/>
                </a:lnTo>
                <a:lnTo>
                  <a:pt x="66130" y="13865"/>
                </a:lnTo>
                <a:lnTo>
                  <a:pt x="71709" y="12089"/>
                </a:lnTo>
                <a:lnTo>
                  <a:pt x="77333" y="10906"/>
                </a:lnTo>
                <a:lnTo>
                  <a:pt x="82987" y="10116"/>
                </a:lnTo>
                <a:lnTo>
                  <a:pt x="88662" y="8638"/>
                </a:lnTo>
                <a:lnTo>
                  <a:pt x="94351" y="6700"/>
                </a:lnTo>
                <a:lnTo>
                  <a:pt x="100048" y="4455"/>
                </a:lnTo>
                <a:lnTo>
                  <a:pt x="105751" y="2958"/>
                </a:lnTo>
                <a:lnTo>
                  <a:pt x="111459" y="1961"/>
                </a:lnTo>
                <a:lnTo>
                  <a:pt x="117168" y="1296"/>
                </a:lnTo>
                <a:lnTo>
                  <a:pt x="122879" y="852"/>
                </a:lnTo>
                <a:lnTo>
                  <a:pt x="128592" y="557"/>
                </a:lnTo>
                <a:lnTo>
                  <a:pt x="134305" y="360"/>
                </a:lnTo>
                <a:lnTo>
                  <a:pt x="162101" y="43"/>
                </a:lnTo>
                <a:lnTo>
                  <a:pt x="171422" y="0"/>
                </a:lnTo>
                <a:lnTo>
                  <a:pt x="176194" y="941"/>
                </a:lnTo>
                <a:lnTo>
                  <a:pt x="181280" y="2521"/>
                </a:lnTo>
                <a:lnTo>
                  <a:pt x="186576" y="4527"/>
                </a:lnTo>
                <a:lnTo>
                  <a:pt x="192011" y="5864"/>
                </a:lnTo>
                <a:lnTo>
                  <a:pt x="197540" y="6755"/>
                </a:lnTo>
                <a:lnTo>
                  <a:pt x="203131" y="7350"/>
                </a:lnTo>
                <a:lnTo>
                  <a:pt x="206857" y="8698"/>
                </a:lnTo>
                <a:lnTo>
                  <a:pt x="209343" y="10550"/>
                </a:lnTo>
                <a:lnTo>
                  <a:pt x="215380" y="17707"/>
                </a:lnTo>
                <a:lnTo>
                  <a:pt x="223201" y="25860"/>
                </a:lnTo>
                <a:lnTo>
                  <a:pt x="225952" y="28658"/>
                </a:lnTo>
                <a:lnTo>
                  <a:pt x="227788" y="31476"/>
                </a:lnTo>
                <a:lnTo>
                  <a:pt x="229826" y="37148"/>
                </a:lnTo>
                <a:lnTo>
                  <a:pt x="230974" y="45696"/>
                </a:lnTo>
                <a:lnTo>
                  <a:pt x="231313" y="54261"/>
                </a:lnTo>
                <a:lnTo>
                  <a:pt x="230409" y="57118"/>
                </a:lnTo>
                <a:lnTo>
                  <a:pt x="219513" y="75954"/>
                </a:lnTo>
                <a:lnTo>
                  <a:pt x="211544" y="83903"/>
                </a:lnTo>
                <a:lnTo>
                  <a:pt x="206751" y="87357"/>
                </a:lnTo>
                <a:lnTo>
                  <a:pt x="201652" y="91564"/>
                </a:lnTo>
                <a:lnTo>
                  <a:pt x="196346" y="96273"/>
                </a:lnTo>
                <a:lnTo>
                  <a:pt x="186325" y="105634"/>
                </a:lnTo>
                <a:lnTo>
                  <a:pt x="178696" y="112969"/>
                </a:lnTo>
                <a:lnTo>
                  <a:pt x="175328" y="115306"/>
                </a:lnTo>
                <a:lnTo>
                  <a:pt x="169046" y="117903"/>
                </a:lnTo>
                <a:lnTo>
                  <a:pt x="160539" y="121597"/>
                </a:lnTo>
                <a:lnTo>
                  <a:pt x="151360" y="126414"/>
                </a:lnTo>
                <a:lnTo>
                  <a:pt x="141791" y="133528"/>
                </a:lnTo>
                <a:lnTo>
                  <a:pt x="137341" y="136985"/>
                </a:lnTo>
                <a:lnTo>
                  <a:pt x="137175" y="129732"/>
                </a:lnTo>
                <a:lnTo>
                  <a:pt x="141715" y="124352"/>
                </a:lnTo>
                <a:lnTo>
                  <a:pt x="144007" y="122895"/>
                </a:lnTo>
                <a:lnTo>
                  <a:pt x="152735" y="119892"/>
                </a:lnTo>
                <a:lnTo>
                  <a:pt x="161862" y="115814"/>
                </a:lnTo>
                <a:lnTo>
                  <a:pt x="177710" y="108162"/>
                </a:lnTo>
                <a:lnTo>
                  <a:pt x="183243" y="106387"/>
                </a:lnTo>
                <a:lnTo>
                  <a:pt x="188838" y="105203"/>
                </a:lnTo>
                <a:lnTo>
                  <a:pt x="194471" y="104414"/>
                </a:lnTo>
                <a:lnTo>
                  <a:pt x="200133" y="102935"/>
                </a:lnTo>
                <a:lnTo>
                  <a:pt x="205812" y="100997"/>
                </a:lnTo>
                <a:lnTo>
                  <a:pt x="211503" y="98752"/>
                </a:lnTo>
                <a:lnTo>
                  <a:pt x="218154" y="97256"/>
                </a:lnTo>
                <a:lnTo>
                  <a:pt x="225446" y="96258"/>
                </a:lnTo>
                <a:lnTo>
                  <a:pt x="239263" y="95150"/>
                </a:lnTo>
                <a:lnTo>
                  <a:pt x="248579" y="94657"/>
                </a:lnTo>
                <a:lnTo>
                  <a:pt x="254302" y="95478"/>
                </a:lnTo>
                <a:lnTo>
                  <a:pt x="260974" y="96978"/>
                </a:lnTo>
                <a:lnTo>
                  <a:pt x="268281" y="98931"/>
                </a:lnTo>
                <a:lnTo>
                  <a:pt x="274104" y="101185"/>
                </a:lnTo>
                <a:lnTo>
                  <a:pt x="283113" y="106229"/>
                </a:lnTo>
                <a:lnTo>
                  <a:pt x="290293" y="111646"/>
                </a:lnTo>
                <a:lnTo>
                  <a:pt x="299690" y="120051"/>
                </a:lnTo>
                <a:lnTo>
                  <a:pt x="302663" y="122885"/>
                </a:lnTo>
                <a:lnTo>
                  <a:pt x="304645" y="125727"/>
                </a:lnTo>
                <a:lnTo>
                  <a:pt x="306847" y="131424"/>
                </a:lnTo>
                <a:lnTo>
                  <a:pt x="307826" y="139672"/>
                </a:lnTo>
                <a:lnTo>
                  <a:pt x="308088" y="144538"/>
                </a:lnTo>
                <a:lnTo>
                  <a:pt x="308378" y="157565"/>
                </a:lnTo>
                <a:lnTo>
                  <a:pt x="308455" y="165039"/>
                </a:lnTo>
                <a:lnTo>
                  <a:pt x="307554" y="171927"/>
                </a:lnTo>
                <a:lnTo>
                  <a:pt x="306001" y="178424"/>
                </a:lnTo>
                <a:lnTo>
                  <a:pt x="304014" y="184661"/>
                </a:lnTo>
                <a:lnTo>
                  <a:pt x="300783" y="190723"/>
                </a:lnTo>
                <a:lnTo>
                  <a:pt x="296725" y="196670"/>
                </a:lnTo>
                <a:lnTo>
                  <a:pt x="292113" y="202539"/>
                </a:lnTo>
                <a:lnTo>
                  <a:pt x="287135" y="208357"/>
                </a:lnTo>
                <a:lnTo>
                  <a:pt x="281910" y="214141"/>
                </a:lnTo>
                <a:lnTo>
                  <a:pt x="276523" y="219902"/>
                </a:lnTo>
                <a:lnTo>
                  <a:pt x="271026" y="226600"/>
                </a:lnTo>
                <a:lnTo>
                  <a:pt x="265457" y="233922"/>
                </a:lnTo>
                <a:lnTo>
                  <a:pt x="259838" y="241662"/>
                </a:lnTo>
                <a:lnTo>
                  <a:pt x="254187" y="247774"/>
                </a:lnTo>
                <a:lnTo>
                  <a:pt x="248515" y="252801"/>
                </a:lnTo>
                <a:lnTo>
                  <a:pt x="242830" y="257105"/>
                </a:lnTo>
                <a:lnTo>
                  <a:pt x="228892" y="266967"/>
                </a:lnTo>
                <a:lnTo>
                  <a:pt x="221174" y="272264"/>
                </a:lnTo>
                <a:lnTo>
                  <a:pt x="214124" y="276748"/>
                </a:lnTo>
                <a:lnTo>
                  <a:pt x="207519" y="280690"/>
                </a:lnTo>
                <a:lnTo>
                  <a:pt x="201211" y="284270"/>
                </a:lnTo>
                <a:lnTo>
                  <a:pt x="189122" y="290788"/>
                </a:lnTo>
                <a:lnTo>
                  <a:pt x="165839" y="302734"/>
                </a:lnTo>
                <a:lnTo>
                  <a:pt x="160089" y="304681"/>
                </a:lnTo>
                <a:lnTo>
                  <a:pt x="154351" y="305979"/>
                </a:lnTo>
                <a:lnTo>
                  <a:pt x="148621" y="306845"/>
                </a:lnTo>
                <a:lnTo>
                  <a:pt x="142895" y="307422"/>
                </a:lnTo>
                <a:lnTo>
                  <a:pt x="137173" y="307806"/>
                </a:lnTo>
                <a:lnTo>
                  <a:pt x="131453" y="308063"/>
                </a:lnTo>
                <a:lnTo>
                  <a:pt x="120019" y="308348"/>
                </a:lnTo>
                <a:lnTo>
                  <a:pt x="87391" y="308562"/>
                </a:lnTo>
                <a:lnTo>
                  <a:pt x="83025" y="307614"/>
                </a:lnTo>
                <a:lnTo>
                  <a:pt x="75635" y="304021"/>
                </a:lnTo>
                <a:lnTo>
                  <a:pt x="66119" y="296643"/>
                </a:lnTo>
                <a:lnTo>
                  <a:pt x="63130" y="294905"/>
                </a:lnTo>
                <a:lnTo>
                  <a:pt x="54371" y="291508"/>
                </a:lnTo>
                <a:lnTo>
                  <a:pt x="45743" y="285844"/>
                </a:lnTo>
                <a:lnTo>
                  <a:pt x="36834" y="283448"/>
                </a:lnTo>
                <a:lnTo>
                  <a:pt x="34290" y="2828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37"/>
          <p:cNvSpPr/>
          <p:nvPr/>
        </p:nvSpPr>
        <p:spPr>
          <a:xfrm>
            <a:off x="6526530" y="2726055"/>
            <a:ext cx="68580" cy="180023"/>
          </a:xfrm>
          <a:custGeom>
            <a:avLst/>
            <a:gdLst/>
            <a:ahLst/>
            <a:cxnLst/>
            <a:rect l="0" t="0" r="0" b="0"/>
            <a:pathLst>
              <a:path w="68580" h="180023">
                <a:moveTo>
                  <a:pt x="0" y="0"/>
                </a:moveTo>
                <a:lnTo>
                  <a:pt x="0" y="7380"/>
                </a:lnTo>
                <a:lnTo>
                  <a:pt x="952" y="8730"/>
                </a:lnTo>
                <a:lnTo>
                  <a:pt x="2540" y="10582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399"/>
                </a:lnTo>
                <a:lnTo>
                  <a:pt x="8730" y="23125"/>
                </a:lnTo>
                <a:lnTo>
                  <a:pt x="10583" y="25894"/>
                </a:lnTo>
                <a:lnTo>
                  <a:pt x="12770" y="28692"/>
                </a:lnTo>
                <a:lnTo>
                  <a:pt x="14228" y="31510"/>
                </a:lnTo>
                <a:lnTo>
                  <a:pt x="15200" y="34342"/>
                </a:lnTo>
                <a:lnTo>
                  <a:pt x="15848" y="37182"/>
                </a:lnTo>
                <a:lnTo>
                  <a:pt x="16281" y="40980"/>
                </a:lnTo>
                <a:lnTo>
                  <a:pt x="16569" y="45417"/>
                </a:lnTo>
                <a:lnTo>
                  <a:pt x="16761" y="50281"/>
                </a:lnTo>
                <a:lnTo>
                  <a:pt x="17841" y="54475"/>
                </a:lnTo>
                <a:lnTo>
                  <a:pt x="19514" y="58224"/>
                </a:lnTo>
                <a:lnTo>
                  <a:pt x="21582" y="61676"/>
                </a:lnTo>
                <a:lnTo>
                  <a:pt x="22960" y="64930"/>
                </a:lnTo>
                <a:lnTo>
                  <a:pt x="23880" y="68051"/>
                </a:lnTo>
                <a:lnTo>
                  <a:pt x="24491" y="71085"/>
                </a:lnTo>
                <a:lnTo>
                  <a:pt x="25852" y="74060"/>
                </a:lnTo>
                <a:lnTo>
                  <a:pt x="27713" y="76996"/>
                </a:lnTo>
                <a:lnTo>
                  <a:pt x="29905" y="79905"/>
                </a:lnTo>
                <a:lnTo>
                  <a:pt x="31366" y="83750"/>
                </a:lnTo>
                <a:lnTo>
                  <a:pt x="32341" y="88218"/>
                </a:lnTo>
                <a:lnTo>
                  <a:pt x="32990" y="93102"/>
                </a:lnTo>
                <a:lnTo>
                  <a:pt x="34376" y="97310"/>
                </a:lnTo>
                <a:lnTo>
                  <a:pt x="36252" y="101068"/>
                </a:lnTo>
                <a:lnTo>
                  <a:pt x="38456" y="104526"/>
                </a:lnTo>
                <a:lnTo>
                  <a:pt x="39924" y="107784"/>
                </a:lnTo>
                <a:lnTo>
                  <a:pt x="40904" y="110908"/>
                </a:lnTo>
                <a:lnTo>
                  <a:pt x="41556" y="113944"/>
                </a:lnTo>
                <a:lnTo>
                  <a:pt x="42944" y="116920"/>
                </a:lnTo>
                <a:lnTo>
                  <a:pt x="44822" y="119856"/>
                </a:lnTo>
                <a:lnTo>
                  <a:pt x="47026" y="122767"/>
                </a:lnTo>
                <a:lnTo>
                  <a:pt x="49449" y="126612"/>
                </a:lnTo>
                <a:lnTo>
                  <a:pt x="52015" y="131080"/>
                </a:lnTo>
                <a:lnTo>
                  <a:pt x="58429" y="142838"/>
                </a:lnTo>
                <a:lnTo>
                  <a:pt x="59907" y="144755"/>
                </a:lnTo>
                <a:lnTo>
                  <a:pt x="61846" y="146986"/>
                </a:lnTo>
                <a:lnTo>
                  <a:pt x="64090" y="149425"/>
                </a:lnTo>
                <a:lnTo>
                  <a:pt x="65587" y="152004"/>
                </a:lnTo>
                <a:lnTo>
                  <a:pt x="67249" y="157410"/>
                </a:lnTo>
                <a:lnTo>
                  <a:pt x="67988" y="162987"/>
                </a:lnTo>
                <a:lnTo>
                  <a:pt x="68545" y="170954"/>
                </a:lnTo>
                <a:lnTo>
                  <a:pt x="68579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38"/>
          <p:cNvSpPr/>
          <p:nvPr/>
        </p:nvSpPr>
        <p:spPr>
          <a:xfrm>
            <a:off x="6457981" y="2811780"/>
            <a:ext cx="188564" cy="42863"/>
          </a:xfrm>
          <a:custGeom>
            <a:avLst/>
            <a:gdLst/>
            <a:ahLst/>
            <a:cxnLst/>
            <a:rect l="0" t="0" r="0" b="0"/>
            <a:pathLst>
              <a:path w="188564" h="42863">
                <a:moveTo>
                  <a:pt x="17114" y="42862"/>
                </a:moveTo>
                <a:lnTo>
                  <a:pt x="0" y="42862"/>
                </a:lnTo>
                <a:lnTo>
                  <a:pt x="4529" y="42862"/>
                </a:lnTo>
                <a:lnTo>
                  <a:pt x="5866" y="41909"/>
                </a:lnTo>
                <a:lnTo>
                  <a:pt x="6758" y="40322"/>
                </a:lnTo>
                <a:lnTo>
                  <a:pt x="7352" y="38311"/>
                </a:lnTo>
                <a:lnTo>
                  <a:pt x="9654" y="36971"/>
                </a:lnTo>
                <a:lnTo>
                  <a:pt x="13093" y="36077"/>
                </a:lnTo>
                <a:lnTo>
                  <a:pt x="17290" y="35481"/>
                </a:lnTo>
                <a:lnTo>
                  <a:pt x="21041" y="35084"/>
                </a:lnTo>
                <a:lnTo>
                  <a:pt x="24495" y="34819"/>
                </a:lnTo>
                <a:lnTo>
                  <a:pt x="27750" y="34642"/>
                </a:lnTo>
                <a:lnTo>
                  <a:pt x="36446" y="34447"/>
                </a:lnTo>
                <a:lnTo>
                  <a:pt x="41432" y="34394"/>
                </a:lnTo>
                <a:lnTo>
                  <a:pt x="46660" y="33407"/>
                </a:lnTo>
                <a:lnTo>
                  <a:pt x="52052" y="31796"/>
                </a:lnTo>
                <a:lnTo>
                  <a:pt x="57551" y="29770"/>
                </a:lnTo>
                <a:lnTo>
                  <a:pt x="63122" y="28419"/>
                </a:lnTo>
                <a:lnTo>
                  <a:pt x="68740" y="27518"/>
                </a:lnTo>
                <a:lnTo>
                  <a:pt x="74392" y="26918"/>
                </a:lnTo>
                <a:lnTo>
                  <a:pt x="80064" y="25565"/>
                </a:lnTo>
                <a:lnTo>
                  <a:pt x="85751" y="23711"/>
                </a:lnTo>
                <a:lnTo>
                  <a:pt x="91447" y="21522"/>
                </a:lnTo>
                <a:lnTo>
                  <a:pt x="97149" y="20063"/>
                </a:lnTo>
                <a:lnTo>
                  <a:pt x="102855" y="19090"/>
                </a:lnTo>
                <a:lnTo>
                  <a:pt x="108565" y="18442"/>
                </a:lnTo>
                <a:lnTo>
                  <a:pt x="114276" y="17057"/>
                </a:lnTo>
                <a:lnTo>
                  <a:pt x="119989" y="15181"/>
                </a:lnTo>
                <a:lnTo>
                  <a:pt x="125702" y="12978"/>
                </a:lnTo>
                <a:lnTo>
                  <a:pt x="130463" y="11509"/>
                </a:lnTo>
                <a:lnTo>
                  <a:pt x="134591" y="10531"/>
                </a:lnTo>
                <a:lnTo>
                  <a:pt x="138293" y="9878"/>
                </a:lnTo>
                <a:lnTo>
                  <a:pt x="142668" y="9442"/>
                </a:lnTo>
                <a:lnTo>
                  <a:pt x="147489" y="9152"/>
                </a:lnTo>
                <a:lnTo>
                  <a:pt x="152608" y="8959"/>
                </a:lnTo>
                <a:lnTo>
                  <a:pt x="156974" y="7877"/>
                </a:lnTo>
                <a:lnTo>
                  <a:pt x="160835" y="6204"/>
                </a:lnTo>
                <a:lnTo>
                  <a:pt x="164363" y="4136"/>
                </a:lnTo>
                <a:lnTo>
                  <a:pt x="167668" y="2757"/>
                </a:lnTo>
                <a:lnTo>
                  <a:pt x="170823" y="1838"/>
                </a:lnTo>
                <a:lnTo>
                  <a:pt x="173880" y="1225"/>
                </a:lnTo>
                <a:lnTo>
                  <a:pt x="176869" y="817"/>
                </a:lnTo>
                <a:lnTo>
                  <a:pt x="179815" y="544"/>
                </a:lnTo>
                <a:lnTo>
                  <a:pt x="18856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39"/>
          <p:cNvSpPr/>
          <p:nvPr/>
        </p:nvSpPr>
        <p:spPr>
          <a:xfrm>
            <a:off x="7049601" y="2520314"/>
            <a:ext cx="205592" cy="411482"/>
          </a:xfrm>
          <a:custGeom>
            <a:avLst/>
            <a:gdLst/>
            <a:ahLst/>
            <a:cxnLst/>
            <a:rect l="0" t="0" r="0" b="0"/>
            <a:pathLst>
              <a:path w="205592" h="411482">
                <a:moveTo>
                  <a:pt x="119866" y="0"/>
                </a:moveTo>
                <a:lnTo>
                  <a:pt x="127247" y="0"/>
                </a:lnTo>
                <a:lnTo>
                  <a:pt x="120188" y="0"/>
                </a:lnTo>
                <a:lnTo>
                  <a:pt x="119962" y="4552"/>
                </a:lnTo>
                <a:lnTo>
                  <a:pt x="118977" y="6845"/>
                </a:lnTo>
                <a:lnTo>
                  <a:pt x="113041" y="14623"/>
                </a:lnTo>
                <a:lnTo>
                  <a:pt x="107943" y="20152"/>
                </a:lnTo>
                <a:lnTo>
                  <a:pt x="105249" y="22007"/>
                </a:lnTo>
                <a:lnTo>
                  <a:pt x="99718" y="24069"/>
                </a:lnTo>
                <a:lnTo>
                  <a:pt x="97861" y="26523"/>
                </a:lnTo>
                <a:lnTo>
                  <a:pt x="94296" y="38128"/>
                </a:lnTo>
                <a:lnTo>
                  <a:pt x="90087" y="44886"/>
                </a:lnTo>
                <a:lnTo>
                  <a:pt x="85041" y="53605"/>
                </a:lnTo>
                <a:lnTo>
                  <a:pt x="79623" y="63829"/>
                </a:lnTo>
                <a:lnTo>
                  <a:pt x="48426" y="125742"/>
                </a:lnTo>
                <a:lnTo>
                  <a:pt x="45569" y="132406"/>
                </a:lnTo>
                <a:lnTo>
                  <a:pt x="42712" y="139705"/>
                </a:lnTo>
                <a:lnTo>
                  <a:pt x="36999" y="155437"/>
                </a:lnTo>
                <a:lnTo>
                  <a:pt x="31283" y="171953"/>
                </a:lnTo>
                <a:lnTo>
                  <a:pt x="28426" y="179406"/>
                </a:lnTo>
                <a:lnTo>
                  <a:pt x="25568" y="186279"/>
                </a:lnTo>
                <a:lnTo>
                  <a:pt x="22711" y="192766"/>
                </a:lnTo>
                <a:lnTo>
                  <a:pt x="19853" y="199949"/>
                </a:lnTo>
                <a:lnTo>
                  <a:pt x="14139" y="215549"/>
                </a:lnTo>
                <a:lnTo>
                  <a:pt x="11281" y="222757"/>
                </a:lnTo>
                <a:lnTo>
                  <a:pt x="8424" y="229467"/>
                </a:lnTo>
                <a:lnTo>
                  <a:pt x="3661" y="242003"/>
                </a:lnTo>
                <a:lnTo>
                  <a:pt x="1545" y="253925"/>
                </a:lnTo>
                <a:lnTo>
                  <a:pt x="604" y="265573"/>
                </a:lnTo>
                <a:lnTo>
                  <a:pt x="185" y="278053"/>
                </a:lnTo>
                <a:lnTo>
                  <a:pt x="0" y="293124"/>
                </a:lnTo>
                <a:lnTo>
                  <a:pt x="903" y="299239"/>
                </a:lnTo>
                <a:lnTo>
                  <a:pt x="4446" y="308573"/>
                </a:lnTo>
                <a:lnTo>
                  <a:pt x="6656" y="318436"/>
                </a:lnTo>
                <a:lnTo>
                  <a:pt x="8590" y="329170"/>
                </a:lnTo>
                <a:lnTo>
                  <a:pt x="12626" y="340291"/>
                </a:lnTo>
                <a:lnTo>
                  <a:pt x="17593" y="349043"/>
                </a:lnTo>
                <a:lnTo>
                  <a:pt x="20251" y="352711"/>
                </a:lnTo>
                <a:lnTo>
                  <a:pt x="23929" y="356108"/>
                </a:lnTo>
                <a:lnTo>
                  <a:pt x="28286" y="359326"/>
                </a:lnTo>
                <a:lnTo>
                  <a:pt x="33095" y="362423"/>
                </a:lnTo>
                <a:lnTo>
                  <a:pt x="37254" y="365441"/>
                </a:lnTo>
                <a:lnTo>
                  <a:pt x="40979" y="368405"/>
                </a:lnTo>
                <a:lnTo>
                  <a:pt x="44414" y="371333"/>
                </a:lnTo>
                <a:lnTo>
                  <a:pt x="48610" y="374238"/>
                </a:lnTo>
                <a:lnTo>
                  <a:pt x="53312" y="377127"/>
                </a:lnTo>
                <a:lnTo>
                  <a:pt x="58351" y="380006"/>
                </a:lnTo>
                <a:lnTo>
                  <a:pt x="69031" y="385745"/>
                </a:lnTo>
                <a:lnTo>
                  <a:pt x="74546" y="388608"/>
                </a:lnTo>
                <a:lnTo>
                  <a:pt x="79176" y="391470"/>
                </a:lnTo>
                <a:lnTo>
                  <a:pt x="83214" y="394330"/>
                </a:lnTo>
                <a:lnTo>
                  <a:pt x="86859" y="397189"/>
                </a:lnTo>
                <a:lnTo>
                  <a:pt x="92146" y="399096"/>
                </a:lnTo>
                <a:lnTo>
                  <a:pt x="98529" y="400367"/>
                </a:lnTo>
                <a:lnTo>
                  <a:pt x="105641" y="401214"/>
                </a:lnTo>
                <a:lnTo>
                  <a:pt x="111335" y="402731"/>
                </a:lnTo>
                <a:lnTo>
                  <a:pt x="116084" y="404695"/>
                </a:lnTo>
                <a:lnTo>
                  <a:pt x="120202" y="406957"/>
                </a:lnTo>
                <a:lnTo>
                  <a:pt x="123900" y="408465"/>
                </a:lnTo>
                <a:lnTo>
                  <a:pt x="127318" y="409470"/>
                </a:lnTo>
                <a:lnTo>
                  <a:pt x="130549" y="410140"/>
                </a:lnTo>
                <a:lnTo>
                  <a:pt x="134608" y="410587"/>
                </a:lnTo>
                <a:lnTo>
                  <a:pt x="139219" y="410885"/>
                </a:lnTo>
                <a:lnTo>
                  <a:pt x="148470" y="411216"/>
                </a:lnTo>
                <a:lnTo>
                  <a:pt x="159033" y="411402"/>
                </a:lnTo>
                <a:lnTo>
                  <a:pt x="205591" y="4114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40"/>
          <p:cNvSpPr/>
          <p:nvPr/>
        </p:nvSpPr>
        <p:spPr>
          <a:xfrm>
            <a:off x="7169467" y="2623324"/>
            <a:ext cx="197168" cy="214171"/>
          </a:xfrm>
          <a:custGeom>
            <a:avLst/>
            <a:gdLst/>
            <a:ahLst/>
            <a:cxnLst/>
            <a:rect l="0" t="0" r="0" b="0"/>
            <a:pathLst>
              <a:path w="197168" h="214171">
                <a:moveTo>
                  <a:pt x="0" y="42723"/>
                </a:moveTo>
                <a:lnTo>
                  <a:pt x="0" y="38172"/>
                </a:lnTo>
                <a:lnTo>
                  <a:pt x="953" y="36832"/>
                </a:lnTo>
                <a:lnTo>
                  <a:pt x="2540" y="35938"/>
                </a:lnTo>
                <a:lnTo>
                  <a:pt x="4551" y="35342"/>
                </a:lnTo>
                <a:lnTo>
                  <a:pt x="5891" y="33993"/>
                </a:lnTo>
                <a:lnTo>
                  <a:pt x="6785" y="32140"/>
                </a:lnTo>
                <a:lnTo>
                  <a:pt x="7778" y="27542"/>
                </a:lnTo>
                <a:lnTo>
                  <a:pt x="8220" y="22324"/>
                </a:lnTo>
                <a:lnTo>
                  <a:pt x="9290" y="20551"/>
                </a:lnTo>
                <a:lnTo>
                  <a:pt x="10955" y="19369"/>
                </a:lnTo>
                <a:lnTo>
                  <a:pt x="16299" y="17104"/>
                </a:lnTo>
                <a:lnTo>
                  <a:pt x="30018" y="10473"/>
                </a:lnTo>
                <a:lnTo>
                  <a:pt x="40646" y="5212"/>
                </a:lnTo>
                <a:lnTo>
                  <a:pt x="46147" y="3428"/>
                </a:lnTo>
                <a:lnTo>
                  <a:pt x="51720" y="2239"/>
                </a:lnTo>
                <a:lnTo>
                  <a:pt x="57339" y="1446"/>
                </a:lnTo>
                <a:lnTo>
                  <a:pt x="62039" y="918"/>
                </a:lnTo>
                <a:lnTo>
                  <a:pt x="66124" y="565"/>
                </a:lnTo>
                <a:lnTo>
                  <a:pt x="69801" y="330"/>
                </a:lnTo>
                <a:lnTo>
                  <a:pt x="74156" y="174"/>
                </a:lnTo>
                <a:lnTo>
                  <a:pt x="84077" y="0"/>
                </a:lnTo>
                <a:lnTo>
                  <a:pt x="88436" y="906"/>
                </a:lnTo>
                <a:lnTo>
                  <a:pt x="92295" y="2463"/>
                </a:lnTo>
                <a:lnTo>
                  <a:pt x="95820" y="4453"/>
                </a:lnTo>
                <a:lnTo>
                  <a:pt x="99123" y="6732"/>
                </a:lnTo>
                <a:lnTo>
                  <a:pt x="102277" y="9204"/>
                </a:lnTo>
                <a:lnTo>
                  <a:pt x="108322" y="14491"/>
                </a:lnTo>
                <a:lnTo>
                  <a:pt x="114182" y="20015"/>
                </a:lnTo>
                <a:lnTo>
                  <a:pt x="116127" y="22822"/>
                </a:lnTo>
                <a:lnTo>
                  <a:pt x="118287" y="28481"/>
                </a:lnTo>
                <a:lnTo>
                  <a:pt x="119815" y="32276"/>
                </a:lnTo>
                <a:lnTo>
                  <a:pt x="121787" y="36711"/>
                </a:lnTo>
                <a:lnTo>
                  <a:pt x="124054" y="41572"/>
                </a:lnTo>
                <a:lnTo>
                  <a:pt x="125566" y="46718"/>
                </a:lnTo>
                <a:lnTo>
                  <a:pt x="126572" y="52054"/>
                </a:lnTo>
                <a:lnTo>
                  <a:pt x="127244" y="57516"/>
                </a:lnTo>
                <a:lnTo>
                  <a:pt x="127693" y="62110"/>
                </a:lnTo>
                <a:lnTo>
                  <a:pt x="127990" y="66125"/>
                </a:lnTo>
                <a:lnTo>
                  <a:pt x="128189" y="69755"/>
                </a:lnTo>
                <a:lnTo>
                  <a:pt x="127369" y="74079"/>
                </a:lnTo>
                <a:lnTo>
                  <a:pt x="125871" y="78867"/>
                </a:lnTo>
                <a:lnTo>
                  <a:pt x="123919" y="83964"/>
                </a:lnTo>
                <a:lnTo>
                  <a:pt x="121665" y="89267"/>
                </a:lnTo>
                <a:lnTo>
                  <a:pt x="116621" y="100239"/>
                </a:lnTo>
                <a:lnTo>
                  <a:pt x="102799" y="128496"/>
                </a:lnTo>
                <a:lnTo>
                  <a:pt x="99966" y="134195"/>
                </a:lnTo>
                <a:lnTo>
                  <a:pt x="97123" y="138947"/>
                </a:lnTo>
                <a:lnTo>
                  <a:pt x="94277" y="143067"/>
                </a:lnTo>
                <a:lnTo>
                  <a:pt x="91427" y="146767"/>
                </a:lnTo>
                <a:lnTo>
                  <a:pt x="88573" y="151138"/>
                </a:lnTo>
                <a:lnTo>
                  <a:pt x="85719" y="155957"/>
                </a:lnTo>
                <a:lnTo>
                  <a:pt x="82864" y="161075"/>
                </a:lnTo>
                <a:lnTo>
                  <a:pt x="80008" y="165439"/>
                </a:lnTo>
                <a:lnTo>
                  <a:pt x="77151" y="169301"/>
                </a:lnTo>
                <a:lnTo>
                  <a:pt x="74293" y="172829"/>
                </a:lnTo>
                <a:lnTo>
                  <a:pt x="68580" y="179288"/>
                </a:lnTo>
                <a:lnTo>
                  <a:pt x="65722" y="182344"/>
                </a:lnTo>
                <a:lnTo>
                  <a:pt x="63817" y="185334"/>
                </a:lnTo>
                <a:lnTo>
                  <a:pt x="61700" y="191196"/>
                </a:lnTo>
                <a:lnTo>
                  <a:pt x="60509" y="195300"/>
                </a:lnTo>
                <a:lnTo>
                  <a:pt x="60156" y="201067"/>
                </a:lnTo>
                <a:lnTo>
                  <a:pt x="60028" y="207544"/>
                </a:lnTo>
                <a:lnTo>
                  <a:pt x="60021" y="209753"/>
                </a:lnTo>
                <a:lnTo>
                  <a:pt x="60969" y="211227"/>
                </a:lnTo>
                <a:lnTo>
                  <a:pt x="62554" y="212209"/>
                </a:lnTo>
                <a:lnTo>
                  <a:pt x="66854" y="213300"/>
                </a:lnTo>
                <a:lnTo>
                  <a:pt x="71941" y="213785"/>
                </a:lnTo>
                <a:lnTo>
                  <a:pt x="77376" y="214001"/>
                </a:lnTo>
                <a:lnTo>
                  <a:pt x="85791" y="214122"/>
                </a:lnTo>
                <a:lnTo>
                  <a:pt x="110283" y="214170"/>
                </a:lnTo>
                <a:lnTo>
                  <a:pt x="115431" y="213219"/>
                </a:lnTo>
                <a:lnTo>
                  <a:pt x="120770" y="211632"/>
                </a:lnTo>
                <a:lnTo>
                  <a:pt x="126233" y="209622"/>
                </a:lnTo>
                <a:lnTo>
                  <a:pt x="130828" y="208281"/>
                </a:lnTo>
                <a:lnTo>
                  <a:pt x="134844" y="207388"/>
                </a:lnTo>
                <a:lnTo>
                  <a:pt x="138473" y="206792"/>
                </a:lnTo>
                <a:lnTo>
                  <a:pt x="142799" y="205442"/>
                </a:lnTo>
                <a:lnTo>
                  <a:pt x="147587" y="203590"/>
                </a:lnTo>
                <a:lnTo>
                  <a:pt x="152683" y="201403"/>
                </a:lnTo>
                <a:lnTo>
                  <a:pt x="163427" y="196432"/>
                </a:lnTo>
                <a:lnTo>
                  <a:pt x="168959" y="193773"/>
                </a:lnTo>
                <a:lnTo>
                  <a:pt x="173600" y="192001"/>
                </a:lnTo>
                <a:lnTo>
                  <a:pt x="177645" y="190819"/>
                </a:lnTo>
                <a:lnTo>
                  <a:pt x="181295" y="190031"/>
                </a:lnTo>
                <a:lnTo>
                  <a:pt x="184681" y="189506"/>
                </a:lnTo>
                <a:lnTo>
                  <a:pt x="187890" y="189156"/>
                </a:lnTo>
                <a:lnTo>
                  <a:pt x="197167" y="1884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41"/>
          <p:cNvSpPr/>
          <p:nvPr/>
        </p:nvSpPr>
        <p:spPr>
          <a:xfrm>
            <a:off x="7383780" y="2648902"/>
            <a:ext cx="188596" cy="197169"/>
          </a:xfrm>
          <a:custGeom>
            <a:avLst/>
            <a:gdLst/>
            <a:ahLst/>
            <a:cxnLst/>
            <a:rect l="0" t="0" r="0" b="0"/>
            <a:pathLst>
              <a:path w="188596" h="197169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4551" y="20400"/>
                </a:lnTo>
                <a:lnTo>
                  <a:pt x="9325" y="25894"/>
                </a:lnTo>
                <a:lnTo>
                  <a:pt x="11931" y="28693"/>
                </a:lnTo>
                <a:lnTo>
                  <a:pt x="14621" y="32463"/>
                </a:lnTo>
                <a:lnTo>
                  <a:pt x="17368" y="36882"/>
                </a:lnTo>
                <a:lnTo>
                  <a:pt x="20151" y="41733"/>
                </a:lnTo>
                <a:lnTo>
                  <a:pt x="22959" y="45920"/>
                </a:lnTo>
                <a:lnTo>
                  <a:pt x="25784" y="49663"/>
                </a:lnTo>
                <a:lnTo>
                  <a:pt x="28619" y="53111"/>
                </a:lnTo>
                <a:lnTo>
                  <a:pt x="32414" y="57315"/>
                </a:lnTo>
                <a:lnTo>
                  <a:pt x="41711" y="67066"/>
                </a:lnTo>
                <a:lnTo>
                  <a:pt x="45905" y="72333"/>
                </a:lnTo>
                <a:lnTo>
                  <a:pt x="49653" y="77749"/>
                </a:lnTo>
                <a:lnTo>
                  <a:pt x="53104" y="83266"/>
                </a:lnTo>
                <a:lnTo>
                  <a:pt x="57310" y="87895"/>
                </a:lnTo>
                <a:lnTo>
                  <a:pt x="62019" y="91934"/>
                </a:lnTo>
                <a:lnTo>
                  <a:pt x="67063" y="95580"/>
                </a:lnTo>
                <a:lnTo>
                  <a:pt x="72331" y="99915"/>
                </a:lnTo>
                <a:lnTo>
                  <a:pt x="77749" y="104710"/>
                </a:lnTo>
                <a:lnTo>
                  <a:pt x="83264" y="109812"/>
                </a:lnTo>
                <a:lnTo>
                  <a:pt x="88847" y="114165"/>
                </a:lnTo>
                <a:lnTo>
                  <a:pt x="94474" y="118020"/>
                </a:lnTo>
                <a:lnTo>
                  <a:pt x="100130" y="121543"/>
                </a:lnTo>
                <a:lnTo>
                  <a:pt x="104853" y="124844"/>
                </a:lnTo>
                <a:lnTo>
                  <a:pt x="108954" y="127997"/>
                </a:lnTo>
                <a:lnTo>
                  <a:pt x="112641" y="131051"/>
                </a:lnTo>
                <a:lnTo>
                  <a:pt x="117004" y="134992"/>
                </a:lnTo>
                <a:lnTo>
                  <a:pt x="126932" y="144452"/>
                </a:lnTo>
                <a:lnTo>
                  <a:pt x="162826" y="179975"/>
                </a:lnTo>
                <a:lnTo>
                  <a:pt x="165700" y="182848"/>
                </a:lnTo>
                <a:lnTo>
                  <a:pt x="168569" y="184764"/>
                </a:lnTo>
                <a:lnTo>
                  <a:pt x="174296" y="186892"/>
                </a:lnTo>
                <a:lnTo>
                  <a:pt x="180018" y="190378"/>
                </a:lnTo>
                <a:lnTo>
                  <a:pt x="188595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42"/>
          <p:cNvSpPr/>
          <p:nvPr/>
        </p:nvSpPr>
        <p:spPr>
          <a:xfrm>
            <a:off x="7400925" y="2691764"/>
            <a:ext cx="154306" cy="188597"/>
          </a:xfrm>
          <a:custGeom>
            <a:avLst/>
            <a:gdLst/>
            <a:ahLst/>
            <a:cxnLst/>
            <a:rect l="0" t="0" r="0" b="0"/>
            <a:pathLst>
              <a:path w="154306" h="188597">
                <a:moveTo>
                  <a:pt x="154305" y="0"/>
                </a:moveTo>
                <a:lnTo>
                  <a:pt x="146086" y="0"/>
                </a:lnTo>
                <a:lnTo>
                  <a:pt x="141285" y="4552"/>
                </a:lnTo>
                <a:lnTo>
                  <a:pt x="133832" y="11932"/>
                </a:lnTo>
                <a:lnTo>
                  <a:pt x="131131" y="15575"/>
                </a:lnTo>
                <a:lnTo>
                  <a:pt x="128378" y="19909"/>
                </a:lnTo>
                <a:lnTo>
                  <a:pt x="125590" y="24703"/>
                </a:lnTo>
                <a:lnTo>
                  <a:pt x="121826" y="29804"/>
                </a:lnTo>
                <a:lnTo>
                  <a:pt x="117412" y="35109"/>
                </a:lnTo>
                <a:lnTo>
                  <a:pt x="112565" y="40551"/>
                </a:lnTo>
                <a:lnTo>
                  <a:pt x="102099" y="51678"/>
                </a:lnTo>
                <a:lnTo>
                  <a:pt x="79857" y="74344"/>
                </a:lnTo>
                <a:lnTo>
                  <a:pt x="74193" y="80995"/>
                </a:lnTo>
                <a:lnTo>
                  <a:pt x="68512" y="88287"/>
                </a:lnTo>
                <a:lnTo>
                  <a:pt x="62820" y="96006"/>
                </a:lnTo>
                <a:lnTo>
                  <a:pt x="58072" y="103056"/>
                </a:lnTo>
                <a:lnTo>
                  <a:pt x="53954" y="109662"/>
                </a:lnTo>
                <a:lnTo>
                  <a:pt x="50257" y="115971"/>
                </a:lnTo>
                <a:lnTo>
                  <a:pt x="45887" y="122082"/>
                </a:lnTo>
                <a:lnTo>
                  <a:pt x="41069" y="128060"/>
                </a:lnTo>
                <a:lnTo>
                  <a:pt x="35952" y="133951"/>
                </a:lnTo>
                <a:lnTo>
                  <a:pt x="27726" y="143037"/>
                </a:lnTo>
                <a:lnTo>
                  <a:pt x="24199" y="146793"/>
                </a:lnTo>
                <a:lnTo>
                  <a:pt x="20894" y="151202"/>
                </a:lnTo>
                <a:lnTo>
                  <a:pt x="17740" y="156047"/>
                </a:lnTo>
                <a:lnTo>
                  <a:pt x="14684" y="161181"/>
                </a:lnTo>
                <a:lnTo>
                  <a:pt x="12647" y="165557"/>
                </a:lnTo>
                <a:lnTo>
                  <a:pt x="11289" y="169427"/>
                </a:lnTo>
                <a:lnTo>
                  <a:pt x="10383" y="172959"/>
                </a:lnTo>
                <a:lnTo>
                  <a:pt x="8827" y="175314"/>
                </a:lnTo>
                <a:lnTo>
                  <a:pt x="6837" y="176883"/>
                </a:lnTo>
                <a:lnTo>
                  <a:pt x="4558" y="177930"/>
                </a:lnTo>
                <a:lnTo>
                  <a:pt x="3038" y="179580"/>
                </a:lnTo>
                <a:lnTo>
                  <a:pt x="2026" y="181633"/>
                </a:lnTo>
                <a:lnTo>
                  <a:pt x="0" y="1885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43"/>
          <p:cNvSpPr/>
          <p:nvPr/>
        </p:nvSpPr>
        <p:spPr>
          <a:xfrm>
            <a:off x="7572375" y="2734627"/>
            <a:ext cx="257176" cy="42863"/>
          </a:xfrm>
          <a:custGeom>
            <a:avLst/>
            <a:gdLst/>
            <a:ahLst/>
            <a:cxnLst/>
            <a:rect l="0" t="0" r="0" b="0"/>
            <a:pathLst>
              <a:path w="257176" h="42863">
                <a:moveTo>
                  <a:pt x="0" y="42862"/>
                </a:moveTo>
                <a:lnTo>
                  <a:pt x="15600" y="42862"/>
                </a:lnTo>
                <a:lnTo>
                  <a:pt x="18020" y="41910"/>
                </a:lnTo>
                <a:lnTo>
                  <a:pt x="21538" y="40323"/>
                </a:lnTo>
                <a:lnTo>
                  <a:pt x="25788" y="38312"/>
                </a:lnTo>
                <a:lnTo>
                  <a:pt x="30527" y="36971"/>
                </a:lnTo>
                <a:lnTo>
                  <a:pt x="35591" y="36077"/>
                </a:lnTo>
                <a:lnTo>
                  <a:pt x="40872" y="35482"/>
                </a:lnTo>
                <a:lnTo>
                  <a:pt x="46298" y="34132"/>
                </a:lnTo>
                <a:lnTo>
                  <a:pt x="51820" y="32280"/>
                </a:lnTo>
                <a:lnTo>
                  <a:pt x="57407" y="30092"/>
                </a:lnTo>
                <a:lnTo>
                  <a:pt x="63036" y="28634"/>
                </a:lnTo>
                <a:lnTo>
                  <a:pt x="68694" y="27662"/>
                </a:lnTo>
                <a:lnTo>
                  <a:pt x="74371" y="27014"/>
                </a:lnTo>
                <a:lnTo>
                  <a:pt x="81013" y="25629"/>
                </a:lnTo>
                <a:lnTo>
                  <a:pt x="88299" y="23754"/>
                </a:lnTo>
                <a:lnTo>
                  <a:pt x="96013" y="21551"/>
                </a:lnTo>
                <a:lnTo>
                  <a:pt x="103061" y="20082"/>
                </a:lnTo>
                <a:lnTo>
                  <a:pt x="109665" y="19103"/>
                </a:lnTo>
                <a:lnTo>
                  <a:pt x="115972" y="18451"/>
                </a:lnTo>
                <a:lnTo>
                  <a:pt x="123035" y="17063"/>
                </a:lnTo>
                <a:lnTo>
                  <a:pt x="130600" y="15185"/>
                </a:lnTo>
                <a:lnTo>
                  <a:pt x="138502" y="12981"/>
                </a:lnTo>
                <a:lnTo>
                  <a:pt x="145674" y="11511"/>
                </a:lnTo>
                <a:lnTo>
                  <a:pt x="152362" y="10532"/>
                </a:lnTo>
                <a:lnTo>
                  <a:pt x="158724" y="9879"/>
                </a:lnTo>
                <a:lnTo>
                  <a:pt x="165823" y="9443"/>
                </a:lnTo>
                <a:lnTo>
                  <a:pt x="181332" y="8960"/>
                </a:lnTo>
                <a:lnTo>
                  <a:pt x="215089" y="8607"/>
                </a:lnTo>
                <a:lnTo>
                  <a:pt x="219593" y="7643"/>
                </a:lnTo>
                <a:lnTo>
                  <a:pt x="224501" y="6048"/>
                </a:lnTo>
                <a:lnTo>
                  <a:pt x="229676" y="4032"/>
                </a:lnTo>
                <a:lnTo>
                  <a:pt x="234080" y="2688"/>
                </a:lnTo>
                <a:lnTo>
                  <a:pt x="237969" y="1792"/>
                </a:lnTo>
                <a:lnTo>
                  <a:pt x="244829" y="796"/>
                </a:lnTo>
                <a:lnTo>
                  <a:pt x="251052" y="354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44"/>
          <p:cNvSpPr/>
          <p:nvPr/>
        </p:nvSpPr>
        <p:spPr>
          <a:xfrm>
            <a:off x="7709534" y="2640330"/>
            <a:ext cx="68582" cy="231458"/>
          </a:xfrm>
          <a:custGeom>
            <a:avLst/>
            <a:gdLst/>
            <a:ahLst/>
            <a:cxnLst/>
            <a:rect l="0" t="0" r="0" b="0"/>
            <a:pathLst>
              <a:path w="68582" h="231458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1"/>
                </a:lnTo>
                <a:lnTo>
                  <a:pt x="5892" y="14622"/>
                </a:lnTo>
                <a:lnTo>
                  <a:pt x="7381" y="20151"/>
                </a:lnTo>
                <a:lnTo>
                  <a:pt x="8732" y="23911"/>
                </a:lnTo>
                <a:lnTo>
                  <a:pt x="10583" y="28323"/>
                </a:lnTo>
                <a:lnTo>
                  <a:pt x="12772" y="33169"/>
                </a:lnTo>
                <a:lnTo>
                  <a:pt x="14230" y="38305"/>
                </a:lnTo>
                <a:lnTo>
                  <a:pt x="15202" y="43634"/>
                </a:lnTo>
                <a:lnTo>
                  <a:pt x="15850" y="49092"/>
                </a:lnTo>
                <a:lnTo>
                  <a:pt x="16282" y="54635"/>
                </a:lnTo>
                <a:lnTo>
                  <a:pt x="16569" y="60236"/>
                </a:lnTo>
                <a:lnTo>
                  <a:pt x="16761" y="65875"/>
                </a:lnTo>
                <a:lnTo>
                  <a:pt x="17842" y="71539"/>
                </a:lnTo>
                <a:lnTo>
                  <a:pt x="19515" y="77220"/>
                </a:lnTo>
                <a:lnTo>
                  <a:pt x="21583" y="82912"/>
                </a:lnTo>
                <a:lnTo>
                  <a:pt x="22961" y="89565"/>
                </a:lnTo>
                <a:lnTo>
                  <a:pt x="23880" y="96857"/>
                </a:lnTo>
                <a:lnTo>
                  <a:pt x="24493" y="104576"/>
                </a:lnTo>
                <a:lnTo>
                  <a:pt x="24901" y="111627"/>
                </a:lnTo>
                <a:lnTo>
                  <a:pt x="25355" y="124542"/>
                </a:lnTo>
                <a:lnTo>
                  <a:pt x="26428" y="130653"/>
                </a:lnTo>
                <a:lnTo>
                  <a:pt x="28097" y="136632"/>
                </a:lnTo>
                <a:lnTo>
                  <a:pt x="30161" y="142523"/>
                </a:lnTo>
                <a:lnTo>
                  <a:pt x="31538" y="148355"/>
                </a:lnTo>
                <a:lnTo>
                  <a:pt x="32456" y="154148"/>
                </a:lnTo>
                <a:lnTo>
                  <a:pt x="33067" y="159915"/>
                </a:lnTo>
                <a:lnTo>
                  <a:pt x="34428" y="165665"/>
                </a:lnTo>
                <a:lnTo>
                  <a:pt x="36287" y="171403"/>
                </a:lnTo>
                <a:lnTo>
                  <a:pt x="38479" y="177134"/>
                </a:lnTo>
                <a:lnTo>
                  <a:pt x="39941" y="181907"/>
                </a:lnTo>
                <a:lnTo>
                  <a:pt x="40915" y="186041"/>
                </a:lnTo>
                <a:lnTo>
                  <a:pt x="41564" y="189750"/>
                </a:lnTo>
                <a:lnTo>
                  <a:pt x="42950" y="194127"/>
                </a:lnTo>
                <a:lnTo>
                  <a:pt x="44826" y="198950"/>
                </a:lnTo>
                <a:lnTo>
                  <a:pt x="47029" y="204071"/>
                </a:lnTo>
                <a:lnTo>
                  <a:pt x="49450" y="208437"/>
                </a:lnTo>
                <a:lnTo>
                  <a:pt x="52017" y="212301"/>
                </a:lnTo>
                <a:lnTo>
                  <a:pt x="58430" y="220794"/>
                </a:lnTo>
                <a:lnTo>
                  <a:pt x="59908" y="222443"/>
                </a:lnTo>
                <a:lnTo>
                  <a:pt x="68581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45"/>
          <p:cNvSpPr/>
          <p:nvPr/>
        </p:nvSpPr>
        <p:spPr>
          <a:xfrm>
            <a:off x="7855267" y="2601433"/>
            <a:ext cx="212460" cy="270355"/>
          </a:xfrm>
          <a:custGeom>
            <a:avLst/>
            <a:gdLst/>
            <a:ahLst/>
            <a:cxnLst/>
            <a:rect l="0" t="0" r="0" b="0"/>
            <a:pathLst>
              <a:path w="212460" h="270355">
                <a:moveTo>
                  <a:pt x="0" y="56042"/>
                </a:moveTo>
                <a:lnTo>
                  <a:pt x="0" y="51491"/>
                </a:lnTo>
                <a:lnTo>
                  <a:pt x="953" y="49198"/>
                </a:lnTo>
                <a:lnTo>
                  <a:pt x="6785" y="41214"/>
                </a:lnTo>
                <a:lnTo>
                  <a:pt x="7381" y="40441"/>
                </a:lnTo>
                <a:lnTo>
                  <a:pt x="13124" y="37043"/>
                </a:lnTo>
                <a:lnTo>
                  <a:pt x="17321" y="34803"/>
                </a:lnTo>
                <a:lnTo>
                  <a:pt x="21073" y="32358"/>
                </a:lnTo>
                <a:lnTo>
                  <a:pt x="24526" y="29775"/>
                </a:lnTo>
                <a:lnTo>
                  <a:pt x="27781" y="27100"/>
                </a:lnTo>
                <a:lnTo>
                  <a:pt x="31856" y="24365"/>
                </a:lnTo>
                <a:lnTo>
                  <a:pt x="36477" y="21589"/>
                </a:lnTo>
                <a:lnTo>
                  <a:pt x="41464" y="18786"/>
                </a:lnTo>
                <a:lnTo>
                  <a:pt x="52082" y="13131"/>
                </a:lnTo>
                <a:lnTo>
                  <a:pt x="57582" y="10289"/>
                </a:lnTo>
                <a:lnTo>
                  <a:pt x="63153" y="8395"/>
                </a:lnTo>
                <a:lnTo>
                  <a:pt x="68773" y="7132"/>
                </a:lnTo>
                <a:lnTo>
                  <a:pt x="74424" y="6290"/>
                </a:lnTo>
                <a:lnTo>
                  <a:pt x="80096" y="4777"/>
                </a:lnTo>
                <a:lnTo>
                  <a:pt x="85783" y="2815"/>
                </a:lnTo>
                <a:lnTo>
                  <a:pt x="91478" y="554"/>
                </a:lnTo>
                <a:lnTo>
                  <a:pt x="97180" y="0"/>
                </a:lnTo>
                <a:lnTo>
                  <a:pt x="102887" y="583"/>
                </a:lnTo>
                <a:lnTo>
                  <a:pt x="108596" y="1924"/>
                </a:lnTo>
                <a:lnTo>
                  <a:pt x="113355" y="2818"/>
                </a:lnTo>
                <a:lnTo>
                  <a:pt x="117481" y="3414"/>
                </a:lnTo>
                <a:lnTo>
                  <a:pt x="121183" y="3812"/>
                </a:lnTo>
                <a:lnTo>
                  <a:pt x="125556" y="5029"/>
                </a:lnTo>
                <a:lnTo>
                  <a:pt x="130377" y="6793"/>
                </a:lnTo>
                <a:lnTo>
                  <a:pt x="135495" y="8922"/>
                </a:lnTo>
                <a:lnTo>
                  <a:pt x="138907" y="11294"/>
                </a:lnTo>
                <a:lnTo>
                  <a:pt x="141182" y="13827"/>
                </a:lnTo>
                <a:lnTo>
                  <a:pt x="142700" y="16469"/>
                </a:lnTo>
                <a:lnTo>
                  <a:pt x="144385" y="21944"/>
                </a:lnTo>
                <a:lnTo>
                  <a:pt x="145333" y="30381"/>
                </a:lnTo>
                <a:lnTo>
                  <a:pt x="145467" y="33220"/>
                </a:lnTo>
                <a:lnTo>
                  <a:pt x="143075" y="41454"/>
                </a:lnTo>
                <a:lnTo>
                  <a:pt x="141103" y="46316"/>
                </a:lnTo>
                <a:lnTo>
                  <a:pt x="137883" y="51463"/>
                </a:lnTo>
                <a:lnTo>
                  <a:pt x="133832" y="56799"/>
                </a:lnTo>
                <a:lnTo>
                  <a:pt x="129227" y="62262"/>
                </a:lnTo>
                <a:lnTo>
                  <a:pt x="124251" y="66856"/>
                </a:lnTo>
                <a:lnTo>
                  <a:pt x="119029" y="70871"/>
                </a:lnTo>
                <a:lnTo>
                  <a:pt x="113643" y="74500"/>
                </a:lnTo>
                <a:lnTo>
                  <a:pt x="109100" y="78825"/>
                </a:lnTo>
                <a:lnTo>
                  <a:pt x="105118" y="83613"/>
                </a:lnTo>
                <a:lnTo>
                  <a:pt x="101512" y="88710"/>
                </a:lnTo>
                <a:lnTo>
                  <a:pt x="97201" y="93061"/>
                </a:lnTo>
                <a:lnTo>
                  <a:pt x="92423" y="96913"/>
                </a:lnTo>
                <a:lnTo>
                  <a:pt x="87334" y="100435"/>
                </a:lnTo>
                <a:lnTo>
                  <a:pt x="82036" y="103735"/>
                </a:lnTo>
                <a:lnTo>
                  <a:pt x="76598" y="106887"/>
                </a:lnTo>
                <a:lnTo>
                  <a:pt x="71067" y="109941"/>
                </a:lnTo>
                <a:lnTo>
                  <a:pt x="67381" y="112930"/>
                </a:lnTo>
                <a:lnTo>
                  <a:pt x="64923" y="115874"/>
                </a:lnTo>
                <a:lnTo>
                  <a:pt x="60979" y="122894"/>
                </a:lnTo>
                <a:lnTo>
                  <a:pt x="59703" y="123470"/>
                </a:lnTo>
                <a:lnTo>
                  <a:pt x="55261" y="124280"/>
                </a:lnTo>
                <a:lnTo>
                  <a:pt x="59194" y="124576"/>
                </a:lnTo>
                <a:lnTo>
                  <a:pt x="146259" y="124621"/>
                </a:lnTo>
                <a:lnTo>
                  <a:pt x="153703" y="125574"/>
                </a:lnTo>
                <a:lnTo>
                  <a:pt x="160571" y="127162"/>
                </a:lnTo>
                <a:lnTo>
                  <a:pt x="167055" y="129172"/>
                </a:lnTo>
                <a:lnTo>
                  <a:pt x="173282" y="131465"/>
                </a:lnTo>
                <a:lnTo>
                  <a:pt x="179339" y="133947"/>
                </a:lnTo>
                <a:lnTo>
                  <a:pt x="185282" y="136553"/>
                </a:lnTo>
                <a:lnTo>
                  <a:pt x="190197" y="139244"/>
                </a:lnTo>
                <a:lnTo>
                  <a:pt x="194426" y="141989"/>
                </a:lnTo>
                <a:lnTo>
                  <a:pt x="198198" y="144773"/>
                </a:lnTo>
                <a:lnTo>
                  <a:pt x="201664" y="148533"/>
                </a:lnTo>
                <a:lnTo>
                  <a:pt x="204928" y="152945"/>
                </a:lnTo>
                <a:lnTo>
                  <a:pt x="208056" y="157792"/>
                </a:lnTo>
                <a:lnTo>
                  <a:pt x="211532" y="165716"/>
                </a:lnTo>
                <a:lnTo>
                  <a:pt x="212459" y="169163"/>
                </a:lnTo>
                <a:lnTo>
                  <a:pt x="212125" y="173366"/>
                </a:lnTo>
                <a:lnTo>
                  <a:pt x="210949" y="178073"/>
                </a:lnTo>
                <a:lnTo>
                  <a:pt x="209213" y="183116"/>
                </a:lnTo>
                <a:lnTo>
                  <a:pt x="208055" y="188383"/>
                </a:lnTo>
                <a:lnTo>
                  <a:pt x="207284" y="193799"/>
                </a:lnTo>
                <a:lnTo>
                  <a:pt x="206768" y="199315"/>
                </a:lnTo>
                <a:lnTo>
                  <a:pt x="204521" y="203945"/>
                </a:lnTo>
                <a:lnTo>
                  <a:pt x="201117" y="207984"/>
                </a:lnTo>
                <a:lnTo>
                  <a:pt x="196943" y="211629"/>
                </a:lnTo>
                <a:lnTo>
                  <a:pt x="193208" y="215964"/>
                </a:lnTo>
                <a:lnTo>
                  <a:pt x="189765" y="220759"/>
                </a:lnTo>
                <a:lnTo>
                  <a:pt x="186518" y="225861"/>
                </a:lnTo>
                <a:lnTo>
                  <a:pt x="180369" y="234069"/>
                </a:lnTo>
                <a:lnTo>
                  <a:pt x="177396" y="237592"/>
                </a:lnTo>
                <a:lnTo>
                  <a:pt x="173509" y="240893"/>
                </a:lnTo>
                <a:lnTo>
                  <a:pt x="169012" y="244046"/>
                </a:lnTo>
                <a:lnTo>
                  <a:pt x="164110" y="247100"/>
                </a:lnTo>
                <a:lnTo>
                  <a:pt x="159890" y="250089"/>
                </a:lnTo>
                <a:lnTo>
                  <a:pt x="156123" y="253034"/>
                </a:lnTo>
                <a:lnTo>
                  <a:pt x="152659" y="255950"/>
                </a:lnTo>
                <a:lnTo>
                  <a:pt x="148445" y="258846"/>
                </a:lnTo>
                <a:lnTo>
                  <a:pt x="143732" y="261730"/>
                </a:lnTo>
                <a:lnTo>
                  <a:pt x="138683" y="264605"/>
                </a:lnTo>
                <a:lnTo>
                  <a:pt x="134365" y="266521"/>
                </a:lnTo>
                <a:lnTo>
                  <a:pt x="130535" y="267799"/>
                </a:lnTo>
                <a:lnTo>
                  <a:pt x="127028" y="268650"/>
                </a:lnTo>
                <a:lnTo>
                  <a:pt x="120591" y="269597"/>
                </a:lnTo>
                <a:lnTo>
                  <a:pt x="114557" y="270018"/>
                </a:lnTo>
                <a:lnTo>
                  <a:pt x="102870" y="2703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46"/>
          <p:cNvSpPr/>
          <p:nvPr/>
        </p:nvSpPr>
        <p:spPr>
          <a:xfrm>
            <a:off x="8018144" y="2571750"/>
            <a:ext cx="221147" cy="342901"/>
          </a:xfrm>
          <a:custGeom>
            <a:avLst/>
            <a:gdLst/>
            <a:ahLst/>
            <a:cxnLst/>
            <a:rect l="0" t="0" r="0" b="0"/>
            <a:pathLst>
              <a:path w="221147" h="342901">
                <a:moveTo>
                  <a:pt x="0" y="0"/>
                </a:moveTo>
                <a:lnTo>
                  <a:pt x="40551" y="0"/>
                </a:lnTo>
                <a:lnTo>
                  <a:pt x="46084" y="952"/>
                </a:lnTo>
                <a:lnTo>
                  <a:pt x="51678" y="2539"/>
                </a:lnTo>
                <a:lnTo>
                  <a:pt x="71193" y="9325"/>
                </a:lnTo>
                <a:lnTo>
                  <a:pt x="103386" y="20151"/>
                </a:lnTo>
                <a:lnTo>
                  <a:pt x="110835" y="22959"/>
                </a:lnTo>
                <a:lnTo>
                  <a:pt x="117705" y="25783"/>
                </a:lnTo>
                <a:lnTo>
                  <a:pt x="124190" y="28618"/>
                </a:lnTo>
                <a:lnTo>
                  <a:pt x="131371" y="33366"/>
                </a:lnTo>
                <a:lnTo>
                  <a:pt x="139016" y="39389"/>
                </a:lnTo>
                <a:lnTo>
                  <a:pt x="146970" y="46262"/>
                </a:lnTo>
                <a:lnTo>
                  <a:pt x="154178" y="51796"/>
                </a:lnTo>
                <a:lnTo>
                  <a:pt x="160888" y="56438"/>
                </a:lnTo>
                <a:lnTo>
                  <a:pt x="167267" y="60485"/>
                </a:lnTo>
                <a:lnTo>
                  <a:pt x="173424" y="66041"/>
                </a:lnTo>
                <a:lnTo>
                  <a:pt x="179434" y="72602"/>
                </a:lnTo>
                <a:lnTo>
                  <a:pt x="185345" y="79834"/>
                </a:lnTo>
                <a:lnTo>
                  <a:pt x="190238" y="86560"/>
                </a:lnTo>
                <a:lnTo>
                  <a:pt x="194453" y="92949"/>
                </a:lnTo>
                <a:lnTo>
                  <a:pt x="198217" y="99113"/>
                </a:lnTo>
                <a:lnTo>
                  <a:pt x="201677" y="106080"/>
                </a:lnTo>
                <a:lnTo>
                  <a:pt x="204937" y="113582"/>
                </a:lnTo>
                <a:lnTo>
                  <a:pt x="208062" y="121442"/>
                </a:lnTo>
                <a:lnTo>
                  <a:pt x="211098" y="128586"/>
                </a:lnTo>
                <a:lnTo>
                  <a:pt x="217012" y="141604"/>
                </a:lnTo>
                <a:lnTo>
                  <a:pt x="218970" y="148695"/>
                </a:lnTo>
                <a:lnTo>
                  <a:pt x="220274" y="156280"/>
                </a:lnTo>
                <a:lnTo>
                  <a:pt x="221146" y="164194"/>
                </a:lnTo>
                <a:lnTo>
                  <a:pt x="220773" y="172328"/>
                </a:lnTo>
                <a:lnTo>
                  <a:pt x="219573" y="180607"/>
                </a:lnTo>
                <a:lnTo>
                  <a:pt x="217819" y="188985"/>
                </a:lnTo>
                <a:lnTo>
                  <a:pt x="216651" y="197427"/>
                </a:lnTo>
                <a:lnTo>
                  <a:pt x="215872" y="205913"/>
                </a:lnTo>
                <a:lnTo>
                  <a:pt x="215352" y="214428"/>
                </a:lnTo>
                <a:lnTo>
                  <a:pt x="214054" y="222009"/>
                </a:lnTo>
                <a:lnTo>
                  <a:pt x="212235" y="228969"/>
                </a:lnTo>
                <a:lnTo>
                  <a:pt x="202472" y="258376"/>
                </a:lnTo>
                <a:lnTo>
                  <a:pt x="199752" y="265596"/>
                </a:lnTo>
                <a:lnTo>
                  <a:pt x="196986" y="272314"/>
                </a:lnTo>
                <a:lnTo>
                  <a:pt x="194189" y="278697"/>
                </a:lnTo>
                <a:lnTo>
                  <a:pt x="188542" y="290870"/>
                </a:lnTo>
                <a:lnTo>
                  <a:pt x="185702" y="296783"/>
                </a:lnTo>
                <a:lnTo>
                  <a:pt x="180007" y="305893"/>
                </a:lnTo>
                <a:lnTo>
                  <a:pt x="174301" y="313117"/>
                </a:lnTo>
                <a:lnTo>
                  <a:pt x="168590" y="319503"/>
                </a:lnTo>
                <a:lnTo>
                  <a:pt x="166686" y="322539"/>
                </a:lnTo>
                <a:lnTo>
                  <a:pt x="164570" y="328453"/>
                </a:lnTo>
                <a:lnTo>
                  <a:pt x="163213" y="339058"/>
                </a:lnTo>
                <a:lnTo>
                  <a:pt x="162878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47"/>
          <p:cNvSpPr/>
          <p:nvPr/>
        </p:nvSpPr>
        <p:spPr>
          <a:xfrm>
            <a:off x="8326755" y="2674620"/>
            <a:ext cx="205740" cy="34291"/>
          </a:xfrm>
          <a:custGeom>
            <a:avLst/>
            <a:gdLst/>
            <a:ahLst/>
            <a:cxnLst/>
            <a:rect l="0" t="0" r="0" b="0"/>
            <a:pathLst>
              <a:path w="205740" h="34291">
                <a:moveTo>
                  <a:pt x="0" y="34290"/>
                </a:moveTo>
                <a:lnTo>
                  <a:pt x="0" y="26909"/>
                </a:lnTo>
                <a:lnTo>
                  <a:pt x="952" y="25559"/>
                </a:lnTo>
                <a:lnTo>
                  <a:pt x="2539" y="23706"/>
                </a:lnTo>
                <a:lnTo>
                  <a:pt x="4551" y="21519"/>
                </a:lnTo>
                <a:lnTo>
                  <a:pt x="6844" y="20061"/>
                </a:lnTo>
                <a:lnTo>
                  <a:pt x="9324" y="19089"/>
                </a:lnTo>
                <a:lnTo>
                  <a:pt x="11931" y="18441"/>
                </a:lnTo>
                <a:lnTo>
                  <a:pt x="14621" y="17056"/>
                </a:lnTo>
                <a:lnTo>
                  <a:pt x="17368" y="15181"/>
                </a:lnTo>
                <a:lnTo>
                  <a:pt x="20151" y="12978"/>
                </a:lnTo>
                <a:lnTo>
                  <a:pt x="23911" y="11509"/>
                </a:lnTo>
                <a:lnTo>
                  <a:pt x="28324" y="10530"/>
                </a:lnTo>
                <a:lnTo>
                  <a:pt x="33170" y="9877"/>
                </a:lnTo>
                <a:lnTo>
                  <a:pt x="38306" y="8490"/>
                </a:lnTo>
                <a:lnTo>
                  <a:pt x="43634" y="6612"/>
                </a:lnTo>
                <a:lnTo>
                  <a:pt x="49091" y="4408"/>
                </a:lnTo>
                <a:lnTo>
                  <a:pt x="54636" y="2939"/>
                </a:lnTo>
                <a:lnTo>
                  <a:pt x="60236" y="1959"/>
                </a:lnTo>
                <a:lnTo>
                  <a:pt x="65875" y="1306"/>
                </a:lnTo>
                <a:lnTo>
                  <a:pt x="72492" y="870"/>
                </a:lnTo>
                <a:lnTo>
                  <a:pt x="79760" y="580"/>
                </a:lnTo>
                <a:lnTo>
                  <a:pt x="95457" y="258"/>
                </a:lnTo>
                <a:lnTo>
                  <a:pt x="195644" y="0"/>
                </a:lnTo>
                <a:lnTo>
                  <a:pt x="197104" y="952"/>
                </a:lnTo>
                <a:lnTo>
                  <a:pt x="199030" y="2540"/>
                </a:lnTo>
                <a:lnTo>
                  <a:pt x="205739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48"/>
          <p:cNvSpPr/>
          <p:nvPr/>
        </p:nvSpPr>
        <p:spPr>
          <a:xfrm>
            <a:off x="8343900" y="2751782"/>
            <a:ext cx="231458" cy="22075"/>
          </a:xfrm>
          <a:custGeom>
            <a:avLst/>
            <a:gdLst/>
            <a:ahLst/>
            <a:cxnLst/>
            <a:rect l="0" t="0" r="0" b="0"/>
            <a:pathLst>
              <a:path w="231458" h="22075">
                <a:moveTo>
                  <a:pt x="0" y="17135"/>
                </a:moveTo>
                <a:lnTo>
                  <a:pt x="4550" y="21686"/>
                </a:lnTo>
                <a:lnTo>
                  <a:pt x="5891" y="22074"/>
                </a:lnTo>
                <a:lnTo>
                  <a:pt x="6784" y="21380"/>
                </a:lnTo>
                <a:lnTo>
                  <a:pt x="7381" y="19965"/>
                </a:lnTo>
                <a:lnTo>
                  <a:pt x="9683" y="19022"/>
                </a:lnTo>
                <a:lnTo>
                  <a:pt x="13123" y="18393"/>
                </a:lnTo>
                <a:lnTo>
                  <a:pt x="17320" y="17973"/>
                </a:lnTo>
                <a:lnTo>
                  <a:pt x="22024" y="17694"/>
                </a:lnTo>
                <a:lnTo>
                  <a:pt x="32332" y="17384"/>
                </a:lnTo>
                <a:lnTo>
                  <a:pt x="38699" y="16348"/>
                </a:lnTo>
                <a:lnTo>
                  <a:pt x="45801" y="14705"/>
                </a:lnTo>
                <a:lnTo>
                  <a:pt x="53395" y="12658"/>
                </a:lnTo>
                <a:lnTo>
                  <a:pt x="61313" y="11293"/>
                </a:lnTo>
                <a:lnTo>
                  <a:pt x="69450" y="10383"/>
                </a:lnTo>
                <a:lnTo>
                  <a:pt x="77733" y="9776"/>
                </a:lnTo>
                <a:lnTo>
                  <a:pt x="86112" y="9371"/>
                </a:lnTo>
                <a:lnTo>
                  <a:pt x="103041" y="8922"/>
                </a:lnTo>
                <a:lnTo>
                  <a:pt x="110604" y="7850"/>
                </a:lnTo>
                <a:lnTo>
                  <a:pt x="117551" y="6182"/>
                </a:lnTo>
                <a:lnTo>
                  <a:pt x="124087" y="4118"/>
                </a:lnTo>
                <a:lnTo>
                  <a:pt x="131302" y="2742"/>
                </a:lnTo>
                <a:lnTo>
                  <a:pt x="138970" y="1825"/>
                </a:lnTo>
                <a:lnTo>
                  <a:pt x="146939" y="1213"/>
                </a:lnTo>
                <a:lnTo>
                  <a:pt x="154157" y="805"/>
                </a:lnTo>
                <a:lnTo>
                  <a:pt x="167257" y="353"/>
                </a:lnTo>
                <a:lnTo>
                  <a:pt x="205595" y="22"/>
                </a:lnTo>
                <a:lnTo>
                  <a:pt x="216280" y="0"/>
                </a:lnTo>
                <a:lnTo>
                  <a:pt x="219434" y="949"/>
                </a:lnTo>
                <a:lnTo>
                  <a:pt x="222489" y="2534"/>
                </a:lnTo>
                <a:lnTo>
                  <a:pt x="231457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49"/>
          <p:cNvSpPr/>
          <p:nvPr/>
        </p:nvSpPr>
        <p:spPr>
          <a:xfrm>
            <a:off x="8628133" y="2614653"/>
            <a:ext cx="247250" cy="236014"/>
          </a:xfrm>
          <a:custGeom>
            <a:avLst/>
            <a:gdLst/>
            <a:ahLst/>
            <a:cxnLst/>
            <a:rect l="0" t="0" r="0" b="0"/>
            <a:pathLst>
              <a:path w="247250" h="236014">
                <a:moveTo>
                  <a:pt x="110101" y="25677"/>
                </a:moveTo>
                <a:lnTo>
                  <a:pt x="122873" y="12906"/>
                </a:lnTo>
                <a:lnTo>
                  <a:pt x="124330" y="10495"/>
                </a:lnTo>
                <a:lnTo>
                  <a:pt x="125951" y="5277"/>
                </a:lnTo>
                <a:lnTo>
                  <a:pt x="125430" y="3504"/>
                </a:lnTo>
                <a:lnTo>
                  <a:pt x="124130" y="2323"/>
                </a:lnTo>
                <a:lnTo>
                  <a:pt x="119752" y="426"/>
                </a:lnTo>
                <a:lnTo>
                  <a:pt x="114442" y="97"/>
                </a:lnTo>
                <a:lnTo>
                  <a:pt x="102286" y="0"/>
                </a:lnTo>
                <a:lnTo>
                  <a:pt x="98225" y="939"/>
                </a:lnTo>
                <a:lnTo>
                  <a:pt x="91170" y="4522"/>
                </a:lnTo>
                <a:lnTo>
                  <a:pt x="84860" y="9290"/>
                </a:lnTo>
                <a:lnTo>
                  <a:pt x="78881" y="14583"/>
                </a:lnTo>
                <a:lnTo>
                  <a:pt x="73048" y="20111"/>
                </a:lnTo>
                <a:lnTo>
                  <a:pt x="69208" y="22919"/>
                </a:lnTo>
                <a:lnTo>
                  <a:pt x="64741" y="25743"/>
                </a:lnTo>
                <a:lnTo>
                  <a:pt x="59859" y="28578"/>
                </a:lnTo>
                <a:lnTo>
                  <a:pt x="55650" y="32373"/>
                </a:lnTo>
                <a:lnTo>
                  <a:pt x="51894" y="36809"/>
                </a:lnTo>
                <a:lnTo>
                  <a:pt x="48436" y="41670"/>
                </a:lnTo>
                <a:lnTo>
                  <a:pt x="45179" y="46817"/>
                </a:lnTo>
                <a:lnTo>
                  <a:pt x="42055" y="52153"/>
                </a:lnTo>
                <a:lnTo>
                  <a:pt x="39020" y="57615"/>
                </a:lnTo>
                <a:lnTo>
                  <a:pt x="36043" y="62208"/>
                </a:lnTo>
                <a:lnTo>
                  <a:pt x="33107" y="66224"/>
                </a:lnTo>
                <a:lnTo>
                  <a:pt x="30197" y="69853"/>
                </a:lnTo>
                <a:lnTo>
                  <a:pt x="27305" y="74178"/>
                </a:lnTo>
                <a:lnTo>
                  <a:pt x="24424" y="78966"/>
                </a:lnTo>
                <a:lnTo>
                  <a:pt x="21550" y="84063"/>
                </a:lnTo>
                <a:lnTo>
                  <a:pt x="15818" y="94806"/>
                </a:lnTo>
                <a:lnTo>
                  <a:pt x="12955" y="100338"/>
                </a:lnTo>
                <a:lnTo>
                  <a:pt x="11048" y="105931"/>
                </a:lnTo>
                <a:lnTo>
                  <a:pt x="9776" y="111564"/>
                </a:lnTo>
                <a:lnTo>
                  <a:pt x="8928" y="117225"/>
                </a:lnTo>
                <a:lnTo>
                  <a:pt x="7409" y="122904"/>
                </a:lnTo>
                <a:lnTo>
                  <a:pt x="5445" y="128595"/>
                </a:lnTo>
                <a:lnTo>
                  <a:pt x="3184" y="134294"/>
                </a:lnTo>
                <a:lnTo>
                  <a:pt x="1675" y="139998"/>
                </a:lnTo>
                <a:lnTo>
                  <a:pt x="670" y="145706"/>
                </a:lnTo>
                <a:lnTo>
                  <a:pt x="0" y="151416"/>
                </a:lnTo>
                <a:lnTo>
                  <a:pt x="505" y="156175"/>
                </a:lnTo>
                <a:lnTo>
                  <a:pt x="1796" y="160301"/>
                </a:lnTo>
                <a:lnTo>
                  <a:pt x="10709" y="178317"/>
                </a:lnTo>
                <a:lnTo>
                  <a:pt x="12407" y="183634"/>
                </a:lnTo>
                <a:lnTo>
                  <a:pt x="13540" y="189084"/>
                </a:lnTo>
                <a:lnTo>
                  <a:pt x="14294" y="194622"/>
                </a:lnTo>
                <a:lnTo>
                  <a:pt x="15750" y="199267"/>
                </a:lnTo>
                <a:lnTo>
                  <a:pt x="17673" y="203316"/>
                </a:lnTo>
                <a:lnTo>
                  <a:pt x="19907" y="206968"/>
                </a:lnTo>
                <a:lnTo>
                  <a:pt x="24255" y="210355"/>
                </a:lnTo>
                <a:lnTo>
                  <a:pt x="30011" y="213566"/>
                </a:lnTo>
                <a:lnTo>
                  <a:pt x="36705" y="216659"/>
                </a:lnTo>
                <a:lnTo>
                  <a:pt x="42121" y="219673"/>
                </a:lnTo>
                <a:lnTo>
                  <a:pt x="46684" y="222635"/>
                </a:lnTo>
                <a:lnTo>
                  <a:pt x="50678" y="225562"/>
                </a:lnTo>
                <a:lnTo>
                  <a:pt x="56198" y="227514"/>
                </a:lnTo>
                <a:lnTo>
                  <a:pt x="62736" y="228815"/>
                </a:lnTo>
                <a:lnTo>
                  <a:pt x="69953" y="229682"/>
                </a:lnTo>
                <a:lnTo>
                  <a:pt x="76668" y="231213"/>
                </a:lnTo>
                <a:lnTo>
                  <a:pt x="83050" y="233186"/>
                </a:lnTo>
                <a:lnTo>
                  <a:pt x="89210" y="235454"/>
                </a:lnTo>
                <a:lnTo>
                  <a:pt x="95221" y="236013"/>
                </a:lnTo>
                <a:lnTo>
                  <a:pt x="101134" y="235433"/>
                </a:lnTo>
                <a:lnTo>
                  <a:pt x="106981" y="234094"/>
                </a:lnTo>
                <a:lnTo>
                  <a:pt x="113736" y="233202"/>
                </a:lnTo>
                <a:lnTo>
                  <a:pt x="121097" y="232607"/>
                </a:lnTo>
                <a:lnTo>
                  <a:pt x="135944" y="231946"/>
                </a:lnTo>
                <a:lnTo>
                  <a:pt x="148892" y="231652"/>
                </a:lnTo>
                <a:lnTo>
                  <a:pt x="155964" y="230621"/>
                </a:lnTo>
                <a:lnTo>
                  <a:pt x="163536" y="228981"/>
                </a:lnTo>
                <a:lnTo>
                  <a:pt x="171443" y="226935"/>
                </a:lnTo>
                <a:lnTo>
                  <a:pt x="177665" y="224619"/>
                </a:lnTo>
                <a:lnTo>
                  <a:pt x="182767" y="222123"/>
                </a:lnTo>
                <a:lnTo>
                  <a:pt x="187120" y="219506"/>
                </a:lnTo>
                <a:lnTo>
                  <a:pt x="191927" y="216808"/>
                </a:lnTo>
                <a:lnTo>
                  <a:pt x="202348" y="211272"/>
                </a:lnTo>
                <a:lnTo>
                  <a:pt x="218926" y="202799"/>
                </a:lnTo>
                <a:lnTo>
                  <a:pt x="222656" y="199003"/>
                </a:lnTo>
                <a:lnTo>
                  <a:pt x="225143" y="194568"/>
                </a:lnTo>
                <a:lnTo>
                  <a:pt x="226800" y="189706"/>
                </a:lnTo>
                <a:lnTo>
                  <a:pt x="228858" y="185512"/>
                </a:lnTo>
                <a:lnTo>
                  <a:pt x="236305" y="174106"/>
                </a:lnTo>
                <a:lnTo>
                  <a:pt x="239005" y="169397"/>
                </a:lnTo>
                <a:lnTo>
                  <a:pt x="241757" y="164353"/>
                </a:lnTo>
                <a:lnTo>
                  <a:pt x="243592" y="159085"/>
                </a:lnTo>
                <a:lnTo>
                  <a:pt x="244815" y="153668"/>
                </a:lnTo>
                <a:lnTo>
                  <a:pt x="245631" y="148152"/>
                </a:lnTo>
                <a:lnTo>
                  <a:pt x="246174" y="143522"/>
                </a:lnTo>
                <a:lnTo>
                  <a:pt x="246536" y="139482"/>
                </a:lnTo>
                <a:lnTo>
                  <a:pt x="246778" y="135837"/>
                </a:lnTo>
                <a:lnTo>
                  <a:pt x="246940" y="131502"/>
                </a:lnTo>
                <a:lnTo>
                  <a:pt x="247167" y="116299"/>
                </a:lnTo>
                <a:lnTo>
                  <a:pt x="247249" y="92985"/>
                </a:lnTo>
                <a:lnTo>
                  <a:pt x="246301" y="88646"/>
                </a:lnTo>
                <a:lnTo>
                  <a:pt x="244716" y="83849"/>
                </a:lnTo>
                <a:lnTo>
                  <a:pt x="242706" y="78746"/>
                </a:lnTo>
                <a:lnTo>
                  <a:pt x="240414" y="74391"/>
                </a:lnTo>
                <a:lnTo>
                  <a:pt x="237935" y="70535"/>
                </a:lnTo>
                <a:lnTo>
                  <a:pt x="235329" y="67012"/>
                </a:lnTo>
                <a:lnTo>
                  <a:pt x="232639" y="62759"/>
                </a:lnTo>
                <a:lnTo>
                  <a:pt x="229894" y="58018"/>
                </a:lnTo>
                <a:lnTo>
                  <a:pt x="227110" y="52952"/>
                </a:lnTo>
                <a:lnTo>
                  <a:pt x="224302" y="48623"/>
                </a:lnTo>
                <a:lnTo>
                  <a:pt x="218642" y="41273"/>
                </a:lnTo>
                <a:lnTo>
                  <a:pt x="214847" y="37979"/>
                </a:lnTo>
                <a:lnTo>
                  <a:pt x="210412" y="34831"/>
                </a:lnTo>
                <a:lnTo>
                  <a:pt x="205550" y="31779"/>
                </a:lnTo>
                <a:lnTo>
                  <a:pt x="200404" y="29745"/>
                </a:lnTo>
                <a:lnTo>
                  <a:pt x="195068" y="28389"/>
                </a:lnTo>
                <a:lnTo>
                  <a:pt x="189607" y="27485"/>
                </a:lnTo>
                <a:lnTo>
                  <a:pt x="183107" y="26882"/>
                </a:lnTo>
                <a:lnTo>
                  <a:pt x="175917" y="26480"/>
                </a:lnTo>
                <a:lnTo>
                  <a:pt x="168266" y="26212"/>
                </a:lnTo>
                <a:lnTo>
                  <a:pt x="161260" y="25081"/>
                </a:lnTo>
                <a:lnTo>
                  <a:pt x="154685" y="23375"/>
                </a:lnTo>
                <a:lnTo>
                  <a:pt x="148397" y="21284"/>
                </a:lnTo>
                <a:lnTo>
                  <a:pt x="142299" y="19891"/>
                </a:lnTo>
                <a:lnTo>
                  <a:pt x="136328" y="18962"/>
                </a:lnTo>
                <a:lnTo>
                  <a:pt x="130444" y="18343"/>
                </a:lnTo>
                <a:lnTo>
                  <a:pt x="124616" y="18882"/>
                </a:lnTo>
                <a:lnTo>
                  <a:pt x="118825" y="20195"/>
                </a:lnTo>
                <a:lnTo>
                  <a:pt x="113060" y="22022"/>
                </a:lnTo>
                <a:lnTo>
                  <a:pt x="107311" y="23240"/>
                </a:lnTo>
                <a:lnTo>
                  <a:pt x="101574" y="24052"/>
                </a:lnTo>
                <a:lnTo>
                  <a:pt x="95844" y="24594"/>
                </a:lnTo>
                <a:lnTo>
                  <a:pt x="91072" y="25907"/>
                </a:lnTo>
                <a:lnTo>
                  <a:pt x="86938" y="27735"/>
                </a:lnTo>
                <a:lnTo>
                  <a:pt x="75811" y="342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50"/>
          <p:cNvSpPr/>
          <p:nvPr/>
        </p:nvSpPr>
        <p:spPr>
          <a:xfrm>
            <a:off x="4687582" y="3411854"/>
            <a:ext cx="244464" cy="728664"/>
          </a:xfrm>
          <a:custGeom>
            <a:avLst/>
            <a:gdLst/>
            <a:ahLst/>
            <a:cxnLst/>
            <a:rect l="0" t="0" r="0" b="0"/>
            <a:pathLst>
              <a:path w="244464" h="728664">
                <a:moveTo>
                  <a:pt x="244463" y="0"/>
                </a:moveTo>
                <a:lnTo>
                  <a:pt x="237081" y="0"/>
                </a:lnTo>
                <a:lnTo>
                  <a:pt x="231692" y="4552"/>
                </a:lnTo>
                <a:lnTo>
                  <a:pt x="229282" y="5892"/>
                </a:lnTo>
                <a:lnTo>
                  <a:pt x="224063" y="7381"/>
                </a:lnTo>
                <a:lnTo>
                  <a:pt x="218569" y="10583"/>
                </a:lnTo>
                <a:lnTo>
                  <a:pt x="212952" y="15182"/>
                </a:lnTo>
                <a:lnTo>
                  <a:pt x="207280" y="20400"/>
                </a:lnTo>
                <a:lnTo>
                  <a:pt x="203482" y="23125"/>
                </a:lnTo>
                <a:lnTo>
                  <a:pt x="199044" y="25895"/>
                </a:lnTo>
                <a:lnTo>
                  <a:pt x="194182" y="28693"/>
                </a:lnTo>
                <a:lnTo>
                  <a:pt x="189987" y="31511"/>
                </a:lnTo>
                <a:lnTo>
                  <a:pt x="182786" y="37183"/>
                </a:lnTo>
                <a:lnTo>
                  <a:pt x="178580" y="40981"/>
                </a:lnTo>
                <a:lnTo>
                  <a:pt x="168826" y="50281"/>
                </a:lnTo>
                <a:lnTo>
                  <a:pt x="118698" y="100057"/>
                </a:lnTo>
                <a:lnTo>
                  <a:pt x="113947" y="106710"/>
                </a:lnTo>
                <a:lnTo>
                  <a:pt x="109827" y="114003"/>
                </a:lnTo>
                <a:lnTo>
                  <a:pt x="106128" y="121722"/>
                </a:lnTo>
                <a:lnTo>
                  <a:pt x="100805" y="128773"/>
                </a:lnTo>
                <a:lnTo>
                  <a:pt x="94398" y="135379"/>
                </a:lnTo>
                <a:lnTo>
                  <a:pt x="87270" y="141688"/>
                </a:lnTo>
                <a:lnTo>
                  <a:pt x="81564" y="147799"/>
                </a:lnTo>
                <a:lnTo>
                  <a:pt x="76809" y="153777"/>
                </a:lnTo>
                <a:lnTo>
                  <a:pt x="68032" y="166453"/>
                </a:lnTo>
                <a:lnTo>
                  <a:pt x="57781" y="181612"/>
                </a:lnTo>
                <a:lnTo>
                  <a:pt x="53334" y="189655"/>
                </a:lnTo>
                <a:lnTo>
                  <a:pt x="45851" y="206211"/>
                </a:lnTo>
                <a:lnTo>
                  <a:pt x="39351" y="220555"/>
                </a:lnTo>
                <a:lnTo>
                  <a:pt x="33287" y="234232"/>
                </a:lnTo>
                <a:lnTo>
                  <a:pt x="27417" y="249836"/>
                </a:lnTo>
                <a:lnTo>
                  <a:pt x="18757" y="274686"/>
                </a:lnTo>
                <a:lnTo>
                  <a:pt x="15561" y="291628"/>
                </a:lnTo>
                <a:lnTo>
                  <a:pt x="13189" y="307730"/>
                </a:lnTo>
                <a:lnTo>
                  <a:pt x="7450" y="328458"/>
                </a:lnTo>
                <a:lnTo>
                  <a:pt x="5774" y="344102"/>
                </a:lnTo>
                <a:lnTo>
                  <a:pt x="5029" y="360580"/>
                </a:lnTo>
                <a:lnTo>
                  <a:pt x="3745" y="377428"/>
                </a:lnTo>
                <a:lnTo>
                  <a:pt x="0" y="394441"/>
                </a:lnTo>
                <a:lnTo>
                  <a:pt x="240" y="411527"/>
                </a:lnTo>
                <a:lnTo>
                  <a:pt x="2569" y="428646"/>
                </a:lnTo>
                <a:lnTo>
                  <a:pt x="3604" y="445780"/>
                </a:lnTo>
                <a:lnTo>
                  <a:pt x="4064" y="462920"/>
                </a:lnTo>
                <a:lnTo>
                  <a:pt x="4360" y="497207"/>
                </a:lnTo>
                <a:lnTo>
                  <a:pt x="6940" y="511811"/>
                </a:lnTo>
                <a:lnTo>
                  <a:pt x="13748" y="533283"/>
                </a:lnTo>
                <a:lnTo>
                  <a:pt x="19050" y="548482"/>
                </a:lnTo>
                <a:lnTo>
                  <a:pt x="24582" y="561588"/>
                </a:lnTo>
                <a:lnTo>
                  <a:pt x="30215" y="573762"/>
                </a:lnTo>
                <a:lnTo>
                  <a:pt x="36847" y="585524"/>
                </a:lnTo>
                <a:lnTo>
                  <a:pt x="41282" y="591326"/>
                </a:lnTo>
                <a:lnTo>
                  <a:pt x="46144" y="597100"/>
                </a:lnTo>
                <a:lnTo>
                  <a:pt x="50338" y="601902"/>
                </a:lnTo>
                <a:lnTo>
                  <a:pt x="57537" y="609778"/>
                </a:lnTo>
                <a:lnTo>
                  <a:pt x="63912" y="618992"/>
                </a:lnTo>
                <a:lnTo>
                  <a:pt x="66946" y="624117"/>
                </a:lnTo>
                <a:lnTo>
                  <a:pt x="70873" y="628486"/>
                </a:lnTo>
                <a:lnTo>
                  <a:pt x="75396" y="632351"/>
                </a:lnTo>
                <a:lnTo>
                  <a:pt x="80317" y="635880"/>
                </a:lnTo>
                <a:lnTo>
                  <a:pt x="85502" y="639185"/>
                </a:lnTo>
                <a:lnTo>
                  <a:pt x="90864" y="642341"/>
                </a:lnTo>
                <a:lnTo>
                  <a:pt x="96344" y="645398"/>
                </a:lnTo>
                <a:lnTo>
                  <a:pt x="100949" y="648388"/>
                </a:lnTo>
                <a:lnTo>
                  <a:pt x="104972" y="651334"/>
                </a:lnTo>
                <a:lnTo>
                  <a:pt x="108607" y="654250"/>
                </a:lnTo>
                <a:lnTo>
                  <a:pt x="112935" y="657147"/>
                </a:lnTo>
                <a:lnTo>
                  <a:pt x="117725" y="660031"/>
                </a:lnTo>
                <a:lnTo>
                  <a:pt x="122823" y="662906"/>
                </a:lnTo>
                <a:lnTo>
                  <a:pt x="128127" y="666727"/>
                </a:lnTo>
                <a:lnTo>
                  <a:pt x="133568" y="671180"/>
                </a:lnTo>
                <a:lnTo>
                  <a:pt x="139100" y="676054"/>
                </a:lnTo>
                <a:lnTo>
                  <a:pt x="143741" y="679303"/>
                </a:lnTo>
                <a:lnTo>
                  <a:pt x="147787" y="681469"/>
                </a:lnTo>
                <a:lnTo>
                  <a:pt x="154823" y="684828"/>
                </a:lnTo>
                <a:lnTo>
                  <a:pt x="161125" y="689496"/>
                </a:lnTo>
                <a:lnTo>
                  <a:pt x="165092" y="692074"/>
                </a:lnTo>
                <a:lnTo>
                  <a:pt x="169642" y="694746"/>
                </a:lnTo>
                <a:lnTo>
                  <a:pt x="174579" y="697479"/>
                </a:lnTo>
                <a:lnTo>
                  <a:pt x="178824" y="700253"/>
                </a:lnTo>
                <a:lnTo>
                  <a:pt x="186080" y="705877"/>
                </a:lnTo>
                <a:lnTo>
                  <a:pt x="192480" y="711551"/>
                </a:lnTo>
                <a:lnTo>
                  <a:pt x="195519" y="714398"/>
                </a:lnTo>
                <a:lnTo>
                  <a:pt x="198499" y="716295"/>
                </a:lnTo>
                <a:lnTo>
                  <a:pt x="204350" y="718404"/>
                </a:lnTo>
                <a:lnTo>
                  <a:pt x="206290" y="719918"/>
                </a:lnTo>
                <a:lnTo>
                  <a:pt x="207585" y="721881"/>
                </a:lnTo>
                <a:lnTo>
                  <a:pt x="208447" y="724141"/>
                </a:lnTo>
                <a:lnTo>
                  <a:pt x="209975" y="725649"/>
                </a:lnTo>
                <a:lnTo>
                  <a:pt x="211946" y="726654"/>
                </a:lnTo>
                <a:lnTo>
                  <a:pt x="216676" y="727770"/>
                </a:lnTo>
                <a:lnTo>
                  <a:pt x="223741" y="728399"/>
                </a:lnTo>
                <a:lnTo>
                  <a:pt x="227318" y="7286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51"/>
          <p:cNvSpPr/>
          <p:nvPr/>
        </p:nvSpPr>
        <p:spPr>
          <a:xfrm>
            <a:off x="4837747" y="3612990"/>
            <a:ext cx="360046" cy="313215"/>
          </a:xfrm>
          <a:custGeom>
            <a:avLst/>
            <a:gdLst/>
            <a:ahLst/>
            <a:cxnLst/>
            <a:rect l="0" t="0" r="0" b="0"/>
            <a:pathLst>
              <a:path w="360046" h="313215">
                <a:moveTo>
                  <a:pt x="0" y="64612"/>
                </a:moveTo>
                <a:lnTo>
                  <a:pt x="0" y="60061"/>
                </a:lnTo>
                <a:lnTo>
                  <a:pt x="953" y="58721"/>
                </a:lnTo>
                <a:lnTo>
                  <a:pt x="2540" y="57827"/>
                </a:lnTo>
                <a:lnTo>
                  <a:pt x="4551" y="57231"/>
                </a:lnTo>
                <a:lnTo>
                  <a:pt x="5891" y="55882"/>
                </a:lnTo>
                <a:lnTo>
                  <a:pt x="6785" y="54029"/>
                </a:lnTo>
                <a:lnTo>
                  <a:pt x="7381" y="51842"/>
                </a:lnTo>
                <a:lnTo>
                  <a:pt x="10583" y="46871"/>
                </a:lnTo>
                <a:lnTo>
                  <a:pt x="12770" y="44213"/>
                </a:lnTo>
                <a:lnTo>
                  <a:pt x="20281" y="38718"/>
                </a:lnTo>
                <a:lnTo>
                  <a:pt x="29969" y="33101"/>
                </a:lnTo>
                <a:lnTo>
                  <a:pt x="40624" y="27430"/>
                </a:lnTo>
                <a:lnTo>
                  <a:pt x="74350" y="10317"/>
                </a:lnTo>
                <a:lnTo>
                  <a:pt x="80999" y="8412"/>
                </a:lnTo>
                <a:lnTo>
                  <a:pt x="88289" y="7143"/>
                </a:lnTo>
                <a:lnTo>
                  <a:pt x="96008" y="6297"/>
                </a:lnTo>
                <a:lnTo>
                  <a:pt x="103057" y="4781"/>
                </a:lnTo>
                <a:lnTo>
                  <a:pt x="109663" y="2817"/>
                </a:lnTo>
                <a:lnTo>
                  <a:pt x="115971" y="555"/>
                </a:lnTo>
                <a:lnTo>
                  <a:pt x="123034" y="0"/>
                </a:lnTo>
                <a:lnTo>
                  <a:pt x="130600" y="582"/>
                </a:lnTo>
                <a:lnTo>
                  <a:pt x="138502" y="1923"/>
                </a:lnTo>
                <a:lnTo>
                  <a:pt x="145674" y="2817"/>
                </a:lnTo>
                <a:lnTo>
                  <a:pt x="152362" y="3413"/>
                </a:lnTo>
                <a:lnTo>
                  <a:pt x="158724" y="3810"/>
                </a:lnTo>
                <a:lnTo>
                  <a:pt x="164871" y="5980"/>
                </a:lnTo>
                <a:lnTo>
                  <a:pt x="170874" y="9331"/>
                </a:lnTo>
                <a:lnTo>
                  <a:pt x="176781" y="13471"/>
                </a:lnTo>
                <a:lnTo>
                  <a:pt x="182624" y="17183"/>
                </a:lnTo>
                <a:lnTo>
                  <a:pt x="188424" y="20610"/>
                </a:lnTo>
                <a:lnTo>
                  <a:pt x="194196" y="23848"/>
                </a:lnTo>
                <a:lnTo>
                  <a:pt x="203149" y="32525"/>
                </a:lnTo>
                <a:lnTo>
                  <a:pt x="206871" y="37505"/>
                </a:lnTo>
                <a:lnTo>
                  <a:pt x="209351" y="42731"/>
                </a:lnTo>
                <a:lnTo>
                  <a:pt x="211005" y="48120"/>
                </a:lnTo>
                <a:lnTo>
                  <a:pt x="212107" y="53617"/>
                </a:lnTo>
                <a:lnTo>
                  <a:pt x="213795" y="60140"/>
                </a:lnTo>
                <a:lnTo>
                  <a:pt x="215873" y="67345"/>
                </a:lnTo>
                <a:lnTo>
                  <a:pt x="218210" y="75007"/>
                </a:lnTo>
                <a:lnTo>
                  <a:pt x="219768" y="82972"/>
                </a:lnTo>
                <a:lnTo>
                  <a:pt x="220807" y="91140"/>
                </a:lnTo>
                <a:lnTo>
                  <a:pt x="221500" y="99442"/>
                </a:lnTo>
                <a:lnTo>
                  <a:pt x="221961" y="107835"/>
                </a:lnTo>
                <a:lnTo>
                  <a:pt x="222475" y="124780"/>
                </a:lnTo>
                <a:lnTo>
                  <a:pt x="221659" y="133299"/>
                </a:lnTo>
                <a:lnTo>
                  <a:pt x="220163" y="141836"/>
                </a:lnTo>
                <a:lnTo>
                  <a:pt x="218212" y="150384"/>
                </a:lnTo>
                <a:lnTo>
                  <a:pt x="216913" y="157989"/>
                </a:lnTo>
                <a:lnTo>
                  <a:pt x="216046" y="164963"/>
                </a:lnTo>
                <a:lnTo>
                  <a:pt x="215468" y="171518"/>
                </a:lnTo>
                <a:lnTo>
                  <a:pt x="214131" y="178745"/>
                </a:lnTo>
                <a:lnTo>
                  <a:pt x="212286" y="186421"/>
                </a:lnTo>
                <a:lnTo>
                  <a:pt x="210104" y="194395"/>
                </a:lnTo>
                <a:lnTo>
                  <a:pt x="207697" y="201617"/>
                </a:lnTo>
                <a:lnTo>
                  <a:pt x="205140" y="208336"/>
                </a:lnTo>
                <a:lnTo>
                  <a:pt x="202482" y="214720"/>
                </a:lnTo>
                <a:lnTo>
                  <a:pt x="199758" y="220882"/>
                </a:lnTo>
                <a:lnTo>
                  <a:pt x="194191" y="232808"/>
                </a:lnTo>
                <a:lnTo>
                  <a:pt x="188543" y="241918"/>
                </a:lnTo>
                <a:lnTo>
                  <a:pt x="181904" y="250095"/>
                </a:lnTo>
                <a:lnTo>
                  <a:pt x="177467" y="254942"/>
                </a:lnTo>
                <a:lnTo>
                  <a:pt x="172604" y="260079"/>
                </a:lnTo>
                <a:lnTo>
                  <a:pt x="168409" y="265408"/>
                </a:lnTo>
                <a:lnTo>
                  <a:pt x="164660" y="270866"/>
                </a:lnTo>
                <a:lnTo>
                  <a:pt x="161208" y="276410"/>
                </a:lnTo>
                <a:lnTo>
                  <a:pt x="152293" y="285110"/>
                </a:lnTo>
                <a:lnTo>
                  <a:pt x="142933" y="292151"/>
                </a:lnTo>
                <a:lnTo>
                  <a:pt x="135599" y="298456"/>
                </a:lnTo>
                <a:lnTo>
                  <a:pt x="126624" y="304432"/>
                </a:lnTo>
                <a:lnTo>
                  <a:pt x="117237" y="309311"/>
                </a:lnTo>
                <a:lnTo>
                  <a:pt x="109890" y="311480"/>
                </a:lnTo>
                <a:lnTo>
                  <a:pt x="100399" y="312701"/>
                </a:lnTo>
                <a:lnTo>
                  <a:pt x="91555" y="313062"/>
                </a:lnTo>
                <a:lnTo>
                  <a:pt x="89611" y="312161"/>
                </a:lnTo>
                <a:lnTo>
                  <a:pt x="88316" y="310607"/>
                </a:lnTo>
                <a:lnTo>
                  <a:pt x="87452" y="308619"/>
                </a:lnTo>
                <a:lnTo>
                  <a:pt x="86493" y="303870"/>
                </a:lnTo>
                <a:lnTo>
                  <a:pt x="85953" y="295841"/>
                </a:lnTo>
                <a:lnTo>
                  <a:pt x="85877" y="293059"/>
                </a:lnTo>
                <a:lnTo>
                  <a:pt x="86779" y="290253"/>
                </a:lnTo>
                <a:lnTo>
                  <a:pt x="97670" y="271503"/>
                </a:lnTo>
                <a:lnTo>
                  <a:pt x="103099" y="263561"/>
                </a:lnTo>
                <a:lnTo>
                  <a:pt x="108687" y="255904"/>
                </a:lnTo>
                <a:lnTo>
                  <a:pt x="114345" y="246151"/>
                </a:lnTo>
                <a:lnTo>
                  <a:pt x="122575" y="238006"/>
                </a:lnTo>
                <a:lnTo>
                  <a:pt x="133535" y="231211"/>
                </a:lnTo>
                <a:lnTo>
                  <a:pt x="140459" y="228066"/>
                </a:lnTo>
                <a:lnTo>
                  <a:pt x="147932" y="225016"/>
                </a:lnTo>
                <a:lnTo>
                  <a:pt x="158775" y="219088"/>
                </a:lnTo>
                <a:lnTo>
                  <a:pt x="163000" y="216173"/>
                </a:lnTo>
                <a:lnTo>
                  <a:pt x="172774" y="212935"/>
                </a:lnTo>
                <a:lnTo>
                  <a:pt x="183469" y="211496"/>
                </a:lnTo>
                <a:lnTo>
                  <a:pt x="194572" y="210856"/>
                </a:lnTo>
                <a:lnTo>
                  <a:pt x="200200" y="211638"/>
                </a:lnTo>
                <a:lnTo>
                  <a:pt x="205856" y="213112"/>
                </a:lnTo>
                <a:lnTo>
                  <a:pt x="211533" y="215047"/>
                </a:lnTo>
                <a:lnTo>
                  <a:pt x="217221" y="217290"/>
                </a:lnTo>
                <a:lnTo>
                  <a:pt x="222920" y="219737"/>
                </a:lnTo>
                <a:lnTo>
                  <a:pt x="234331" y="224997"/>
                </a:lnTo>
                <a:lnTo>
                  <a:pt x="245752" y="230509"/>
                </a:lnTo>
                <a:lnTo>
                  <a:pt x="254638" y="236134"/>
                </a:lnTo>
                <a:lnTo>
                  <a:pt x="262715" y="242762"/>
                </a:lnTo>
                <a:lnTo>
                  <a:pt x="272655" y="252057"/>
                </a:lnTo>
                <a:lnTo>
                  <a:pt x="288667" y="267656"/>
                </a:lnTo>
                <a:lnTo>
                  <a:pt x="328498" y="307386"/>
                </a:lnTo>
                <a:lnTo>
                  <a:pt x="331393" y="309329"/>
                </a:lnTo>
                <a:lnTo>
                  <a:pt x="337151" y="311488"/>
                </a:lnTo>
                <a:lnTo>
                  <a:pt x="347656" y="312873"/>
                </a:lnTo>
                <a:lnTo>
                  <a:pt x="353259" y="313147"/>
                </a:lnTo>
                <a:lnTo>
                  <a:pt x="360045" y="3132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52"/>
          <p:cNvSpPr/>
          <p:nvPr/>
        </p:nvSpPr>
        <p:spPr>
          <a:xfrm>
            <a:off x="5240654" y="3677602"/>
            <a:ext cx="205742" cy="248603"/>
          </a:xfrm>
          <a:custGeom>
            <a:avLst/>
            <a:gdLst/>
            <a:ahLst/>
            <a:cxnLst/>
            <a:rect l="0" t="0" r="0" b="0"/>
            <a:pathLst>
              <a:path w="205742" h="248603">
                <a:moveTo>
                  <a:pt x="0" y="0"/>
                </a:moveTo>
                <a:lnTo>
                  <a:pt x="8220" y="0"/>
                </a:lnTo>
                <a:lnTo>
                  <a:pt x="13019" y="4551"/>
                </a:lnTo>
                <a:lnTo>
                  <a:pt x="37189" y="28619"/>
                </a:lnTo>
                <a:lnTo>
                  <a:pt x="40986" y="31462"/>
                </a:lnTo>
                <a:lnTo>
                  <a:pt x="45422" y="34310"/>
                </a:lnTo>
                <a:lnTo>
                  <a:pt x="50284" y="37161"/>
                </a:lnTo>
                <a:lnTo>
                  <a:pt x="55430" y="40014"/>
                </a:lnTo>
                <a:lnTo>
                  <a:pt x="66229" y="45724"/>
                </a:lnTo>
                <a:lnTo>
                  <a:pt x="70822" y="49533"/>
                </a:lnTo>
                <a:lnTo>
                  <a:pt x="74838" y="53977"/>
                </a:lnTo>
                <a:lnTo>
                  <a:pt x="78467" y="58845"/>
                </a:lnTo>
                <a:lnTo>
                  <a:pt x="82792" y="63995"/>
                </a:lnTo>
                <a:lnTo>
                  <a:pt x="87580" y="69333"/>
                </a:lnTo>
                <a:lnTo>
                  <a:pt x="97979" y="80345"/>
                </a:lnTo>
                <a:lnTo>
                  <a:pt x="108952" y="91589"/>
                </a:lnTo>
                <a:lnTo>
                  <a:pt x="113592" y="97254"/>
                </a:lnTo>
                <a:lnTo>
                  <a:pt x="117639" y="102936"/>
                </a:lnTo>
                <a:lnTo>
                  <a:pt x="121288" y="108629"/>
                </a:lnTo>
                <a:lnTo>
                  <a:pt x="125626" y="114330"/>
                </a:lnTo>
                <a:lnTo>
                  <a:pt x="130424" y="120035"/>
                </a:lnTo>
                <a:lnTo>
                  <a:pt x="135527" y="125743"/>
                </a:lnTo>
                <a:lnTo>
                  <a:pt x="139881" y="131454"/>
                </a:lnTo>
                <a:lnTo>
                  <a:pt x="143737" y="137166"/>
                </a:lnTo>
                <a:lnTo>
                  <a:pt x="147260" y="142879"/>
                </a:lnTo>
                <a:lnTo>
                  <a:pt x="151514" y="148593"/>
                </a:lnTo>
                <a:lnTo>
                  <a:pt x="156254" y="154307"/>
                </a:lnTo>
                <a:lnTo>
                  <a:pt x="161320" y="160021"/>
                </a:lnTo>
                <a:lnTo>
                  <a:pt x="165649" y="165736"/>
                </a:lnTo>
                <a:lnTo>
                  <a:pt x="169488" y="171451"/>
                </a:lnTo>
                <a:lnTo>
                  <a:pt x="173000" y="177166"/>
                </a:lnTo>
                <a:lnTo>
                  <a:pt x="176294" y="182880"/>
                </a:lnTo>
                <a:lnTo>
                  <a:pt x="182493" y="194310"/>
                </a:lnTo>
                <a:lnTo>
                  <a:pt x="184527" y="199073"/>
                </a:lnTo>
                <a:lnTo>
                  <a:pt x="185883" y="203200"/>
                </a:lnTo>
                <a:lnTo>
                  <a:pt x="186787" y="206904"/>
                </a:lnTo>
                <a:lnTo>
                  <a:pt x="188343" y="211279"/>
                </a:lnTo>
                <a:lnTo>
                  <a:pt x="190332" y="216100"/>
                </a:lnTo>
                <a:lnTo>
                  <a:pt x="192611" y="221219"/>
                </a:lnTo>
                <a:lnTo>
                  <a:pt x="197682" y="231987"/>
                </a:lnTo>
                <a:lnTo>
                  <a:pt x="205741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53"/>
          <p:cNvSpPr/>
          <p:nvPr/>
        </p:nvSpPr>
        <p:spPr>
          <a:xfrm>
            <a:off x="5240654" y="3678794"/>
            <a:ext cx="197169" cy="221694"/>
          </a:xfrm>
          <a:custGeom>
            <a:avLst/>
            <a:gdLst/>
            <a:ahLst/>
            <a:cxnLst/>
            <a:rect l="0" t="0" r="0" b="0"/>
            <a:pathLst>
              <a:path w="197169" h="221694">
                <a:moveTo>
                  <a:pt x="197168" y="7381"/>
                </a:moveTo>
                <a:lnTo>
                  <a:pt x="197168" y="2830"/>
                </a:lnTo>
                <a:lnTo>
                  <a:pt x="196216" y="1489"/>
                </a:lnTo>
                <a:lnTo>
                  <a:pt x="194628" y="595"/>
                </a:lnTo>
                <a:lnTo>
                  <a:pt x="192617" y="0"/>
                </a:lnTo>
                <a:lnTo>
                  <a:pt x="191276" y="555"/>
                </a:lnTo>
                <a:lnTo>
                  <a:pt x="190383" y="1878"/>
                </a:lnTo>
                <a:lnTo>
                  <a:pt x="189787" y="3712"/>
                </a:lnTo>
                <a:lnTo>
                  <a:pt x="186585" y="8290"/>
                </a:lnTo>
                <a:lnTo>
                  <a:pt x="181987" y="14452"/>
                </a:lnTo>
                <a:lnTo>
                  <a:pt x="179427" y="18762"/>
                </a:lnTo>
                <a:lnTo>
                  <a:pt x="176769" y="23541"/>
                </a:lnTo>
                <a:lnTo>
                  <a:pt x="173091" y="29584"/>
                </a:lnTo>
                <a:lnTo>
                  <a:pt x="163925" y="43919"/>
                </a:lnTo>
                <a:lnTo>
                  <a:pt x="158813" y="50789"/>
                </a:lnTo>
                <a:lnTo>
                  <a:pt x="153501" y="57275"/>
                </a:lnTo>
                <a:lnTo>
                  <a:pt x="148054" y="63504"/>
                </a:lnTo>
                <a:lnTo>
                  <a:pt x="141565" y="70513"/>
                </a:lnTo>
                <a:lnTo>
                  <a:pt x="126736" y="85922"/>
                </a:lnTo>
                <a:lnTo>
                  <a:pt x="119733" y="94032"/>
                </a:lnTo>
                <a:lnTo>
                  <a:pt x="113160" y="102296"/>
                </a:lnTo>
                <a:lnTo>
                  <a:pt x="106873" y="110662"/>
                </a:lnTo>
                <a:lnTo>
                  <a:pt x="100776" y="118145"/>
                </a:lnTo>
                <a:lnTo>
                  <a:pt x="94807" y="125038"/>
                </a:lnTo>
                <a:lnTo>
                  <a:pt x="88923" y="131539"/>
                </a:lnTo>
                <a:lnTo>
                  <a:pt x="83094" y="138730"/>
                </a:lnTo>
                <a:lnTo>
                  <a:pt x="77304" y="146382"/>
                </a:lnTo>
                <a:lnTo>
                  <a:pt x="71538" y="154341"/>
                </a:lnTo>
                <a:lnTo>
                  <a:pt x="65790" y="161552"/>
                </a:lnTo>
                <a:lnTo>
                  <a:pt x="60053" y="168264"/>
                </a:lnTo>
                <a:lnTo>
                  <a:pt x="54323" y="174644"/>
                </a:lnTo>
                <a:lnTo>
                  <a:pt x="48598" y="179849"/>
                </a:lnTo>
                <a:lnTo>
                  <a:pt x="42876" y="184272"/>
                </a:lnTo>
                <a:lnTo>
                  <a:pt x="37157" y="188173"/>
                </a:lnTo>
                <a:lnTo>
                  <a:pt x="32392" y="191727"/>
                </a:lnTo>
                <a:lnTo>
                  <a:pt x="28262" y="195048"/>
                </a:lnTo>
                <a:lnTo>
                  <a:pt x="24556" y="198215"/>
                </a:lnTo>
                <a:lnTo>
                  <a:pt x="22086" y="201278"/>
                </a:lnTo>
                <a:lnTo>
                  <a:pt x="19341" y="207222"/>
                </a:lnTo>
                <a:lnTo>
                  <a:pt x="15582" y="213039"/>
                </a:lnTo>
                <a:lnTo>
                  <a:pt x="9958" y="219984"/>
                </a:lnTo>
                <a:lnTo>
                  <a:pt x="8544" y="220554"/>
                </a:lnTo>
                <a:lnTo>
                  <a:pt x="6648" y="220933"/>
                </a:lnTo>
                <a:lnTo>
                  <a:pt x="0" y="2216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54"/>
          <p:cNvSpPr/>
          <p:nvPr/>
        </p:nvSpPr>
        <p:spPr>
          <a:xfrm>
            <a:off x="5514975" y="3754758"/>
            <a:ext cx="248603" cy="17143"/>
          </a:xfrm>
          <a:custGeom>
            <a:avLst/>
            <a:gdLst/>
            <a:ahLst/>
            <a:cxnLst/>
            <a:rect l="0" t="0" r="0" b="0"/>
            <a:pathLst>
              <a:path w="248603" h="17143">
                <a:moveTo>
                  <a:pt x="0" y="17142"/>
                </a:moveTo>
                <a:lnTo>
                  <a:pt x="11931" y="17142"/>
                </a:lnTo>
                <a:lnTo>
                  <a:pt x="13669" y="16189"/>
                </a:lnTo>
                <a:lnTo>
                  <a:pt x="14828" y="14602"/>
                </a:lnTo>
                <a:lnTo>
                  <a:pt x="15600" y="12591"/>
                </a:lnTo>
                <a:lnTo>
                  <a:pt x="18972" y="11250"/>
                </a:lnTo>
                <a:lnTo>
                  <a:pt x="24078" y="10356"/>
                </a:lnTo>
                <a:lnTo>
                  <a:pt x="30339" y="9761"/>
                </a:lnTo>
                <a:lnTo>
                  <a:pt x="35466" y="9364"/>
                </a:lnTo>
                <a:lnTo>
                  <a:pt x="39837" y="9099"/>
                </a:lnTo>
                <a:lnTo>
                  <a:pt x="43703" y="8922"/>
                </a:lnTo>
                <a:lnTo>
                  <a:pt x="49138" y="7852"/>
                </a:lnTo>
                <a:lnTo>
                  <a:pt x="55618" y="6186"/>
                </a:lnTo>
                <a:lnTo>
                  <a:pt x="62796" y="4123"/>
                </a:lnTo>
                <a:lnTo>
                  <a:pt x="69486" y="2747"/>
                </a:lnTo>
                <a:lnTo>
                  <a:pt x="75852" y="1830"/>
                </a:lnTo>
                <a:lnTo>
                  <a:pt x="82000" y="1219"/>
                </a:lnTo>
                <a:lnTo>
                  <a:pt x="88956" y="812"/>
                </a:lnTo>
                <a:lnTo>
                  <a:pt x="104306" y="359"/>
                </a:lnTo>
                <a:lnTo>
                  <a:pt x="136597" y="44"/>
                </a:lnTo>
                <a:lnTo>
                  <a:pt x="177132" y="0"/>
                </a:lnTo>
                <a:lnTo>
                  <a:pt x="182858" y="951"/>
                </a:lnTo>
                <a:lnTo>
                  <a:pt x="188580" y="2538"/>
                </a:lnTo>
                <a:lnTo>
                  <a:pt x="194300" y="4548"/>
                </a:lnTo>
                <a:lnTo>
                  <a:pt x="199066" y="5889"/>
                </a:lnTo>
                <a:lnTo>
                  <a:pt x="203196" y="6782"/>
                </a:lnTo>
                <a:lnTo>
                  <a:pt x="206901" y="7378"/>
                </a:lnTo>
                <a:lnTo>
                  <a:pt x="211276" y="7775"/>
                </a:lnTo>
                <a:lnTo>
                  <a:pt x="216098" y="8040"/>
                </a:lnTo>
                <a:lnTo>
                  <a:pt x="225583" y="8334"/>
                </a:lnTo>
                <a:lnTo>
                  <a:pt x="239434" y="8523"/>
                </a:lnTo>
                <a:lnTo>
                  <a:pt x="248602" y="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55"/>
          <p:cNvSpPr/>
          <p:nvPr/>
        </p:nvSpPr>
        <p:spPr>
          <a:xfrm>
            <a:off x="5609304" y="3634740"/>
            <a:ext cx="51404" cy="248603"/>
          </a:xfrm>
          <a:custGeom>
            <a:avLst/>
            <a:gdLst/>
            <a:ahLst/>
            <a:cxnLst/>
            <a:rect l="0" t="0" r="0" b="0"/>
            <a:pathLst>
              <a:path w="51404" h="248603">
                <a:moveTo>
                  <a:pt x="17113" y="0"/>
                </a:moveTo>
                <a:lnTo>
                  <a:pt x="4094" y="13018"/>
                </a:lnTo>
                <a:lnTo>
                  <a:pt x="2719" y="15346"/>
                </a:lnTo>
                <a:lnTo>
                  <a:pt x="1191" y="20473"/>
                </a:lnTo>
                <a:lnTo>
                  <a:pt x="512" y="25926"/>
                </a:lnTo>
                <a:lnTo>
                  <a:pt x="210" y="32478"/>
                </a:lnTo>
                <a:lnTo>
                  <a:pt x="16" y="52205"/>
                </a:lnTo>
                <a:lnTo>
                  <a:pt x="0" y="57664"/>
                </a:lnTo>
                <a:lnTo>
                  <a:pt x="942" y="63207"/>
                </a:lnTo>
                <a:lnTo>
                  <a:pt x="2522" y="68808"/>
                </a:lnTo>
                <a:lnTo>
                  <a:pt x="4528" y="74447"/>
                </a:lnTo>
                <a:lnTo>
                  <a:pt x="5866" y="81064"/>
                </a:lnTo>
                <a:lnTo>
                  <a:pt x="6757" y="88332"/>
                </a:lnTo>
                <a:lnTo>
                  <a:pt x="7352" y="96036"/>
                </a:lnTo>
                <a:lnTo>
                  <a:pt x="8701" y="103076"/>
                </a:lnTo>
                <a:lnTo>
                  <a:pt x="10552" y="109675"/>
                </a:lnTo>
                <a:lnTo>
                  <a:pt x="12739" y="115979"/>
                </a:lnTo>
                <a:lnTo>
                  <a:pt x="14197" y="123039"/>
                </a:lnTo>
                <a:lnTo>
                  <a:pt x="15169" y="130604"/>
                </a:lnTo>
                <a:lnTo>
                  <a:pt x="15817" y="138504"/>
                </a:lnTo>
                <a:lnTo>
                  <a:pt x="17201" y="145676"/>
                </a:lnTo>
                <a:lnTo>
                  <a:pt x="19077" y="152362"/>
                </a:lnTo>
                <a:lnTo>
                  <a:pt x="21280" y="158725"/>
                </a:lnTo>
                <a:lnTo>
                  <a:pt x="22749" y="164871"/>
                </a:lnTo>
                <a:lnTo>
                  <a:pt x="23728" y="170874"/>
                </a:lnTo>
                <a:lnTo>
                  <a:pt x="24380" y="176781"/>
                </a:lnTo>
                <a:lnTo>
                  <a:pt x="25768" y="182624"/>
                </a:lnTo>
                <a:lnTo>
                  <a:pt x="27646" y="188424"/>
                </a:lnTo>
                <a:lnTo>
                  <a:pt x="29850" y="194196"/>
                </a:lnTo>
                <a:lnTo>
                  <a:pt x="31319" y="199949"/>
                </a:lnTo>
                <a:lnTo>
                  <a:pt x="32299" y="205689"/>
                </a:lnTo>
                <a:lnTo>
                  <a:pt x="32952" y="211421"/>
                </a:lnTo>
                <a:lnTo>
                  <a:pt x="34340" y="217147"/>
                </a:lnTo>
                <a:lnTo>
                  <a:pt x="36218" y="222870"/>
                </a:lnTo>
                <a:lnTo>
                  <a:pt x="38422" y="228590"/>
                </a:lnTo>
                <a:lnTo>
                  <a:pt x="40844" y="233356"/>
                </a:lnTo>
                <a:lnTo>
                  <a:pt x="43411" y="237485"/>
                </a:lnTo>
                <a:lnTo>
                  <a:pt x="51403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56"/>
          <p:cNvSpPr/>
          <p:nvPr/>
        </p:nvSpPr>
        <p:spPr>
          <a:xfrm>
            <a:off x="5797867" y="3600606"/>
            <a:ext cx="213693" cy="316617"/>
          </a:xfrm>
          <a:custGeom>
            <a:avLst/>
            <a:gdLst/>
            <a:ahLst/>
            <a:cxnLst/>
            <a:rect l="0" t="0" r="0" b="0"/>
            <a:pathLst>
              <a:path w="213693" h="316617">
                <a:moveTo>
                  <a:pt x="0" y="59851"/>
                </a:moveTo>
                <a:lnTo>
                  <a:pt x="0" y="47920"/>
                </a:lnTo>
                <a:lnTo>
                  <a:pt x="953" y="46182"/>
                </a:lnTo>
                <a:lnTo>
                  <a:pt x="2540" y="45023"/>
                </a:lnTo>
                <a:lnTo>
                  <a:pt x="4551" y="44251"/>
                </a:lnTo>
                <a:lnTo>
                  <a:pt x="9325" y="40853"/>
                </a:lnTo>
                <a:lnTo>
                  <a:pt x="15574" y="35215"/>
                </a:lnTo>
                <a:lnTo>
                  <a:pt x="24702" y="26359"/>
                </a:lnTo>
                <a:lnTo>
                  <a:pt x="29803" y="22283"/>
                </a:lnTo>
                <a:lnTo>
                  <a:pt x="35109" y="18613"/>
                </a:lnTo>
                <a:lnTo>
                  <a:pt x="40551" y="15214"/>
                </a:lnTo>
                <a:lnTo>
                  <a:pt x="46084" y="11996"/>
                </a:lnTo>
                <a:lnTo>
                  <a:pt x="57312" y="5880"/>
                </a:lnTo>
                <a:lnTo>
                  <a:pt x="62973" y="3867"/>
                </a:lnTo>
                <a:lnTo>
                  <a:pt x="68652" y="2526"/>
                </a:lnTo>
                <a:lnTo>
                  <a:pt x="74343" y="1632"/>
                </a:lnTo>
                <a:lnTo>
                  <a:pt x="79089" y="1036"/>
                </a:lnTo>
                <a:lnTo>
                  <a:pt x="83206" y="638"/>
                </a:lnTo>
                <a:lnTo>
                  <a:pt x="86904" y="374"/>
                </a:lnTo>
                <a:lnTo>
                  <a:pt x="93551" y="79"/>
                </a:lnTo>
                <a:lnTo>
                  <a:pt x="96658" y="0"/>
                </a:lnTo>
                <a:lnTo>
                  <a:pt x="99681" y="901"/>
                </a:lnTo>
                <a:lnTo>
                  <a:pt x="105580" y="4441"/>
                </a:lnTo>
                <a:lnTo>
                  <a:pt x="107534" y="6718"/>
                </a:lnTo>
                <a:lnTo>
                  <a:pt x="108837" y="9189"/>
                </a:lnTo>
                <a:lnTo>
                  <a:pt x="109705" y="11789"/>
                </a:lnTo>
                <a:lnTo>
                  <a:pt x="110671" y="19758"/>
                </a:lnTo>
                <a:lnTo>
                  <a:pt x="110928" y="24550"/>
                </a:lnTo>
                <a:lnTo>
                  <a:pt x="110147" y="28697"/>
                </a:lnTo>
                <a:lnTo>
                  <a:pt x="106739" y="35845"/>
                </a:lnTo>
                <a:lnTo>
                  <a:pt x="104590" y="44737"/>
                </a:lnTo>
                <a:lnTo>
                  <a:pt x="104017" y="49775"/>
                </a:lnTo>
                <a:lnTo>
                  <a:pt x="102682" y="55039"/>
                </a:lnTo>
                <a:lnTo>
                  <a:pt x="100840" y="60453"/>
                </a:lnTo>
                <a:lnTo>
                  <a:pt x="98659" y="65967"/>
                </a:lnTo>
                <a:lnTo>
                  <a:pt x="95300" y="72501"/>
                </a:lnTo>
                <a:lnTo>
                  <a:pt x="91156" y="79715"/>
                </a:lnTo>
                <a:lnTo>
                  <a:pt x="86488" y="87381"/>
                </a:lnTo>
                <a:lnTo>
                  <a:pt x="82424" y="93444"/>
                </a:lnTo>
                <a:lnTo>
                  <a:pt x="78762" y="98439"/>
                </a:lnTo>
                <a:lnTo>
                  <a:pt x="72152" y="107481"/>
                </a:lnTo>
                <a:lnTo>
                  <a:pt x="69057" y="112559"/>
                </a:lnTo>
                <a:lnTo>
                  <a:pt x="63077" y="122329"/>
                </a:lnTo>
                <a:lnTo>
                  <a:pt x="57244" y="129847"/>
                </a:lnTo>
                <a:lnTo>
                  <a:pt x="51477" y="136363"/>
                </a:lnTo>
                <a:lnTo>
                  <a:pt x="44564" y="143756"/>
                </a:lnTo>
                <a:lnTo>
                  <a:pt x="43997" y="145315"/>
                </a:lnTo>
                <a:lnTo>
                  <a:pt x="43012" y="152797"/>
                </a:lnTo>
                <a:lnTo>
                  <a:pt x="43915" y="152295"/>
                </a:lnTo>
                <a:lnTo>
                  <a:pt x="47457" y="149197"/>
                </a:lnTo>
                <a:lnTo>
                  <a:pt x="49736" y="147990"/>
                </a:lnTo>
                <a:lnTo>
                  <a:pt x="54808" y="146649"/>
                </a:lnTo>
                <a:lnTo>
                  <a:pt x="60237" y="143513"/>
                </a:lnTo>
                <a:lnTo>
                  <a:pt x="63018" y="141343"/>
                </a:lnTo>
                <a:lnTo>
                  <a:pt x="66777" y="139897"/>
                </a:lnTo>
                <a:lnTo>
                  <a:pt x="71188" y="138932"/>
                </a:lnTo>
                <a:lnTo>
                  <a:pt x="76033" y="138289"/>
                </a:lnTo>
                <a:lnTo>
                  <a:pt x="81169" y="136908"/>
                </a:lnTo>
                <a:lnTo>
                  <a:pt x="86498" y="135035"/>
                </a:lnTo>
                <a:lnTo>
                  <a:pt x="91955" y="132834"/>
                </a:lnTo>
                <a:lnTo>
                  <a:pt x="97499" y="130414"/>
                </a:lnTo>
                <a:lnTo>
                  <a:pt x="108737" y="125185"/>
                </a:lnTo>
                <a:lnTo>
                  <a:pt x="115354" y="122457"/>
                </a:lnTo>
                <a:lnTo>
                  <a:pt x="122623" y="119686"/>
                </a:lnTo>
                <a:lnTo>
                  <a:pt x="130326" y="116886"/>
                </a:lnTo>
                <a:lnTo>
                  <a:pt x="137367" y="115019"/>
                </a:lnTo>
                <a:lnTo>
                  <a:pt x="143965" y="113775"/>
                </a:lnTo>
                <a:lnTo>
                  <a:pt x="150269" y="112946"/>
                </a:lnTo>
                <a:lnTo>
                  <a:pt x="156377" y="112392"/>
                </a:lnTo>
                <a:lnTo>
                  <a:pt x="162354" y="112023"/>
                </a:lnTo>
                <a:lnTo>
                  <a:pt x="168244" y="111778"/>
                </a:lnTo>
                <a:lnTo>
                  <a:pt x="173122" y="112566"/>
                </a:lnTo>
                <a:lnTo>
                  <a:pt x="177327" y="114045"/>
                </a:lnTo>
                <a:lnTo>
                  <a:pt x="195471" y="123261"/>
                </a:lnTo>
                <a:lnTo>
                  <a:pt x="199846" y="125937"/>
                </a:lnTo>
                <a:lnTo>
                  <a:pt x="203716" y="128673"/>
                </a:lnTo>
                <a:lnTo>
                  <a:pt x="207248" y="131450"/>
                </a:lnTo>
                <a:lnTo>
                  <a:pt x="209603" y="135206"/>
                </a:lnTo>
                <a:lnTo>
                  <a:pt x="212220" y="144460"/>
                </a:lnTo>
                <a:lnTo>
                  <a:pt x="212917" y="149594"/>
                </a:lnTo>
                <a:lnTo>
                  <a:pt x="213382" y="154922"/>
                </a:lnTo>
                <a:lnTo>
                  <a:pt x="213692" y="160380"/>
                </a:lnTo>
                <a:lnTo>
                  <a:pt x="212947" y="165923"/>
                </a:lnTo>
                <a:lnTo>
                  <a:pt x="211497" y="171523"/>
                </a:lnTo>
                <a:lnTo>
                  <a:pt x="202326" y="198750"/>
                </a:lnTo>
                <a:lnTo>
                  <a:pt x="199654" y="205790"/>
                </a:lnTo>
                <a:lnTo>
                  <a:pt x="196920" y="212389"/>
                </a:lnTo>
                <a:lnTo>
                  <a:pt x="194145" y="218693"/>
                </a:lnTo>
                <a:lnTo>
                  <a:pt x="188522" y="230777"/>
                </a:lnTo>
                <a:lnTo>
                  <a:pt x="185689" y="236667"/>
                </a:lnTo>
                <a:lnTo>
                  <a:pt x="181895" y="242498"/>
                </a:lnTo>
                <a:lnTo>
                  <a:pt x="177461" y="248291"/>
                </a:lnTo>
                <a:lnTo>
                  <a:pt x="172599" y="254058"/>
                </a:lnTo>
                <a:lnTo>
                  <a:pt x="167454" y="259807"/>
                </a:lnTo>
                <a:lnTo>
                  <a:pt x="156656" y="271275"/>
                </a:lnTo>
                <a:lnTo>
                  <a:pt x="152062" y="277001"/>
                </a:lnTo>
                <a:lnTo>
                  <a:pt x="148048" y="282722"/>
                </a:lnTo>
                <a:lnTo>
                  <a:pt x="144419" y="288442"/>
                </a:lnTo>
                <a:lnTo>
                  <a:pt x="140094" y="293208"/>
                </a:lnTo>
                <a:lnTo>
                  <a:pt x="135306" y="297337"/>
                </a:lnTo>
                <a:lnTo>
                  <a:pt x="130209" y="301043"/>
                </a:lnTo>
                <a:lnTo>
                  <a:pt x="125859" y="303513"/>
                </a:lnTo>
                <a:lnTo>
                  <a:pt x="122006" y="305160"/>
                </a:lnTo>
                <a:lnTo>
                  <a:pt x="118485" y="306258"/>
                </a:lnTo>
                <a:lnTo>
                  <a:pt x="112032" y="310018"/>
                </a:lnTo>
                <a:lnTo>
                  <a:pt x="108978" y="312354"/>
                </a:lnTo>
                <a:lnTo>
                  <a:pt x="103045" y="314950"/>
                </a:lnTo>
                <a:lnTo>
                  <a:pt x="97233" y="316103"/>
                </a:lnTo>
                <a:lnTo>
                  <a:pt x="91475" y="316616"/>
                </a:lnTo>
                <a:lnTo>
                  <a:pt x="88606" y="315800"/>
                </a:lnTo>
                <a:lnTo>
                  <a:pt x="85741" y="314304"/>
                </a:lnTo>
                <a:lnTo>
                  <a:pt x="77153" y="3084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57"/>
          <p:cNvSpPr/>
          <p:nvPr/>
        </p:nvSpPr>
        <p:spPr>
          <a:xfrm>
            <a:off x="5917882" y="3549015"/>
            <a:ext cx="316669" cy="377190"/>
          </a:xfrm>
          <a:custGeom>
            <a:avLst/>
            <a:gdLst/>
            <a:ahLst/>
            <a:cxnLst/>
            <a:rect l="0" t="0" r="0" b="0"/>
            <a:pathLst>
              <a:path w="316669" h="377190">
                <a:moveTo>
                  <a:pt x="0" y="0"/>
                </a:moveTo>
                <a:lnTo>
                  <a:pt x="70426" y="0"/>
                </a:lnTo>
                <a:lnTo>
                  <a:pt x="77431" y="952"/>
                </a:lnTo>
                <a:lnTo>
                  <a:pt x="84006" y="2539"/>
                </a:lnTo>
                <a:lnTo>
                  <a:pt x="90294" y="4551"/>
                </a:lnTo>
                <a:lnTo>
                  <a:pt x="97343" y="5891"/>
                </a:lnTo>
                <a:lnTo>
                  <a:pt x="104901" y="6785"/>
                </a:lnTo>
                <a:lnTo>
                  <a:pt x="112796" y="7381"/>
                </a:lnTo>
                <a:lnTo>
                  <a:pt x="119965" y="8731"/>
                </a:lnTo>
                <a:lnTo>
                  <a:pt x="126649" y="10583"/>
                </a:lnTo>
                <a:lnTo>
                  <a:pt x="180411" y="28692"/>
                </a:lnTo>
                <a:lnTo>
                  <a:pt x="187901" y="31511"/>
                </a:lnTo>
                <a:lnTo>
                  <a:pt x="194800" y="34342"/>
                </a:lnTo>
                <a:lnTo>
                  <a:pt x="201304" y="37182"/>
                </a:lnTo>
                <a:lnTo>
                  <a:pt x="208498" y="40980"/>
                </a:lnTo>
                <a:lnTo>
                  <a:pt x="216151" y="45418"/>
                </a:lnTo>
                <a:lnTo>
                  <a:pt x="224111" y="50281"/>
                </a:lnTo>
                <a:lnTo>
                  <a:pt x="231322" y="55428"/>
                </a:lnTo>
                <a:lnTo>
                  <a:pt x="238035" y="60764"/>
                </a:lnTo>
                <a:lnTo>
                  <a:pt x="244415" y="66227"/>
                </a:lnTo>
                <a:lnTo>
                  <a:pt x="250574" y="71774"/>
                </a:lnTo>
                <a:lnTo>
                  <a:pt x="262496" y="83017"/>
                </a:lnTo>
                <a:lnTo>
                  <a:pt x="279919" y="100056"/>
                </a:lnTo>
                <a:lnTo>
                  <a:pt x="284720" y="106709"/>
                </a:lnTo>
                <a:lnTo>
                  <a:pt x="288874" y="114002"/>
                </a:lnTo>
                <a:lnTo>
                  <a:pt x="292595" y="121721"/>
                </a:lnTo>
                <a:lnTo>
                  <a:pt x="296028" y="129725"/>
                </a:lnTo>
                <a:lnTo>
                  <a:pt x="299269" y="137918"/>
                </a:lnTo>
                <a:lnTo>
                  <a:pt x="305412" y="154642"/>
                </a:lnTo>
                <a:lnTo>
                  <a:pt x="311316" y="171600"/>
                </a:lnTo>
                <a:lnTo>
                  <a:pt x="313271" y="179169"/>
                </a:lnTo>
                <a:lnTo>
                  <a:pt x="314575" y="186121"/>
                </a:lnTo>
                <a:lnTo>
                  <a:pt x="315444" y="192661"/>
                </a:lnTo>
                <a:lnTo>
                  <a:pt x="316023" y="199878"/>
                </a:lnTo>
                <a:lnTo>
                  <a:pt x="316410" y="207547"/>
                </a:lnTo>
                <a:lnTo>
                  <a:pt x="316668" y="215517"/>
                </a:lnTo>
                <a:lnTo>
                  <a:pt x="315887" y="223688"/>
                </a:lnTo>
                <a:lnTo>
                  <a:pt x="314413" y="231992"/>
                </a:lnTo>
                <a:lnTo>
                  <a:pt x="312479" y="240387"/>
                </a:lnTo>
                <a:lnTo>
                  <a:pt x="311190" y="248840"/>
                </a:lnTo>
                <a:lnTo>
                  <a:pt x="310330" y="257333"/>
                </a:lnTo>
                <a:lnTo>
                  <a:pt x="309757" y="265853"/>
                </a:lnTo>
                <a:lnTo>
                  <a:pt x="308422" y="273438"/>
                </a:lnTo>
                <a:lnTo>
                  <a:pt x="306580" y="280399"/>
                </a:lnTo>
                <a:lnTo>
                  <a:pt x="304399" y="286945"/>
                </a:lnTo>
                <a:lnTo>
                  <a:pt x="301993" y="293214"/>
                </a:lnTo>
                <a:lnTo>
                  <a:pt x="299436" y="299298"/>
                </a:lnTo>
                <a:lnTo>
                  <a:pt x="296779" y="305260"/>
                </a:lnTo>
                <a:lnTo>
                  <a:pt x="291287" y="316963"/>
                </a:lnTo>
                <a:lnTo>
                  <a:pt x="271452" y="357174"/>
                </a:lnTo>
                <a:lnTo>
                  <a:pt x="268598" y="360988"/>
                </a:lnTo>
                <a:lnTo>
                  <a:pt x="265743" y="363531"/>
                </a:lnTo>
                <a:lnTo>
                  <a:pt x="262887" y="365227"/>
                </a:lnTo>
                <a:lnTo>
                  <a:pt x="260983" y="367309"/>
                </a:lnTo>
                <a:lnTo>
                  <a:pt x="259714" y="369650"/>
                </a:lnTo>
                <a:lnTo>
                  <a:pt x="258867" y="372163"/>
                </a:lnTo>
                <a:lnTo>
                  <a:pt x="257351" y="373838"/>
                </a:lnTo>
                <a:lnTo>
                  <a:pt x="255387" y="374956"/>
                </a:lnTo>
                <a:lnTo>
                  <a:pt x="250665" y="376197"/>
                </a:lnTo>
                <a:lnTo>
                  <a:pt x="241089" y="377103"/>
                </a:lnTo>
                <a:lnTo>
                  <a:pt x="231458" y="3771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58"/>
          <p:cNvSpPr/>
          <p:nvPr/>
        </p:nvSpPr>
        <p:spPr>
          <a:xfrm>
            <a:off x="6346657" y="3446145"/>
            <a:ext cx="188446" cy="565268"/>
          </a:xfrm>
          <a:custGeom>
            <a:avLst/>
            <a:gdLst/>
            <a:ahLst/>
            <a:cxnLst/>
            <a:rect l="0" t="0" r="0" b="0"/>
            <a:pathLst>
              <a:path w="188446" h="565268">
                <a:moveTo>
                  <a:pt x="128438" y="0"/>
                </a:moveTo>
                <a:lnTo>
                  <a:pt x="115667" y="12770"/>
                </a:lnTo>
                <a:lnTo>
                  <a:pt x="110697" y="20280"/>
                </a:lnTo>
                <a:lnTo>
                  <a:pt x="105313" y="29968"/>
                </a:lnTo>
                <a:lnTo>
                  <a:pt x="99745" y="40624"/>
                </a:lnTo>
                <a:lnTo>
                  <a:pt x="95022" y="46132"/>
                </a:lnTo>
                <a:lnTo>
                  <a:pt x="89015" y="51710"/>
                </a:lnTo>
                <a:lnTo>
                  <a:pt x="82154" y="57333"/>
                </a:lnTo>
                <a:lnTo>
                  <a:pt x="76626" y="62987"/>
                </a:lnTo>
                <a:lnTo>
                  <a:pt x="71989" y="68661"/>
                </a:lnTo>
                <a:lnTo>
                  <a:pt x="67946" y="74349"/>
                </a:lnTo>
                <a:lnTo>
                  <a:pt x="64297" y="80998"/>
                </a:lnTo>
                <a:lnTo>
                  <a:pt x="60912" y="88289"/>
                </a:lnTo>
                <a:lnTo>
                  <a:pt x="57704" y="96007"/>
                </a:lnTo>
                <a:lnTo>
                  <a:pt x="53659" y="103057"/>
                </a:lnTo>
                <a:lnTo>
                  <a:pt x="49058" y="109662"/>
                </a:lnTo>
                <a:lnTo>
                  <a:pt x="44085" y="115970"/>
                </a:lnTo>
                <a:lnTo>
                  <a:pt x="39817" y="123033"/>
                </a:lnTo>
                <a:lnTo>
                  <a:pt x="36020" y="130600"/>
                </a:lnTo>
                <a:lnTo>
                  <a:pt x="32536" y="138501"/>
                </a:lnTo>
                <a:lnTo>
                  <a:pt x="29260" y="147579"/>
                </a:lnTo>
                <a:lnTo>
                  <a:pt x="26125" y="157441"/>
                </a:lnTo>
                <a:lnTo>
                  <a:pt x="20100" y="177606"/>
                </a:lnTo>
                <a:lnTo>
                  <a:pt x="8472" y="213835"/>
                </a:lnTo>
                <a:lnTo>
                  <a:pt x="5598" y="222567"/>
                </a:lnTo>
                <a:lnTo>
                  <a:pt x="3682" y="232197"/>
                </a:lnTo>
                <a:lnTo>
                  <a:pt x="2405" y="242428"/>
                </a:lnTo>
                <a:lnTo>
                  <a:pt x="1553" y="253059"/>
                </a:lnTo>
                <a:lnTo>
                  <a:pt x="985" y="263003"/>
                </a:lnTo>
                <a:lnTo>
                  <a:pt x="355" y="281673"/>
                </a:lnTo>
                <a:lnTo>
                  <a:pt x="0" y="312799"/>
                </a:lnTo>
                <a:lnTo>
                  <a:pt x="902" y="322833"/>
                </a:lnTo>
                <a:lnTo>
                  <a:pt x="2457" y="332379"/>
                </a:lnTo>
                <a:lnTo>
                  <a:pt x="4445" y="341601"/>
                </a:lnTo>
                <a:lnTo>
                  <a:pt x="5771" y="351559"/>
                </a:lnTo>
                <a:lnTo>
                  <a:pt x="6655" y="362007"/>
                </a:lnTo>
                <a:lnTo>
                  <a:pt x="7244" y="372783"/>
                </a:lnTo>
                <a:lnTo>
                  <a:pt x="8589" y="382824"/>
                </a:lnTo>
                <a:lnTo>
                  <a:pt x="10439" y="392376"/>
                </a:lnTo>
                <a:lnTo>
                  <a:pt x="20251" y="432789"/>
                </a:lnTo>
                <a:lnTo>
                  <a:pt x="23928" y="442831"/>
                </a:lnTo>
                <a:lnTo>
                  <a:pt x="28285" y="452383"/>
                </a:lnTo>
                <a:lnTo>
                  <a:pt x="44414" y="483694"/>
                </a:lnTo>
                <a:lnTo>
                  <a:pt x="47656" y="491055"/>
                </a:lnTo>
                <a:lnTo>
                  <a:pt x="50771" y="498820"/>
                </a:lnTo>
                <a:lnTo>
                  <a:pt x="53800" y="506854"/>
                </a:lnTo>
                <a:lnTo>
                  <a:pt x="57724" y="514115"/>
                </a:lnTo>
                <a:lnTo>
                  <a:pt x="62245" y="520861"/>
                </a:lnTo>
                <a:lnTo>
                  <a:pt x="67164" y="527263"/>
                </a:lnTo>
                <a:lnTo>
                  <a:pt x="72349" y="532483"/>
                </a:lnTo>
                <a:lnTo>
                  <a:pt x="77710" y="536916"/>
                </a:lnTo>
                <a:lnTo>
                  <a:pt x="83189" y="540824"/>
                </a:lnTo>
                <a:lnTo>
                  <a:pt x="88747" y="544382"/>
                </a:lnTo>
                <a:lnTo>
                  <a:pt x="94357" y="547706"/>
                </a:lnTo>
                <a:lnTo>
                  <a:pt x="100002" y="550875"/>
                </a:lnTo>
                <a:lnTo>
                  <a:pt x="104718" y="553940"/>
                </a:lnTo>
                <a:lnTo>
                  <a:pt x="108814" y="556936"/>
                </a:lnTo>
                <a:lnTo>
                  <a:pt x="112498" y="559885"/>
                </a:lnTo>
                <a:lnTo>
                  <a:pt x="116858" y="561851"/>
                </a:lnTo>
                <a:lnTo>
                  <a:pt x="121671" y="563163"/>
                </a:lnTo>
                <a:lnTo>
                  <a:pt x="126784" y="564036"/>
                </a:lnTo>
                <a:lnTo>
                  <a:pt x="132097" y="564619"/>
                </a:lnTo>
                <a:lnTo>
                  <a:pt x="137545" y="565008"/>
                </a:lnTo>
                <a:lnTo>
                  <a:pt x="143082" y="565267"/>
                </a:lnTo>
                <a:lnTo>
                  <a:pt x="148678" y="564487"/>
                </a:lnTo>
                <a:lnTo>
                  <a:pt x="154314" y="563014"/>
                </a:lnTo>
                <a:lnTo>
                  <a:pt x="159976" y="561080"/>
                </a:lnTo>
                <a:lnTo>
                  <a:pt x="164703" y="558838"/>
                </a:lnTo>
                <a:lnTo>
                  <a:pt x="168808" y="556392"/>
                </a:lnTo>
                <a:lnTo>
                  <a:pt x="172496" y="553808"/>
                </a:lnTo>
                <a:lnTo>
                  <a:pt x="175907" y="552085"/>
                </a:lnTo>
                <a:lnTo>
                  <a:pt x="179134" y="550936"/>
                </a:lnTo>
                <a:lnTo>
                  <a:pt x="188445" y="548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59"/>
          <p:cNvSpPr/>
          <p:nvPr/>
        </p:nvSpPr>
        <p:spPr>
          <a:xfrm>
            <a:off x="6509384" y="3559044"/>
            <a:ext cx="291467" cy="401286"/>
          </a:xfrm>
          <a:custGeom>
            <a:avLst/>
            <a:gdLst/>
            <a:ahLst/>
            <a:cxnLst/>
            <a:rect l="0" t="0" r="0" b="0"/>
            <a:pathLst>
              <a:path w="291467" h="401286">
                <a:moveTo>
                  <a:pt x="0" y="109985"/>
                </a:moveTo>
                <a:lnTo>
                  <a:pt x="0" y="84197"/>
                </a:lnTo>
                <a:lnTo>
                  <a:pt x="953" y="80410"/>
                </a:lnTo>
                <a:lnTo>
                  <a:pt x="6844" y="69579"/>
                </a:lnTo>
                <a:lnTo>
                  <a:pt x="11932" y="59959"/>
                </a:lnTo>
                <a:lnTo>
                  <a:pt x="19908" y="49334"/>
                </a:lnTo>
                <a:lnTo>
                  <a:pt x="24703" y="43834"/>
                </a:lnTo>
                <a:lnTo>
                  <a:pt x="30756" y="39214"/>
                </a:lnTo>
                <a:lnTo>
                  <a:pt x="37649" y="35182"/>
                </a:lnTo>
                <a:lnTo>
                  <a:pt x="45102" y="31542"/>
                </a:lnTo>
                <a:lnTo>
                  <a:pt x="51976" y="27210"/>
                </a:lnTo>
                <a:lnTo>
                  <a:pt x="58463" y="22417"/>
                </a:lnTo>
                <a:lnTo>
                  <a:pt x="64693" y="17316"/>
                </a:lnTo>
                <a:lnTo>
                  <a:pt x="71704" y="13916"/>
                </a:lnTo>
                <a:lnTo>
                  <a:pt x="79236" y="11649"/>
                </a:lnTo>
                <a:lnTo>
                  <a:pt x="87114" y="10138"/>
                </a:lnTo>
                <a:lnTo>
                  <a:pt x="94271" y="8178"/>
                </a:lnTo>
                <a:lnTo>
                  <a:pt x="100948" y="5919"/>
                </a:lnTo>
                <a:lnTo>
                  <a:pt x="107303" y="3460"/>
                </a:lnTo>
                <a:lnTo>
                  <a:pt x="114398" y="1821"/>
                </a:lnTo>
                <a:lnTo>
                  <a:pt x="121986" y="729"/>
                </a:lnTo>
                <a:lnTo>
                  <a:pt x="129901" y="0"/>
                </a:lnTo>
                <a:lnTo>
                  <a:pt x="137083" y="467"/>
                </a:lnTo>
                <a:lnTo>
                  <a:pt x="143777" y="1730"/>
                </a:lnTo>
                <a:lnTo>
                  <a:pt x="150144" y="3526"/>
                </a:lnTo>
                <a:lnTo>
                  <a:pt x="156294" y="5675"/>
                </a:lnTo>
                <a:lnTo>
                  <a:pt x="162298" y="8060"/>
                </a:lnTo>
                <a:lnTo>
                  <a:pt x="168206" y="10603"/>
                </a:lnTo>
                <a:lnTo>
                  <a:pt x="177312" y="15968"/>
                </a:lnTo>
                <a:lnTo>
                  <a:pt x="185485" y="22480"/>
                </a:lnTo>
                <a:lnTo>
                  <a:pt x="190332" y="26884"/>
                </a:lnTo>
                <a:lnTo>
                  <a:pt x="195468" y="31724"/>
                </a:lnTo>
                <a:lnTo>
                  <a:pt x="198893" y="36857"/>
                </a:lnTo>
                <a:lnTo>
                  <a:pt x="202697" y="47639"/>
                </a:lnTo>
                <a:lnTo>
                  <a:pt x="206928" y="61321"/>
                </a:lnTo>
                <a:lnTo>
                  <a:pt x="209389" y="68970"/>
                </a:lnTo>
                <a:lnTo>
                  <a:pt x="211031" y="76927"/>
                </a:lnTo>
                <a:lnTo>
                  <a:pt x="212125" y="85089"/>
                </a:lnTo>
                <a:lnTo>
                  <a:pt x="212854" y="93388"/>
                </a:lnTo>
                <a:lnTo>
                  <a:pt x="212388" y="101778"/>
                </a:lnTo>
                <a:lnTo>
                  <a:pt x="211125" y="110229"/>
                </a:lnTo>
                <a:lnTo>
                  <a:pt x="209330" y="118720"/>
                </a:lnTo>
                <a:lnTo>
                  <a:pt x="207181" y="127239"/>
                </a:lnTo>
                <a:lnTo>
                  <a:pt x="204796" y="135775"/>
                </a:lnTo>
                <a:lnTo>
                  <a:pt x="202253" y="144324"/>
                </a:lnTo>
                <a:lnTo>
                  <a:pt x="198653" y="153832"/>
                </a:lnTo>
                <a:lnTo>
                  <a:pt x="194348" y="163982"/>
                </a:lnTo>
                <a:lnTo>
                  <a:pt x="184485" y="185419"/>
                </a:lnTo>
                <a:lnTo>
                  <a:pt x="156998" y="241580"/>
                </a:lnTo>
                <a:lnTo>
                  <a:pt x="150386" y="252008"/>
                </a:lnTo>
                <a:lnTo>
                  <a:pt x="143120" y="261817"/>
                </a:lnTo>
                <a:lnTo>
                  <a:pt x="135418" y="271214"/>
                </a:lnTo>
                <a:lnTo>
                  <a:pt x="128379" y="280336"/>
                </a:lnTo>
                <a:lnTo>
                  <a:pt x="121781" y="289275"/>
                </a:lnTo>
                <a:lnTo>
                  <a:pt x="109370" y="306827"/>
                </a:lnTo>
                <a:lnTo>
                  <a:pt x="80114" y="349973"/>
                </a:lnTo>
                <a:lnTo>
                  <a:pt x="74364" y="357607"/>
                </a:lnTo>
                <a:lnTo>
                  <a:pt x="68626" y="364602"/>
                </a:lnTo>
                <a:lnTo>
                  <a:pt x="62897" y="371170"/>
                </a:lnTo>
                <a:lnTo>
                  <a:pt x="57171" y="376501"/>
                </a:lnTo>
                <a:lnTo>
                  <a:pt x="51449" y="381007"/>
                </a:lnTo>
                <a:lnTo>
                  <a:pt x="45730" y="384965"/>
                </a:lnTo>
                <a:lnTo>
                  <a:pt x="36835" y="391901"/>
                </a:lnTo>
                <a:lnTo>
                  <a:pt x="27914" y="399564"/>
                </a:lnTo>
                <a:lnTo>
                  <a:pt x="26229" y="400193"/>
                </a:lnTo>
                <a:lnTo>
                  <a:pt x="18530" y="401285"/>
                </a:lnTo>
                <a:lnTo>
                  <a:pt x="18068" y="400387"/>
                </a:lnTo>
                <a:lnTo>
                  <a:pt x="17556" y="396851"/>
                </a:lnTo>
                <a:lnTo>
                  <a:pt x="18371" y="394574"/>
                </a:lnTo>
                <a:lnTo>
                  <a:pt x="21818" y="389504"/>
                </a:lnTo>
                <a:lnTo>
                  <a:pt x="29113" y="381295"/>
                </a:lnTo>
                <a:lnTo>
                  <a:pt x="34529" y="373125"/>
                </a:lnTo>
                <a:lnTo>
                  <a:pt x="37307" y="368279"/>
                </a:lnTo>
                <a:lnTo>
                  <a:pt x="45474" y="360355"/>
                </a:lnTo>
                <a:lnTo>
                  <a:pt x="50319" y="356909"/>
                </a:lnTo>
                <a:lnTo>
                  <a:pt x="55454" y="353659"/>
                </a:lnTo>
                <a:lnTo>
                  <a:pt x="60782" y="350539"/>
                </a:lnTo>
                <a:lnTo>
                  <a:pt x="66239" y="347507"/>
                </a:lnTo>
                <a:lnTo>
                  <a:pt x="77382" y="341598"/>
                </a:lnTo>
                <a:lnTo>
                  <a:pt x="83021" y="338689"/>
                </a:lnTo>
                <a:lnTo>
                  <a:pt x="89638" y="335797"/>
                </a:lnTo>
                <a:lnTo>
                  <a:pt x="96906" y="332917"/>
                </a:lnTo>
                <a:lnTo>
                  <a:pt x="104609" y="330044"/>
                </a:lnTo>
                <a:lnTo>
                  <a:pt x="111649" y="328129"/>
                </a:lnTo>
                <a:lnTo>
                  <a:pt x="118249" y="326852"/>
                </a:lnTo>
                <a:lnTo>
                  <a:pt x="124552" y="326001"/>
                </a:lnTo>
                <a:lnTo>
                  <a:pt x="130660" y="325433"/>
                </a:lnTo>
                <a:lnTo>
                  <a:pt x="136637" y="325054"/>
                </a:lnTo>
                <a:lnTo>
                  <a:pt x="148358" y="324634"/>
                </a:lnTo>
                <a:lnTo>
                  <a:pt x="159917" y="324448"/>
                </a:lnTo>
                <a:lnTo>
                  <a:pt x="165666" y="325350"/>
                </a:lnTo>
                <a:lnTo>
                  <a:pt x="171405" y="326904"/>
                </a:lnTo>
                <a:lnTo>
                  <a:pt x="177134" y="328893"/>
                </a:lnTo>
                <a:lnTo>
                  <a:pt x="182860" y="331172"/>
                </a:lnTo>
                <a:lnTo>
                  <a:pt x="188582" y="333643"/>
                </a:lnTo>
                <a:lnTo>
                  <a:pt x="200020" y="338929"/>
                </a:lnTo>
                <a:lnTo>
                  <a:pt x="228600" y="352918"/>
                </a:lnTo>
                <a:lnTo>
                  <a:pt x="237491" y="358608"/>
                </a:lnTo>
                <a:lnTo>
                  <a:pt x="241195" y="361459"/>
                </a:lnTo>
                <a:lnTo>
                  <a:pt x="245569" y="363359"/>
                </a:lnTo>
                <a:lnTo>
                  <a:pt x="250390" y="364626"/>
                </a:lnTo>
                <a:lnTo>
                  <a:pt x="255510" y="365471"/>
                </a:lnTo>
                <a:lnTo>
                  <a:pt x="263738" y="368950"/>
                </a:lnTo>
                <a:lnTo>
                  <a:pt x="270570" y="372718"/>
                </a:lnTo>
                <a:lnTo>
                  <a:pt x="276780" y="374393"/>
                </a:lnTo>
                <a:lnTo>
                  <a:pt x="285633" y="375336"/>
                </a:lnTo>
                <a:lnTo>
                  <a:pt x="291466" y="3757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60"/>
          <p:cNvSpPr/>
          <p:nvPr/>
        </p:nvSpPr>
        <p:spPr>
          <a:xfrm>
            <a:off x="6843712" y="3703320"/>
            <a:ext cx="171451" cy="231458"/>
          </a:xfrm>
          <a:custGeom>
            <a:avLst/>
            <a:gdLst/>
            <a:ahLst/>
            <a:cxnLst/>
            <a:rect l="0" t="0" r="0" b="0"/>
            <a:pathLst>
              <a:path w="171451" h="231458">
                <a:moveTo>
                  <a:pt x="0" y="0"/>
                </a:moveTo>
                <a:lnTo>
                  <a:pt x="33170" y="33170"/>
                </a:lnTo>
                <a:lnTo>
                  <a:pt x="37354" y="38305"/>
                </a:lnTo>
                <a:lnTo>
                  <a:pt x="41095" y="43635"/>
                </a:lnTo>
                <a:lnTo>
                  <a:pt x="44541" y="49092"/>
                </a:lnTo>
                <a:lnTo>
                  <a:pt x="47792" y="54635"/>
                </a:lnTo>
                <a:lnTo>
                  <a:pt x="50912" y="60236"/>
                </a:lnTo>
                <a:lnTo>
                  <a:pt x="53943" y="65875"/>
                </a:lnTo>
                <a:lnTo>
                  <a:pt x="57869" y="71539"/>
                </a:lnTo>
                <a:lnTo>
                  <a:pt x="62392" y="77220"/>
                </a:lnTo>
                <a:lnTo>
                  <a:pt x="67313" y="82912"/>
                </a:lnTo>
                <a:lnTo>
                  <a:pt x="72497" y="89565"/>
                </a:lnTo>
                <a:lnTo>
                  <a:pt x="77860" y="96857"/>
                </a:lnTo>
                <a:lnTo>
                  <a:pt x="83339" y="104576"/>
                </a:lnTo>
                <a:lnTo>
                  <a:pt x="87944" y="111627"/>
                </a:lnTo>
                <a:lnTo>
                  <a:pt x="91967" y="118233"/>
                </a:lnTo>
                <a:lnTo>
                  <a:pt x="95602" y="124542"/>
                </a:lnTo>
                <a:lnTo>
                  <a:pt x="99930" y="130653"/>
                </a:lnTo>
                <a:lnTo>
                  <a:pt x="104720" y="136632"/>
                </a:lnTo>
                <a:lnTo>
                  <a:pt x="109818" y="142523"/>
                </a:lnTo>
                <a:lnTo>
                  <a:pt x="114170" y="148355"/>
                </a:lnTo>
                <a:lnTo>
                  <a:pt x="118023" y="154148"/>
                </a:lnTo>
                <a:lnTo>
                  <a:pt x="121545" y="159915"/>
                </a:lnTo>
                <a:lnTo>
                  <a:pt x="124845" y="165665"/>
                </a:lnTo>
                <a:lnTo>
                  <a:pt x="131052" y="177134"/>
                </a:lnTo>
                <a:lnTo>
                  <a:pt x="139902" y="194301"/>
                </a:lnTo>
                <a:lnTo>
                  <a:pt x="141845" y="199066"/>
                </a:lnTo>
                <a:lnTo>
                  <a:pt x="143141" y="203196"/>
                </a:lnTo>
                <a:lnTo>
                  <a:pt x="144005" y="206901"/>
                </a:lnTo>
                <a:lnTo>
                  <a:pt x="147505" y="213558"/>
                </a:lnTo>
                <a:lnTo>
                  <a:pt x="149771" y="216667"/>
                </a:lnTo>
                <a:lnTo>
                  <a:pt x="152235" y="218740"/>
                </a:lnTo>
                <a:lnTo>
                  <a:pt x="154830" y="220121"/>
                </a:lnTo>
                <a:lnTo>
                  <a:pt x="157513" y="221042"/>
                </a:lnTo>
                <a:lnTo>
                  <a:pt x="159301" y="222609"/>
                </a:lnTo>
                <a:lnTo>
                  <a:pt x="160493" y="224606"/>
                </a:lnTo>
                <a:lnTo>
                  <a:pt x="161288" y="226890"/>
                </a:lnTo>
                <a:lnTo>
                  <a:pt x="162770" y="228412"/>
                </a:lnTo>
                <a:lnTo>
                  <a:pt x="164712" y="229427"/>
                </a:lnTo>
                <a:lnTo>
                  <a:pt x="171450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61"/>
          <p:cNvSpPr/>
          <p:nvPr/>
        </p:nvSpPr>
        <p:spPr>
          <a:xfrm>
            <a:off x="6843712" y="3711892"/>
            <a:ext cx="154306" cy="222886"/>
          </a:xfrm>
          <a:custGeom>
            <a:avLst/>
            <a:gdLst/>
            <a:ahLst/>
            <a:cxnLst/>
            <a:rect l="0" t="0" r="0" b="0"/>
            <a:pathLst>
              <a:path w="154306" h="222886">
                <a:moveTo>
                  <a:pt x="154305" y="0"/>
                </a:moveTo>
                <a:lnTo>
                  <a:pt x="138705" y="0"/>
                </a:lnTo>
                <a:lnTo>
                  <a:pt x="138190" y="953"/>
                </a:lnTo>
                <a:lnTo>
                  <a:pt x="137618" y="4551"/>
                </a:lnTo>
                <a:lnTo>
                  <a:pt x="136513" y="6844"/>
                </a:lnTo>
                <a:lnTo>
                  <a:pt x="132745" y="11932"/>
                </a:lnTo>
                <a:lnTo>
                  <a:pt x="130407" y="14622"/>
                </a:lnTo>
                <a:lnTo>
                  <a:pt x="127895" y="17368"/>
                </a:lnTo>
                <a:lnTo>
                  <a:pt x="125268" y="20151"/>
                </a:lnTo>
                <a:lnTo>
                  <a:pt x="121613" y="24864"/>
                </a:lnTo>
                <a:lnTo>
                  <a:pt x="117270" y="30864"/>
                </a:lnTo>
                <a:lnTo>
                  <a:pt x="112470" y="37721"/>
                </a:lnTo>
                <a:lnTo>
                  <a:pt x="108318" y="44197"/>
                </a:lnTo>
                <a:lnTo>
                  <a:pt x="104597" y="50420"/>
                </a:lnTo>
                <a:lnTo>
                  <a:pt x="101164" y="56473"/>
                </a:lnTo>
                <a:lnTo>
                  <a:pt x="96969" y="63366"/>
                </a:lnTo>
                <a:lnTo>
                  <a:pt x="87230" y="78646"/>
                </a:lnTo>
                <a:lnTo>
                  <a:pt x="37112" y="154344"/>
                </a:lnTo>
                <a:lnTo>
                  <a:pt x="32362" y="161951"/>
                </a:lnTo>
                <a:lnTo>
                  <a:pt x="28242" y="168927"/>
                </a:lnTo>
                <a:lnTo>
                  <a:pt x="24543" y="175483"/>
                </a:lnTo>
                <a:lnTo>
                  <a:pt x="20172" y="181759"/>
                </a:lnTo>
                <a:lnTo>
                  <a:pt x="15353" y="187848"/>
                </a:lnTo>
                <a:lnTo>
                  <a:pt x="10235" y="193812"/>
                </a:lnTo>
                <a:lnTo>
                  <a:pt x="6824" y="198741"/>
                </a:lnTo>
                <a:lnTo>
                  <a:pt x="4549" y="202979"/>
                </a:lnTo>
                <a:lnTo>
                  <a:pt x="898" y="212074"/>
                </a:lnTo>
                <a:lnTo>
                  <a:pt x="267" y="218200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62"/>
          <p:cNvSpPr/>
          <p:nvPr/>
        </p:nvSpPr>
        <p:spPr>
          <a:xfrm>
            <a:off x="7049452" y="3771931"/>
            <a:ext cx="257176" cy="25687"/>
          </a:xfrm>
          <a:custGeom>
            <a:avLst/>
            <a:gdLst/>
            <a:ahLst/>
            <a:cxnLst/>
            <a:rect l="0" t="0" r="0" b="0"/>
            <a:pathLst>
              <a:path w="257176" h="25687">
                <a:moveTo>
                  <a:pt x="0" y="25686"/>
                </a:moveTo>
                <a:lnTo>
                  <a:pt x="7381" y="25686"/>
                </a:lnTo>
                <a:lnTo>
                  <a:pt x="8731" y="24734"/>
                </a:lnTo>
                <a:lnTo>
                  <a:pt x="10583" y="23146"/>
                </a:lnTo>
                <a:lnTo>
                  <a:pt x="12771" y="21135"/>
                </a:lnTo>
                <a:lnTo>
                  <a:pt x="16133" y="19794"/>
                </a:lnTo>
                <a:lnTo>
                  <a:pt x="20281" y="18901"/>
                </a:lnTo>
                <a:lnTo>
                  <a:pt x="24951" y="18305"/>
                </a:lnTo>
                <a:lnTo>
                  <a:pt x="29969" y="16955"/>
                </a:lnTo>
                <a:lnTo>
                  <a:pt x="35219" y="15103"/>
                </a:lnTo>
                <a:lnTo>
                  <a:pt x="40625" y="12916"/>
                </a:lnTo>
                <a:lnTo>
                  <a:pt x="47086" y="11457"/>
                </a:lnTo>
                <a:lnTo>
                  <a:pt x="54250" y="10485"/>
                </a:lnTo>
                <a:lnTo>
                  <a:pt x="61885" y="9837"/>
                </a:lnTo>
                <a:lnTo>
                  <a:pt x="68879" y="9405"/>
                </a:lnTo>
                <a:lnTo>
                  <a:pt x="81730" y="8925"/>
                </a:lnTo>
                <a:lnTo>
                  <a:pt x="104226" y="8655"/>
                </a:lnTo>
                <a:lnTo>
                  <a:pt x="111394" y="7665"/>
                </a:lnTo>
                <a:lnTo>
                  <a:pt x="118078" y="6051"/>
                </a:lnTo>
                <a:lnTo>
                  <a:pt x="124438" y="4024"/>
                </a:lnTo>
                <a:lnTo>
                  <a:pt x="131536" y="2672"/>
                </a:lnTo>
                <a:lnTo>
                  <a:pt x="139127" y="1771"/>
                </a:lnTo>
                <a:lnTo>
                  <a:pt x="147044" y="1170"/>
                </a:lnTo>
                <a:lnTo>
                  <a:pt x="154226" y="770"/>
                </a:lnTo>
                <a:lnTo>
                  <a:pt x="167288" y="325"/>
                </a:lnTo>
                <a:lnTo>
                  <a:pt x="191195" y="39"/>
                </a:lnTo>
                <a:lnTo>
                  <a:pt x="202768" y="0"/>
                </a:lnTo>
                <a:lnTo>
                  <a:pt x="208521" y="942"/>
                </a:lnTo>
                <a:lnTo>
                  <a:pt x="214261" y="2523"/>
                </a:lnTo>
                <a:lnTo>
                  <a:pt x="219994" y="4529"/>
                </a:lnTo>
                <a:lnTo>
                  <a:pt x="224768" y="5866"/>
                </a:lnTo>
                <a:lnTo>
                  <a:pt x="228902" y="6758"/>
                </a:lnTo>
                <a:lnTo>
                  <a:pt x="232612" y="7352"/>
                </a:lnTo>
                <a:lnTo>
                  <a:pt x="239273" y="8013"/>
                </a:lnTo>
                <a:lnTo>
                  <a:pt x="245408" y="8306"/>
                </a:lnTo>
                <a:lnTo>
                  <a:pt x="257175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63"/>
          <p:cNvSpPr/>
          <p:nvPr/>
        </p:nvSpPr>
        <p:spPr>
          <a:xfrm>
            <a:off x="7178144" y="3646945"/>
            <a:ext cx="59904" cy="270688"/>
          </a:xfrm>
          <a:custGeom>
            <a:avLst/>
            <a:gdLst/>
            <a:ahLst/>
            <a:cxnLst/>
            <a:rect l="0" t="0" r="0" b="0"/>
            <a:pathLst>
              <a:path w="59904" h="270688">
                <a:moveTo>
                  <a:pt x="8468" y="4940"/>
                </a:moveTo>
                <a:lnTo>
                  <a:pt x="8468" y="389"/>
                </a:lnTo>
                <a:lnTo>
                  <a:pt x="7516" y="0"/>
                </a:lnTo>
                <a:lnTo>
                  <a:pt x="5929" y="694"/>
                </a:lnTo>
                <a:lnTo>
                  <a:pt x="249" y="4691"/>
                </a:lnTo>
                <a:lnTo>
                  <a:pt x="0" y="9417"/>
                </a:lnTo>
                <a:lnTo>
                  <a:pt x="918" y="12687"/>
                </a:lnTo>
                <a:lnTo>
                  <a:pt x="2482" y="16772"/>
                </a:lnTo>
                <a:lnTo>
                  <a:pt x="4478" y="21400"/>
                </a:lnTo>
                <a:lnTo>
                  <a:pt x="5808" y="26391"/>
                </a:lnTo>
                <a:lnTo>
                  <a:pt x="6694" y="31623"/>
                </a:lnTo>
                <a:lnTo>
                  <a:pt x="7286" y="37016"/>
                </a:lnTo>
                <a:lnTo>
                  <a:pt x="7680" y="42517"/>
                </a:lnTo>
                <a:lnTo>
                  <a:pt x="7942" y="48088"/>
                </a:lnTo>
                <a:lnTo>
                  <a:pt x="8235" y="59359"/>
                </a:lnTo>
                <a:lnTo>
                  <a:pt x="8438" y="92375"/>
                </a:lnTo>
                <a:lnTo>
                  <a:pt x="9401" y="99425"/>
                </a:lnTo>
                <a:lnTo>
                  <a:pt x="10995" y="106030"/>
                </a:lnTo>
                <a:lnTo>
                  <a:pt x="20398" y="134869"/>
                </a:lnTo>
                <a:lnTo>
                  <a:pt x="23089" y="142041"/>
                </a:lnTo>
                <a:lnTo>
                  <a:pt x="25835" y="148729"/>
                </a:lnTo>
                <a:lnTo>
                  <a:pt x="28619" y="155091"/>
                </a:lnTo>
                <a:lnTo>
                  <a:pt x="30474" y="162191"/>
                </a:lnTo>
                <a:lnTo>
                  <a:pt x="31712" y="169781"/>
                </a:lnTo>
                <a:lnTo>
                  <a:pt x="32536" y="177699"/>
                </a:lnTo>
                <a:lnTo>
                  <a:pt x="34039" y="184883"/>
                </a:lnTo>
                <a:lnTo>
                  <a:pt x="35993" y="191577"/>
                </a:lnTo>
                <a:lnTo>
                  <a:pt x="38248" y="197944"/>
                </a:lnTo>
                <a:lnTo>
                  <a:pt x="39751" y="203142"/>
                </a:lnTo>
                <a:lnTo>
                  <a:pt x="41422" y="211457"/>
                </a:lnTo>
                <a:lnTo>
                  <a:pt x="42819" y="215961"/>
                </a:lnTo>
                <a:lnTo>
                  <a:pt x="44705" y="220868"/>
                </a:lnTo>
                <a:lnTo>
                  <a:pt x="46913" y="226044"/>
                </a:lnTo>
                <a:lnTo>
                  <a:pt x="48385" y="231400"/>
                </a:lnTo>
                <a:lnTo>
                  <a:pt x="49367" y="236876"/>
                </a:lnTo>
                <a:lnTo>
                  <a:pt x="50021" y="242431"/>
                </a:lnTo>
                <a:lnTo>
                  <a:pt x="50458" y="247087"/>
                </a:lnTo>
                <a:lnTo>
                  <a:pt x="50943" y="254801"/>
                </a:lnTo>
                <a:lnTo>
                  <a:pt x="52025" y="258191"/>
                </a:lnTo>
                <a:lnTo>
                  <a:pt x="53699" y="261404"/>
                </a:lnTo>
                <a:lnTo>
                  <a:pt x="59903" y="2706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64"/>
          <p:cNvSpPr/>
          <p:nvPr/>
        </p:nvSpPr>
        <p:spPr>
          <a:xfrm>
            <a:off x="7349490" y="3549488"/>
            <a:ext cx="231017" cy="367952"/>
          </a:xfrm>
          <a:custGeom>
            <a:avLst/>
            <a:gdLst/>
            <a:ahLst/>
            <a:cxnLst/>
            <a:rect l="0" t="0" r="0" b="0"/>
            <a:pathLst>
              <a:path w="231017" h="367952">
                <a:moveTo>
                  <a:pt x="0" y="93824"/>
                </a:moveTo>
                <a:lnTo>
                  <a:pt x="0" y="81893"/>
                </a:lnTo>
                <a:lnTo>
                  <a:pt x="952" y="80155"/>
                </a:lnTo>
                <a:lnTo>
                  <a:pt x="2540" y="78996"/>
                </a:lnTo>
                <a:lnTo>
                  <a:pt x="4551" y="78224"/>
                </a:lnTo>
                <a:lnTo>
                  <a:pt x="5891" y="75804"/>
                </a:lnTo>
                <a:lnTo>
                  <a:pt x="7381" y="68035"/>
                </a:lnTo>
                <a:lnTo>
                  <a:pt x="9683" y="64249"/>
                </a:lnTo>
                <a:lnTo>
                  <a:pt x="13123" y="60772"/>
                </a:lnTo>
                <a:lnTo>
                  <a:pt x="17321" y="57502"/>
                </a:lnTo>
                <a:lnTo>
                  <a:pt x="24525" y="51329"/>
                </a:lnTo>
                <a:lnTo>
                  <a:pt x="27780" y="48349"/>
                </a:lnTo>
                <a:lnTo>
                  <a:pt x="36476" y="39958"/>
                </a:lnTo>
                <a:lnTo>
                  <a:pt x="53031" y="23600"/>
                </a:lnTo>
                <a:lnTo>
                  <a:pt x="57261" y="21290"/>
                </a:lnTo>
                <a:lnTo>
                  <a:pt x="61987" y="19751"/>
                </a:lnTo>
                <a:lnTo>
                  <a:pt x="67042" y="18724"/>
                </a:lnTo>
                <a:lnTo>
                  <a:pt x="72317" y="17088"/>
                </a:lnTo>
                <a:lnTo>
                  <a:pt x="77738" y="15044"/>
                </a:lnTo>
                <a:lnTo>
                  <a:pt x="83259" y="12729"/>
                </a:lnTo>
                <a:lnTo>
                  <a:pt x="88843" y="10233"/>
                </a:lnTo>
                <a:lnTo>
                  <a:pt x="100128" y="4920"/>
                </a:lnTo>
                <a:lnTo>
                  <a:pt x="105804" y="3122"/>
                </a:lnTo>
                <a:lnTo>
                  <a:pt x="111494" y="1924"/>
                </a:lnTo>
                <a:lnTo>
                  <a:pt x="117191" y="1125"/>
                </a:lnTo>
                <a:lnTo>
                  <a:pt x="122895" y="592"/>
                </a:lnTo>
                <a:lnTo>
                  <a:pt x="128602" y="237"/>
                </a:lnTo>
                <a:lnTo>
                  <a:pt x="134312" y="0"/>
                </a:lnTo>
                <a:lnTo>
                  <a:pt x="139071" y="795"/>
                </a:lnTo>
                <a:lnTo>
                  <a:pt x="143196" y="2277"/>
                </a:lnTo>
                <a:lnTo>
                  <a:pt x="150320" y="6464"/>
                </a:lnTo>
                <a:lnTo>
                  <a:pt x="156661" y="11500"/>
                </a:lnTo>
                <a:lnTo>
                  <a:pt x="158733" y="14176"/>
                </a:lnTo>
                <a:lnTo>
                  <a:pt x="161036" y="19690"/>
                </a:lnTo>
                <a:lnTo>
                  <a:pt x="162059" y="27856"/>
                </a:lnTo>
                <a:lnTo>
                  <a:pt x="162332" y="32700"/>
                </a:lnTo>
                <a:lnTo>
                  <a:pt x="160095" y="43163"/>
                </a:lnTo>
                <a:lnTo>
                  <a:pt x="158165" y="48620"/>
                </a:lnTo>
                <a:lnTo>
                  <a:pt x="154973" y="54163"/>
                </a:lnTo>
                <a:lnTo>
                  <a:pt x="150940" y="59764"/>
                </a:lnTo>
                <a:lnTo>
                  <a:pt x="146347" y="65402"/>
                </a:lnTo>
                <a:lnTo>
                  <a:pt x="142331" y="71066"/>
                </a:lnTo>
                <a:lnTo>
                  <a:pt x="121484" y="104103"/>
                </a:lnTo>
                <a:lnTo>
                  <a:pt x="116231" y="111154"/>
                </a:lnTo>
                <a:lnTo>
                  <a:pt x="110825" y="117760"/>
                </a:lnTo>
                <a:lnTo>
                  <a:pt x="105316" y="124069"/>
                </a:lnTo>
                <a:lnTo>
                  <a:pt x="100690" y="130180"/>
                </a:lnTo>
                <a:lnTo>
                  <a:pt x="96655" y="136159"/>
                </a:lnTo>
                <a:lnTo>
                  <a:pt x="93011" y="142050"/>
                </a:lnTo>
                <a:lnTo>
                  <a:pt x="88677" y="146929"/>
                </a:lnTo>
                <a:lnTo>
                  <a:pt x="83884" y="151135"/>
                </a:lnTo>
                <a:lnTo>
                  <a:pt x="71603" y="160178"/>
                </a:lnTo>
                <a:lnTo>
                  <a:pt x="70595" y="161873"/>
                </a:lnTo>
                <a:lnTo>
                  <a:pt x="68658" y="170565"/>
                </a:lnTo>
                <a:lnTo>
                  <a:pt x="75439" y="170896"/>
                </a:lnTo>
                <a:lnTo>
                  <a:pt x="80518" y="170941"/>
                </a:lnTo>
                <a:lnTo>
                  <a:pt x="83206" y="170000"/>
                </a:lnTo>
                <a:lnTo>
                  <a:pt x="88732" y="166415"/>
                </a:lnTo>
                <a:lnTo>
                  <a:pt x="92492" y="165078"/>
                </a:lnTo>
                <a:lnTo>
                  <a:pt x="96905" y="164187"/>
                </a:lnTo>
                <a:lnTo>
                  <a:pt x="101750" y="163593"/>
                </a:lnTo>
                <a:lnTo>
                  <a:pt x="107839" y="163197"/>
                </a:lnTo>
                <a:lnTo>
                  <a:pt x="114755" y="162932"/>
                </a:lnTo>
                <a:lnTo>
                  <a:pt x="122223" y="162756"/>
                </a:lnTo>
                <a:lnTo>
                  <a:pt x="129107" y="161687"/>
                </a:lnTo>
                <a:lnTo>
                  <a:pt x="135601" y="160021"/>
                </a:lnTo>
                <a:lnTo>
                  <a:pt x="141836" y="157958"/>
                </a:lnTo>
                <a:lnTo>
                  <a:pt x="147897" y="156583"/>
                </a:lnTo>
                <a:lnTo>
                  <a:pt x="153843" y="155666"/>
                </a:lnTo>
                <a:lnTo>
                  <a:pt x="159712" y="155054"/>
                </a:lnTo>
                <a:lnTo>
                  <a:pt x="165530" y="155599"/>
                </a:lnTo>
                <a:lnTo>
                  <a:pt x="171313" y="156915"/>
                </a:lnTo>
                <a:lnTo>
                  <a:pt x="177073" y="158744"/>
                </a:lnTo>
                <a:lnTo>
                  <a:pt x="182819" y="159965"/>
                </a:lnTo>
                <a:lnTo>
                  <a:pt x="188554" y="160778"/>
                </a:lnTo>
                <a:lnTo>
                  <a:pt x="194283" y="161320"/>
                </a:lnTo>
                <a:lnTo>
                  <a:pt x="200007" y="162634"/>
                </a:lnTo>
                <a:lnTo>
                  <a:pt x="205728" y="164462"/>
                </a:lnTo>
                <a:lnTo>
                  <a:pt x="211446" y="166634"/>
                </a:lnTo>
                <a:lnTo>
                  <a:pt x="215259" y="169986"/>
                </a:lnTo>
                <a:lnTo>
                  <a:pt x="217801" y="174126"/>
                </a:lnTo>
                <a:lnTo>
                  <a:pt x="221578" y="183806"/>
                </a:lnTo>
                <a:lnTo>
                  <a:pt x="226431" y="194459"/>
                </a:lnTo>
                <a:lnTo>
                  <a:pt x="229224" y="205543"/>
                </a:lnTo>
                <a:lnTo>
                  <a:pt x="230465" y="216820"/>
                </a:lnTo>
                <a:lnTo>
                  <a:pt x="231016" y="228181"/>
                </a:lnTo>
                <a:lnTo>
                  <a:pt x="230210" y="234831"/>
                </a:lnTo>
                <a:lnTo>
                  <a:pt x="228721" y="242121"/>
                </a:lnTo>
                <a:lnTo>
                  <a:pt x="226776" y="249839"/>
                </a:lnTo>
                <a:lnTo>
                  <a:pt x="223574" y="257841"/>
                </a:lnTo>
                <a:lnTo>
                  <a:pt x="219534" y="266034"/>
                </a:lnTo>
                <a:lnTo>
                  <a:pt x="214935" y="274353"/>
                </a:lnTo>
                <a:lnTo>
                  <a:pt x="209966" y="281804"/>
                </a:lnTo>
                <a:lnTo>
                  <a:pt x="204747" y="288677"/>
                </a:lnTo>
                <a:lnTo>
                  <a:pt x="199363" y="295163"/>
                </a:lnTo>
                <a:lnTo>
                  <a:pt x="193868" y="301393"/>
                </a:lnTo>
                <a:lnTo>
                  <a:pt x="182684" y="313394"/>
                </a:lnTo>
                <a:lnTo>
                  <a:pt x="159981" y="336621"/>
                </a:lnTo>
                <a:lnTo>
                  <a:pt x="148572" y="348102"/>
                </a:lnTo>
                <a:lnTo>
                  <a:pt x="142863" y="352878"/>
                </a:lnTo>
                <a:lnTo>
                  <a:pt x="137152" y="357014"/>
                </a:lnTo>
                <a:lnTo>
                  <a:pt x="131440" y="360724"/>
                </a:lnTo>
                <a:lnTo>
                  <a:pt x="126679" y="363197"/>
                </a:lnTo>
                <a:lnTo>
                  <a:pt x="122553" y="364846"/>
                </a:lnTo>
                <a:lnTo>
                  <a:pt x="118849" y="365945"/>
                </a:lnTo>
                <a:lnTo>
                  <a:pt x="114475" y="366678"/>
                </a:lnTo>
                <a:lnTo>
                  <a:pt x="109654" y="367167"/>
                </a:lnTo>
                <a:lnTo>
                  <a:pt x="100170" y="367710"/>
                </a:lnTo>
                <a:lnTo>
                  <a:pt x="92780" y="367951"/>
                </a:lnTo>
                <a:lnTo>
                  <a:pt x="90427" y="367063"/>
                </a:lnTo>
                <a:lnTo>
                  <a:pt x="88860" y="365519"/>
                </a:lnTo>
                <a:lnTo>
                  <a:pt x="86166" y="361262"/>
                </a:lnTo>
                <a:lnTo>
                  <a:pt x="84114" y="358793"/>
                </a:lnTo>
                <a:lnTo>
                  <a:pt x="77152" y="3509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65"/>
          <p:cNvSpPr/>
          <p:nvPr/>
        </p:nvSpPr>
        <p:spPr>
          <a:xfrm>
            <a:off x="7426642" y="390048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66"/>
          <p:cNvSpPr/>
          <p:nvPr/>
        </p:nvSpPr>
        <p:spPr>
          <a:xfrm>
            <a:off x="7580947" y="3454717"/>
            <a:ext cx="188196" cy="505779"/>
          </a:xfrm>
          <a:custGeom>
            <a:avLst/>
            <a:gdLst/>
            <a:ahLst/>
            <a:cxnLst/>
            <a:rect l="0" t="0" r="0" b="0"/>
            <a:pathLst>
              <a:path w="188196" h="505779">
                <a:moveTo>
                  <a:pt x="0" y="0"/>
                </a:moveTo>
                <a:lnTo>
                  <a:pt x="40873" y="0"/>
                </a:lnTo>
                <a:lnTo>
                  <a:pt x="47250" y="953"/>
                </a:lnTo>
                <a:lnTo>
                  <a:pt x="54361" y="2540"/>
                </a:lnTo>
                <a:lnTo>
                  <a:pt x="61958" y="4551"/>
                </a:lnTo>
                <a:lnTo>
                  <a:pt x="68928" y="6844"/>
                </a:lnTo>
                <a:lnTo>
                  <a:pt x="75479" y="9325"/>
                </a:lnTo>
                <a:lnTo>
                  <a:pt x="81752" y="11932"/>
                </a:lnTo>
                <a:lnTo>
                  <a:pt x="87839" y="15575"/>
                </a:lnTo>
                <a:lnTo>
                  <a:pt x="93802" y="19908"/>
                </a:lnTo>
                <a:lnTo>
                  <a:pt x="99682" y="24702"/>
                </a:lnTo>
                <a:lnTo>
                  <a:pt x="105507" y="29803"/>
                </a:lnTo>
                <a:lnTo>
                  <a:pt x="111295" y="35109"/>
                </a:lnTo>
                <a:lnTo>
                  <a:pt x="122808" y="46084"/>
                </a:lnTo>
                <a:lnTo>
                  <a:pt x="134273" y="57312"/>
                </a:lnTo>
                <a:lnTo>
                  <a:pt x="139998" y="63925"/>
                </a:lnTo>
                <a:lnTo>
                  <a:pt x="145720" y="71192"/>
                </a:lnTo>
                <a:lnTo>
                  <a:pt x="151439" y="78894"/>
                </a:lnTo>
                <a:lnTo>
                  <a:pt x="156204" y="86886"/>
                </a:lnTo>
                <a:lnTo>
                  <a:pt x="160333" y="95071"/>
                </a:lnTo>
                <a:lnTo>
                  <a:pt x="164039" y="103386"/>
                </a:lnTo>
                <a:lnTo>
                  <a:pt x="167462" y="112739"/>
                </a:lnTo>
                <a:lnTo>
                  <a:pt x="170696" y="122785"/>
                </a:lnTo>
                <a:lnTo>
                  <a:pt x="173805" y="133291"/>
                </a:lnTo>
                <a:lnTo>
                  <a:pt x="175877" y="143153"/>
                </a:lnTo>
                <a:lnTo>
                  <a:pt x="177260" y="152586"/>
                </a:lnTo>
                <a:lnTo>
                  <a:pt x="178180" y="161731"/>
                </a:lnTo>
                <a:lnTo>
                  <a:pt x="179747" y="171638"/>
                </a:lnTo>
                <a:lnTo>
                  <a:pt x="181744" y="182053"/>
                </a:lnTo>
                <a:lnTo>
                  <a:pt x="184027" y="192806"/>
                </a:lnTo>
                <a:lnTo>
                  <a:pt x="185550" y="203785"/>
                </a:lnTo>
                <a:lnTo>
                  <a:pt x="186565" y="214914"/>
                </a:lnTo>
                <a:lnTo>
                  <a:pt x="187242" y="226144"/>
                </a:lnTo>
                <a:lnTo>
                  <a:pt x="187994" y="248781"/>
                </a:lnTo>
                <a:lnTo>
                  <a:pt x="188195" y="260151"/>
                </a:lnTo>
                <a:lnTo>
                  <a:pt x="187375" y="271542"/>
                </a:lnTo>
                <a:lnTo>
                  <a:pt x="185877" y="282945"/>
                </a:lnTo>
                <a:lnTo>
                  <a:pt x="183926" y="294358"/>
                </a:lnTo>
                <a:lnTo>
                  <a:pt x="182624" y="304824"/>
                </a:lnTo>
                <a:lnTo>
                  <a:pt x="181758" y="314658"/>
                </a:lnTo>
                <a:lnTo>
                  <a:pt x="181179" y="324072"/>
                </a:lnTo>
                <a:lnTo>
                  <a:pt x="179841" y="334158"/>
                </a:lnTo>
                <a:lnTo>
                  <a:pt x="177997" y="344692"/>
                </a:lnTo>
                <a:lnTo>
                  <a:pt x="175814" y="355525"/>
                </a:lnTo>
                <a:lnTo>
                  <a:pt x="173407" y="365604"/>
                </a:lnTo>
                <a:lnTo>
                  <a:pt x="170850" y="375181"/>
                </a:lnTo>
                <a:lnTo>
                  <a:pt x="165469" y="393442"/>
                </a:lnTo>
                <a:lnTo>
                  <a:pt x="154252" y="428449"/>
                </a:lnTo>
                <a:lnTo>
                  <a:pt x="151412" y="437080"/>
                </a:lnTo>
                <a:lnTo>
                  <a:pt x="145717" y="451751"/>
                </a:lnTo>
                <a:lnTo>
                  <a:pt x="140963" y="464620"/>
                </a:lnTo>
                <a:lnTo>
                  <a:pt x="138850" y="476691"/>
                </a:lnTo>
                <a:lnTo>
                  <a:pt x="135371" y="485865"/>
                </a:lnTo>
                <a:lnTo>
                  <a:pt x="131603" y="493117"/>
                </a:lnTo>
                <a:lnTo>
                  <a:pt x="128587" y="5057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67"/>
          <p:cNvSpPr/>
          <p:nvPr/>
        </p:nvSpPr>
        <p:spPr>
          <a:xfrm>
            <a:off x="7906702" y="3677612"/>
            <a:ext cx="222886" cy="17136"/>
          </a:xfrm>
          <a:custGeom>
            <a:avLst/>
            <a:gdLst/>
            <a:ahLst/>
            <a:cxnLst/>
            <a:rect l="0" t="0" r="0" b="0"/>
            <a:pathLst>
              <a:path w="222886" h="17136">
                <a:moveTo>
                  <a:pt x="0" y="17135"/>
                </a:moveTo>
                <a:lnTo>
                  <a:pt x="4939" y="17135"/>
                </a:lnTo>
                <a:lnTo>
                  <a:pt x="249" y="17135"/>
                </a:lnTo>
                <a:lnTo>
                  <a:pt x="79222" y="17135"/>
                </a:lnTo>
                <a:lnTo>
                  <a:pt x="85200" y="16183"/>
                </a:lnTo>
                <a:lnTo>
                  <a:pt x="90138" y="14595"/>
                </a:lnTo>
                <a:lnTo>
                  <a:pt x="94382" y="12584"/>
                </a:lnTo>
                <a:lnTo>
                  <a:pt x="100068" y="11244"/>
                </a:lnTo>
                <a:lnTo>
                  <a:pt x="106718" y="10350"/>
                </a:lnTo>
                <a:lnTo>
                  <a:pt x="114007" y="9754"/>
                </a:lnTo>
                <a:lnTo>
                  <a:pt x="120773" y="8404"/>
                </a:lnTo>
                <a:lnTo>
                  <a:pt x="127188" y="6552"/>
                </a:lnTo>
                <a:lnTo>
                  <a:pt x="133370" y="4365"/>
                </a:lnTo>
                <a:lnTo>
                  <a:pt x="139396" y="2907"/>
                </a:lnTo>
                <a:lnTo>
                  <a:pt x="145318" y="1934"/>
                </a:lnTo>
                <a:lnTo>
                  <a:pt x="151171" y="1286"/>
                </a:lnTo>
                <a:lnTo>
                  <a:pt x="156979" y="854"/>
                </a:lnTo>
                <a:lnTo>
                  <a:pt x="162755" y="566"/>
                </a:lnTo>
                <a:lnTo>
                  <a:pt x="174253" y="246"/>
                </a:lnTo>
                <a:lnTo>
                  <a:pt x="212645" y="0"/>
                </a:lnTo>
                <a:lnTo>
                  <a:pt x="216058" y="949"/>
                </a:lnTo>
                <a:lnTo>
                  <a:pt x="218334" y="2535"/>
                </a:lnTo>
                <a:lnTo>
                  <a:pt x="222885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68"/>
          <p:cNvSpPr/>
          <p:nvPr/>
        </p:nvSpPr>
        <p:spPr>
          <a:xfrm>
            <a:off x="7932429" y="3771900"/>
            <a:ext cx="265739" cy="17146"/>
          </a:xfrm>
          <a:custGeom>
            <a:avLst/>
            <a:gdLst/>
            <a:ahLst/>
            <a:cxnLst/>
            <a:rect l="0" t="0" r="0" b="0"/>
            <a:pathLst>
              <a:path w="265739" h="17146">
                <a:moveTo>
                  <a:pt x="8563" y="8572"/>
                </a:moveTo>
                <a:lnTo>
                  <a:pt x="0" y="8572"/>
                </a:lnTo>
                <a:lnTo>
                  <a:pt x="11923" y="8572"/>
                </a:lnTo>
                <a:lnTo>
                  <a:pt x="15566" y="7620"/>
                </a:lnTo>
                <a:lnTo>
                  <a:pt x="19899" y="6032"/>
                </a:lnTo>
                <a:lnTo>
                  <a:pt x="24693" y="4021"/>
                </a:lnTo>
                <a:lnTo>
                  <a:pt x="29793" y="2681"/>
                </a:lnTo>
                <a:lnTo>
                  <a:pt x="35100" y="1787"/>
                </a:lnTo>
                <a:lnTo>
                  <a:pt x="40541" y="1191"/>
                </a:lnTo>
                <a:lnTo>
                  <a:pt x="46074" y="794"/>
                </a:lnTo>
                <a:lnTo>
                  <a:pt x="51668" y="529"/>
                </a:lnTo>
                <a:lnTo>
                  <a:pt x="63916" y="235"/>
                </a:lnTo>
                <a:lnTo>
                  <a:pt x="172645" y="0"/>
                </a:lnTo>
                <a:lnTo>
                  <a:pt x="178911" y="953"/>
                </a:lnTo>
                <a:lnTo>
                  <a:pt x="184041" y="2540"/>
                </a:lnTo>
                <a:lnTo>
                  <a:pt x="188413" y="4550"/>
                </a:lnTo>
                <a:lnTo>
                  <a:pt x="194186" y="5891"/>
                </a:lnTo>
                <a:lnTo>
                  <a:pt x="200892" y="6785"/>
                </a:lnTo>
                <a:lnTo>
                  <a:pt x="214057" y="7778"/>
                </a:lnTo>
                <a:lnTo>
                  <a:pt x="223084" y="8219"/>
                </a:lnTo>
                <a:lnTo>
                  <a:pt x="232811" y="8415"/>
                </a:lnTo>
                <a:lnTo>
                  <a:pt x="238072" y="8468"/>
                </a:lnTo>
                <a:lnTo>
                  <a:pt x="243483" y="9455"/>
                </a:lnTo>
                <a:lnTo>
                  <a:pt x="248997" y="11065"/>
                </a:lnTo>
                <a:lnTo>
                  <a:pt x="265738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69"/>
          <p:cNvSpPr/>
          <p:nvPr/>
        </p:nvSpPr>
        <p:spPr>
          <a:xfrm>
            <a:off x="8266747" y="3592230"/>
            <a:ext cx="256661" cy="316776"/>
          </a:xfrm>
          <a:custGeom>
            <a:avLst/>
            <a:gdLst/>
            <a:ahLst/>
            <a:cxnLst/>
            <a:rect l="0" t="0" r="0" b="0"/>
            <a:pathLst>
              <a:path w="256661" h="316776">
                <a:moveTo>
                  <a:pt x="137160" y="8220"/>
                </a:moveTo>
                <a:lnTo>
                  <a:pt x="132609" y="8220"/>
                </a:lnTo>
                <a:lnTo>
                  <a:pt x="131269" y="7267"/>
                </a:lnTo>
                <a:lnTo>
                  <a:pt x="130375" y="5680"/>
                </a:lnTo>
                <a:lnTo>
                  <a:pt x="128942" y="839"/>
                </a:lnTo>
                <a:lnTo>
                  <a:pt x="127871" y="442"/>
                </a:lnTo>
                <a:lnTo>
                  <a:pt x="124141" y="0"/>
                </a:lnTo>
                <a:lnTo>
                  <a:pt x="122766" y="835"/>
                </a:lnTo>
                <a:lnTo>
                  <a:pt x="121850" y="2344"/>
                </a:lnTo>
                <a:lnTo>
                  <a:pt x="121238" y="4302"/>
                </a:lnTo>
                <a:lnTo>
                  <a:pt x="119878" y="5608"/>
                </a:lnTo>
                <a:lnTo>
                  <a:pt x="118018" y="6479"/>
                </a:lnTo>
                <a:lnTo>
                  <a:pt x="115827" y="7059"/>
                </a:lnTo>
                <a:lnTo>
                  <a:pt x="108312" y="12784"/>
                </a:lnTo>
                <a:lnTo>
                  <a:pt x="99574" y="20726"/>
                </a:lnTo>
                <a:lnTo>
                  <a:pt x="92514" y="27430"/>
                </a:lnTo>
                <a:lnTo>
                  <a:pt x="78635" y="41111"/>
                </a:lnTo>
                <a:lnTo>
                  <a:pt x="74331" y="47292"/>
                </a:lnTo>
                <a:lnTo>
                  <a:pt x="70509" y="54271"/>
                </a:lnTo>
                <a:lnTo>
                  <a:pt x="67008" y="61780"/>
                </a:lnTo>
                <a:lnTo>
                  <a:pt x="62770" y="68692"/>
                </a:lnTo>
                <a:lnTo>
                  <a:pt x="58039" y="75204"/>
                </a:lnTo>
                <a:lnTo>
                  <a:pt x="52980" y="81451"/>
                </a:lnTo>
                <a:lnTo>
                  <a:pt x="47702" y="88473"/>
                </a:lnTo>
                <a:lnTo>
                  <a:pt x="36759" y="103895"/>
                </a:lnTo>
                <a:lnTo>
                  <a:pt x="32126" y="112009"/>
                </a:lnTo>
                <a:lnTo>
                  <a:pt x="28085" y="120275"/>
                </a:lnTo>
                <a:lnTo>
                  <a:pt x="24439" y="128643"/>
                </a:lnTo>
                <a:lnTo>
                  <a:pt x="21054" y="137079"/>
                </a:lnTo>
                <a:lnTo>
                  <a:pt x="14755" y="154073"/>
                </a:lnTo>
                <a:lnTo>
                  <a:pt x="11743" y="161653"/>
                </a:lnTo>
                <a:lnTo>
                  <a:pt x="8781" y="168611"/>
                </a:lnTo>
                <a:lnTo>
                  <a:pt x="5854" y="175155"/>
                </a:lnTo>
                <a:lnTo>
                  <a:pt x="3902" y="182375"/>
                </a:lnTo>
                <a:lnTo>
                  <a:pt x="2601" y="190046"/>
                </a:lnTo>
                <a:lnTo>
                  <a:pt x="1735" y="198017"/>
                </a:lnTo>
                <a:lnTo>
                  <a:pt x="1156" y="205236"/>
                </a:lnTo>
                <a:lnTo>
                  <a:pt x="771" y="211954"/>
                </a:lnTo>
                <a:lnTo>
                  <a:pt x="343" y="224498"/>
                </a:lnTo>
                <a:lnTo>
                  <a:pt x="153" y="236423"/>
                </a:lnTo>
                <a:lnTo>
                  <a:pt x="2007" y="242270"/>
                </a:lnTo>
                <a:lnTo>
                  <a:pt x="5148" y="248073"/>
                </a:lnTo>
                <a:lnTo>
                  <a:pt x="9147" y="253847"/>
                </a:lnTo>
                <a:lnTo>
                  <a:pt x="12766" y="259601"/>
                </a:lnTo>
                <a:lnTo>
                  <a:pt x="16130" y="265343"/>
                </a:lnTo>
                <a:lnTo>
                  <a:pt x="19326" y="271075"/>
                </a:lnTo>
                <a:lnTo>
                  <a:pt x="25417" y="279984"/>
                </a:lnTo>
                <a:lnTo>
                  <a:pt x="31299" y="288071"/>
                </a:lnTo>
                <a:lnTo>
                  <a:pt x="34201" y="292895"/>
                </a:lnTo>
                <a:lnTo>
                  <a:pt x="37088" y="298016"/>
                </a:lnTo>
                <a:lnTo>
                  <a:pt x="40918" y="302382"/>
                </a:lnTo>
                <a:lnTo>
                  <a:pt x="45376" y="306245"/>
                </a:lnTo>
                <a:lnTo>
                  <a:pt x="50253" y="309773"/>
                </a:lnTo>
                <a:lnTo>
                  <a:pt x="55410" y="312125"/>
                </a:lnTo>
                <a:lnTo>
                  <a:pt x="60753" y="313693"/>
                </a:lnTo>
                <a:lnTo>
                  <a:pt x="66219" y="314739"/>
                </a:lnTo>
                <a:lnTo>
                  <a:pt x="72721" y="315436"/>
                </a:lnTo>
                <a:lnTo>
                  <a:pt x="79913" y="315900"/>
                </a:lnTo>
                <a:lnTo>
                  <a:pt x="94572" y="316417"/>
                </a:lnTo>
                <a:lnTo>
                  <a:pt x="119506" y="316748"/>
                </a:lnTo>
                <a:lnTo>
                  <a:pt x="125391" y="316775"/>
                </a:lnTo>
                <a:lnTo>
                  <a:pt x="132171" y="315841"/>
                </a:lnTo>
                <a:lnTo>
                  <a:pt x="139549" y="314266"/>
                </a:lnTo>
                <a:lnTo>
                  <a:pt x="147325" y="312263"/>
                </a:lnTo>
                <a:lnTo>
                  <a:pt x="154414" y="309022"/>
                </a:lnTo>
                <a:lnTo>
                  <a:pt x="161045" y="304957"/>
                </a:lnTo>
                <a:lnTo>
                  <a:pt x="167371" y="300342"/>
                </a:lnTo>
                <a:lnTo>
                  <a:pt x="173492" y="296313"/>
                </a:lnTo>
                <a:lnTo>
                  <a:pt x="179480" y="292674"/>
                </a:lnTo>
                <a:lnTo>
                  <a:pt x="185375" y="289296"/>
                </a:lnTo>
                <a:lnTo>
                  <a:pt x="191211" y="285139"/>
                </a:lnTo>
                <a:lnTo>
                  <a:pt x="197006" y="280463"/>
                </a:lnTo>
                <a:lnTo>
                  <a:pt x="202776" y="275440"/>
                </a:lnTo>
                <a:lnTo>
                  <a:pt x="208526" y="269234"/>
                </a:lnTo>
                <a:lnTo>
                  <a:pt x="214266" y="262239"/>
                </a:lnTo>
                <a:lnTo>
                  <a:pt x="219996" y="254718"/>
                </a:lnTo>
                <a:lnTo>
                  <a:pt x="224768" y="247799"/>
                </a:lnTo>
                <a:lnTo>
                  <a:pt x="228903" y="241282"/>
                </a:lnTo>
                <a:lnTo>
                  <a:pt x="232612" y="235032"/>
                </a:lnTo>
                <a:lnTo>
                  <a:pt x="236038" y="228008"/>
                </a:lnTo>
                <a:lnTo>
                  <a:pt x="239274" y="220468"/>
                </a:lnTo>
                <a:lnTo>
                  <a:pt x="242383" y="212583"/>
                </a:lnTo>
                <a:lnTo>
                  <a:pt x="245409" y="205422"/>
                </a:lnTo>
                <a:lnTo>
                  <a:pt x="251311" y="192385"/>
                </a:lnTo>
                <a:lnTo>
                  <a:pt x="253266" y="185289"/>
                </a:lnTo>
                <a:lnTo>
                  <a:pt x="254568" y="177701"/>
                </a:lnTo>
                <a:lnTo>
                  <a:pt x="255438" y="169784"/>
                </a:lnTo>
                <a:lnTo>
                  <a:pt x="256017" y="161650"/>
                </a:lnTo>
                <a:lnTo>
                  <a:pt x="256403" y="153369"/>
                </a:lnTo>
                <a:lnTo>
                  <a:pt x="256660" y="144991"/>
                </a:lnTo>
                <a:lnTo>
                  <a:pt x="255880" y="137500"/>
                </a:lnTo>
                <a:lnTo>
                  <a:pt x="254406" y="130602"/>
                </a:lnTo>
                <a:lnTo>
                  <a:pt x="250230" y="116904"/>
                </a:lnTo>
                <a:lnTo>
                  <a:pt x="245199" y="101291"/>
                </a:lnTo>
                <a:lnTo>
                  <a:pt x="241570" y="94080"/>
                </a:lnTo>
                <a:lnTo>
                  <a:pt x="237247" y="87367"/>
                </a:lnTo>
                <a:lnTo>
                  <a:pt x="232460" y="80987"/>
                </a:lnTo>
                <a:lnTo>
                  <a:pt x="227363" y="74829"/>
                </a:lnTo>
                <a:lnTo>
                  <a:pt x="222061" y="68818"/>
                </a:lnTo>
                <a:lnTo>
                  <a:pt x="216621" y="62906"/>
                </a:lnTo>
                <a:lnTo>
                  <a:pt x="209184" y="58013"/>
                </a:lnTo>
                <a:lnTo>
                  <a:pt x="200416" y="53797"/>
                </a:lnTo>
                <a:lnTo>
                  <a:pt x="190760" y="50035"/>
                </a:lnTo>
                <a:lnTo>
                  <a:pt x="182419" y="46574"/>
                </a:lnTo>
                <a:lnTo>
                  <a:pt x="174953" y="43314"/>
                </a:lnTo>
                <a:lnTo>
                  <a:pt x="168070" y="40188"/>
                </a:lnTo>
                <a:lnTo>
                  <a:pt x="159671" y="37152"/>
                </a:lnTo>
                <a:lnTo>
                  <a:pt x="150263" y="34175"/>
                </a:lnTo>
                <a:lnTo>
                  <a:pt x="140180" y="31239"/>
                </a:lnTo>
                <a:lnTo>
                  <a:pt x="131553" y="29281"/>
                </a:lnTo>
                <a:lnTo>
                  <a:pt x="123898" y="27975"/>
                </a:lnTo>
                <a:lnTo>
                  <a:pt x="116888" y="27105"/>
                </a:lnTo>
                <a:lnTo>
                  <a:pt x="109358" y="26525"/>
                </a:lnTo>
                <a:lnTo>
                  <a:pt x="101480" y="26138"/>
                </a:lnTo>
                <a:lnTo>
                  <a:pt x="85108" y="25708"/>
                </a:lnTo>
                <a:lnTo>
                  <a:pt x="68306" y="25517"/>
                </a:lnTo>
                <a:lnTo>
                  <a:pt x="60777" y="26419"/>
                </a:lnTo>
                <a:lnTo>
                  <a:pt x="53853" y="27973"/>
                </a:lnTo>
                <a:lnTo>
                  <a:pt x="47332" y="29961"/>
                </a:lnTo>
                <a:lnTo>
                  <a:pt x="29927" y="34710"/>
                </a:lnTo>
                <a:lnTo>
                  <a:pt x="0" y="425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70"/>
          <p:cNvSpPr/>
          <p:nvPr/>
        </p:nvSpPr>
        <p:spPr>
          <a:xfrm>
            <a:off x="5215355" y="4226435"/>
            <a:ext cx="265330" cy="385126"/>
          </a:xfrm>
          <a:custGeom>
            <a:avLst/>
            <a:gdLst/>
            <a:ahLst/>
            <a:cxnLst/>
            <a:rect l="0" t="0" r="0" b="0"/>
            <a:pathLst>
              <a:path w="265330" h="385126">
                <a:moveTo>
                  <a:pt x="33872" y="154112"/>
                </a:moveTo>
                <a:lnTo>
                  <a:pt x="33872" y="149561"/>
                </a:lnTo>
                <a:lnTo>
                  <a:pt x="32920" y="148221"/>
                </a:lnTo>
                <a:lnTo>
                  <a:pt x="31332" y="147327"/>
                </a:lnTo>
                <a:lnTo>
                  <a:pt x="24189" y="144822"/>
                </a:lnTo>
                <a:lnTo>
                  <a:pt x="16551" y="141094"/>
                </a:lnTo>
                <a:lnTo>
                  <a:pt x="13752" y="138765"/>
                </a:lnTo>
                <a:lnTo>
                  <a:pt x="11886" y="136261"/>
                </a:lnTo>
                <a:lnTo>
                  <a:pt x="8861" y="130938"/>
                </a:lnTo>
                <a:lnTo>
                  <a:pt x="2754" y="122587"/>
                </a:lnTo>
                <a:lnTo>
                  <a:pt x="992" y="116923"/>
                </a:lnTo>
                <a:lnTo>
                  <a:pt x="0" y="108380"/>
                </a:lnTo>
                <a:lnTo>
                  <a:pt x="2308" y="100132"/>
                </a:lnTo>
                <a:lnTo>
                  <a:pt x="4257" y="95265"/>
                </a:lnTo>
                <a:lnTo>
                  <a:pt x="7461" y="91068"/>
                </a:lnTo>
                <a:lnTo>
                  <a:pt x="11502" y="87318"/>
                </a:lnTo>
                <a:lnTo>
                  <a:pt x="16101" y="83865"/>
                </a:lnTo>
                <a:lnTo>
                  <a:pt x="21073" y="79658"/>
                </a:lnTo>
                <a:lnTo>
                  <a:pt x="26292" y="74949"/>
                </a:lnTo>
                <a:lnTo>
                  <a:pt x="37170" y="64636"/>
                </a:lnTo>
                <a:lnTo>
                  <a:pt x="82467" y="19775"/>
                </a:lnTo>
                <a:lnTo>
                  <a:pt x="89128" y="15024"/>
                </a:lnTo>
                <a:lnTo>
                  <a:pt x="96427" y="10904"/>
                </a:lnTo>
                <a:lnTo>
                  <a:pt x="104150" y="7205"/>
                </a:lnTo>
                <a:lnTo>
                  <a:pt x="111205" y="4739"/>
                </a:lnTo>
                <a:lnTo>
                  <a:pt x="117812" y="3095"/>
                </a:lnTo>
                <a:lnTo>
                  <a:pt x="124122" y="1999"/>
                </a:lnTo>
                <a:lnTo>
                  <a:pt x="131186" y="1268"/>
                </a:lnTo>
                <a:lnTo>
                  <a:pt x="138753" y="781"/>
                </a:lnTo>
                <a:lnTo>
                  <a:pt x="153828" y="240"/>
                </a:lnTo>
                <a:lnTo>
                  <a:pt x="166879" y="0"/>
                </a:lnTo>
                <a:lnTo>
                  <a:pt x="173025" y="888"/>
                </a:lnTo>
                <a:lnTo>
                  <a:pt x="179028" y="2433"/>
                </a:lnTo>
                <a:lnTo>
                  <a:pt x="184936" y="4415"/>
                </a:lnTo>
                <a:lnTo>
                  <a:pt x="190778" y="7642"/>
                </a:lnTo>
                <a:lnTo>
                  <a:pt x="196579" y="11698"/>
                </a:lnTo>
                <a:lnTo>
                  <a:pt x="202351" y="16307"/>
                </a:lnTo>
                <a:lnTo>
                  <a:pt x="207151" y="21284"/>
                </a:lnTo>
                <a:lnTo>
                  <a:pt x="215025" y="31895"/>
                </a:lnTo>
                <a:lnTo>
                  <a:pt x="221699" y="42961"/>
                </a:lnTo>
                <a:lnTo>
                  <a:pt x="224813" y="48579"/>
                </a:lnTo>
                <a:lnTo>
                  <a:pt x="227841" y="55181"/>
                </a:lnTo>
                <a:lnTo>
                  <a:pt x="230812" y="62441"/>
                </a:lnTo>
                <a:lnTo>
                  <a:pt x="233746" y="70138"/>
                </a:lnTo>
                <a:lnTo>
                  <a:pt x="235701" y="78127"/>
                </a:lnTo>
                <a:lnTo>
                  <a:pt x="237005" y="86311"/>
                </a:lnTo>
                <a:lnTo>
                  <a:pt x="237874" y="94623"/>
                </a:lnTo>
                <a:lnTo>
                  <a:pt x="237501" y="103023"/>
                </a:lnTo>
                <a:lnTo>
                  <a:pt x="236299" y="111480"/>
                </a:lnTo>
                <a:lnTo>
                  <a:pt x="234546" y="119976"/>
                </a:lnTo>
                <a:lnTo>
                  <a:pt x="230058" y="139576"/>
                </a:lnTo>
                <a:lnTo>
                  <a:pt x="227528" y="150136"/>
                </a:lnTo>
                <a:lnTo>
                  <a:pt x="224888" y="160034"/>
                </a:lnTo>
                <a:lnTo>
                  <a:pt x="216623" y="188569"/>
                </a:lnTo>
                <a:lnTo>
                  <a:pt x="210980" y="209749"/>
                </a:lnTo>
                <a:lnTo>
                  <a:pt x="207189" y="220731"/>
                </a:lnTo>
                <a:lnTo>
                  <a:pt x="202757" y="231862"/>
                </a:lnTo>
                <a:lnTo>
                  <a:pt x="197897" y="243093"/>
                </a:lnTo>
                <a:lnTo>
                  <a:pt x="192752" y="253438"/>
                </a:lnTo>
                <a:lnTo>
                  <a:pt x="187417" y="263192"/>
                </a:lnTo>
                <a:lnTo>
                  <a:pt x="181955" y="272552"/>
                </a:lnTo>
                <a:lnTo>
                  <a:pt x="170807" y="290572"/>
                </a:lnTo>
                <a:lnTo>
                  <a:pt x="148128" y="325424"/>
                </a:lnTo>
                <a:lnTo>
                  <a:pt x="142427" y="333090"/>
                </a:lnTo>
                <a:lnTo>
                  <a:pt x="136722" y="340106"/>
                </a:lnTo>
                <a:lnTo>
                  <a:pt x="131014" y="346688"/>
                </a:lnTo>
                <a:lnTo>
                  <a:pt x="125303" y="352981"/>
                </a:lnTo>
                <a:lnTo>
                  <a:pt x="113878" y="365054"/>
                </a:lnTo>
                <a:lnTo>
                  <a:pt x="109117" y="369035"/>
                </a:lnTo>
                <a:lnTo>
                  <a:pt x="101287" y="373458"/>
                </a:lnTo>
                <a:lnTo>
                  <a:pt x="86972" y="380499"/>
                </a:lnTo>
                <a:lnTo>
                  <a:pt x="81655" y="382189"/>
                </a:lnTo>
                <a:lnTo>
                  <a:pt x="76205" y="383316"/>
                </a:lnTo>
                <a:lnTo>
                  <a:pt x="70666" y="384068"/>
                </a:lnTo>
                <a:lnTo>
                  <a:pt x="66021" y="384568"/>
                </a:lnTo>
                <a:lnTo>
                  <a:pt x="58321" y="385125"/>
                </a:lnTo>
                <a:lnTo>
                  <a:pt x="54934" y="384321"/>
                </a:lnTo>
                <a:lnTo>
                  <a:pt x="48630" y="380887"/>
                </a:lnTo>
                <a:lnTo>
                  <a:pt x="42654" y="376186"/>
                </a:lnTo>
                <a:lnTo>
                  <a:pt x="36822" y="370921"/>
                </a:lnTo>
                <a:lnTo>
                  <a:pt x="31056" y="365407"/>
                </a:lnTo>
                <a:lnTo>
                  <a:pt x="29137" y="361650"/>
                </a:lnTo>
                <a:lnTo>
                  <a:pt x="27005" y="352397"/>
                </a:lnTo>
                <a:lnTo>
                  <a:pt x="23517" y="344473"/>
                </a:lnTo>
                <a:lnTo>
                  <a:pt x="21254" y="341027"/>
                </a:lnTo>
                <a:lnTo>
                  <a:pt x="20698" y="336824"/>
                </a:lnTo>
                <a:lnTo>
                  <a:pt x="22619" y="327075"/>
                </a:lnTo>
                <a:lnTo>
                  <a:pt x="23513" y="320856"/>
                </a:lnTo>
                <a:lnTo>
                  <a:pt x="24109" y="313852"/>
                </a:lnTo>
                <a:lnTo>
                  <a:pt x="24505" y="306325"/>
                </a:lnTo>
                <a:lnTo>
                  <a:pt x="25723" y="299403"/>
                </a:lnTo>
                <a:lnTo>
                  <a:pt x="27486" y="292882"/>
                </a:lnTo>
                <a:lnTo>
                  <a:pt x="29615" y="286631"/>
                </a:lnTo>
                <a:lnTo>
                  <a:pt x="34520" y="274604"/>
                </a:lnTo>
                <a:lnTo>
                  <a:pt x="40828" y="262909"/>
                </a:lnTo>
                <a:lnTo>
                  <a:pt x="45177" y="257123"/>
                </a:lnTo>
                <a:lnTo>
                  <a:pt x="49981" y="251362"/>
                </a:lnTo>
                <a:lnTo>
                  <a:pt x="55089" y="246567"/>
                </a:lnTo>
                <a:lnTo>
                  <a:pt x="60399" y="242419"/>
                </a:lnTo>
                <a:lnTo>
                  <a:pt x="65844" y="238700"/>
                </a:lnTo>
                <a:lnTo>
                  <a:pt x="71379" y="235269"/>
                </a:lnTo>
                <a:lnTo>
                  <a:pt x="76975" y="232030"/>
                </a:lnTo>
                <a:lnTo>
                  <a:pt x="88271" y="225890"/>
                </a:lnTo>
                <a:lnTo>
                  <a:pt x="99642" y="219985"/>
                </a:lnTo>
                <a:lnTo>
                  <a:pt x="105341" y="218030"/>
                </a:lnTo>
                <a:lnTo>
                  <a:pt x="111045" y="216727"/>
                </a:lnTo>
                <a:lnTo>
                  <a:pt x="116753" y="215858"/>
                </a:lnTo>
                <a:lnTo>
                  <a:pt x="123417" y="216231"/>
                </a:lnTo>
                <a:lnTo>
                  <a:pt x="130716" y="217432"/>
                </a:lnTo>
                <a:lnTo>
                  <a:pt x="138440" y="219185"/>
                </a:lnTo>
                <a:lnTo>
                  <a:pt x="145494" y="221307"/>
                </a:lnTo>
                <a:lnTo>
                  <a:pt x="152102" y="223673"/>
                </a:lnTo>
                <a:lnTo>
                  <a:pt x="158412" y="226204"/>
                </a:lnTo>
                <a:lnTo>
                  <a:pt x="163571" y="228843"/>
                </a:lnTo>
                <a:lnTo>
                  <a:pt x="176336" y="237109"/>
                </a:lnTo>
                <a:lnTo>
                  <a:pt x="181235" y="239923"/>
                </a:lnTo>
                <a:lnTo>
                  <a:pt x="186406" y="242752"/>
                </a:lnTo>
                <a:lnTo>
                  <a:pt x="191759" y="246543"/>
                </a:lnTo>
                <a:lnTo>
                  <a:pt x="197233" y="250975"/>
                </a:lnTo>
                <a:lnTo>
                  <a:pt x="202786" y="255835"/>
                </a:lnTo>
                <a:lnTo>
                  <a:pt x="207441" y="260980"/>
                </a:lnTo>
                <a:lnTo>
                  <a:pt x="215155" y="271776"/>
                </a:lnTo>
                <a:lnTo>
                  <a:pt x="221757" y="280385"/>
                </a:lnTo>
                <a:lnTo>
                  <a:pt x="227866" y="288339"/>
                </a:lnTo>
                <a:lnTo>
                  <a:pt x="233757" y="298223"/>
                </a:lnTo>
                <a:lnTo>
                  <a:pt x="239550" y="306427"/>
                </a:lnTo>
                <a:lnTo>
                  <a:pt x="245300" y="313247"/>
                </a:lnTo>
                <a:lnTo>
                  <a:pt x="251030" y="319454"/>
                </a:lnTo>
                <a:lnTo>
                  <a:pt x="252939" y="322443"/>
                </a:lnTo>
                <a:lnTo>
                  <a:pt x="255060" y="328303"/>
                </a:lnTo>
                <a:lnTo>
                  <a:pt x="256578" y="330247"/>
                </a:lnTo>
                <a:lnTo>
                  <a:pt x="258543" y="331543"/>
                </a:lnTo>
                <a:lnTo>
                  <a:pt x="265329" y="3341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71"/>
          <p:cNvSpPr/>
          <p:nvPr/>
        </p:nvSpPr>
        <p:spPr>
          <a:xfrm>
            <a:off x="5600700" y="4320540"/>
            <a:ext cx="128588" cy="197168"/>
          </a:xfrm>
          <a:custGeom>
            <a:avLst/>
            <a:gdLst/>
            <a:ahLst/>
            <a:cxnLst/>
            <a:rect l="0" t="0" r="0" b="0"/>
            <a:pathLst>
              <a:path w="128588" h="197168">
                <a:moveTo>
                  <a:pt x="0" y="0"/>
                </a:moveTo>
                <a:lnTo>
                  <a:pt x="20151" y="20150"/>
                </a:lnTo>
                <a:lnTo>
                  <a:pt x="22959" y="23911"/>
                </a:lnTo>
                <a:lnTo>
                  <a:pt x="25784" y="28323"/>
                </a:lnTo>
                <a:lnTo>
                  <a:pt x="28619" y="33169"/>
                </a:lnTo>
                <a:lnTo>
                  <a:pt x="31462" y="38305"/>
                </a:lnTo>
                <a:lnTo>
                  <a:pt x="37160" y="49092"/>
                </a:lnTo>
                <a:lnTo>
                  <a:pt x="40966" y="54635"/>
                </a:lnTo>
                <a:lnTo>
                  <a:pt x="45408" y="60236"/>
                </a:lnTo>
                <a:lnTo>
                  <a:pt x="50274" y="65875"/>
                </a:lnTo>
                <a:lnTo>
                  <a:pt x="54471" y="71539"/>
                </a:lnTo>
                <a:lnTo>
                  <a:pt x="58221" y="77220"/>
                </a:lnTo>
                <a:lnTo>
                  <a:pt x="61674" y="82912"/>
                </a:lnTo>
                <a:lnTo>
                  <a:pt x="64928" y="89565"/>
                </a:lnTo>
                <a:lnTo>
                  <a:pt x="68050" y="96857"/>
                </a:lnTo>
                <a:lnTo>
                  <a:pt x="71085" y="104576"/>
                </a:lnTo>
                <a:lnTo>
                  <a:pt x="74060" y="111627"/>
                </a:lnTo>
                <a:lnTo>
                  <a:pt x="79905" y="124542"/>
                </a:lnTo>
                <a:lnTo>
                  <a:pt x="88551" y="142523"/>
                </a:lnTo>
                <a:lnTo>
                  <a:pt x="97146" y="159915"/>
                </a:lnTo>
                <a:lnTo>
                  <a:pt x="99053" y="164712"/>
                </a:lnTo>
                <a:lnTo>
                  <a:pt x="100326" y="168863"/>
                </a:lnTo>
                <a:lnTo>
                  <a:pt x="101174" y="172583"/>
                </a:lnTo>
                <a:lnTo>
                  <a:pt x="102692" y="176015"/>
                </a:lnTo>
                <a:lnTo>
                  <a:pt x="104656" y="179256"/>
                </a:lnTo>
                <a:lnTo>
                  <a:pt x="106918" y="182369"/>
                </a:lnTo>
                <a:lnTo>
                  <a:pt x="109378" y="185396"/>
                </a:lnTo>
                <a:lnTo>
                  <a:pt x="111971" y="188368"/>
                </a:lnTo>
                <a:lnTo>
                  <a:pt x="114653" y="191301"/>
                </a:lnTo>
                <a:lnTo>
                  <a:pt x="117392" y="193256"/>
                </a:lnTo>
                <a:lnTo>
                  <a:pt x="120172" y="194560"/>
                </a:lnTo>
                <a:lnTo>
                  <a:pt x="128587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72"/>
          <p:cNvSpPr/>
          <p:nvPr/>
        </p:nvSpPr>
        <p:spPr>
          <a:xfrm>
            <a:off x="5617845" y="4294822"/>
            <a:ext cx="162878" cy="188596"/>
          </a:xfrm>
          <a:custGeom>
            <a:avLst/>
            <a:gdLst/>
            <a:ahLst/>
            <a:cxnLst/>
            <a:rect l="0" t="0" r="0" b="0"/>
            <a:pathLst>
              <a:path w="162878" h="188596">
                <a:moveTo>
                  <a:pt x="162877" y="0"/>
                </a:moveTo>
                <a:lnTo>
                  <a:pt x="154336" y="0"/>
                </a:lnTo>
                <a:lnTo>
                  <a:pt x="149763" y="4551"/>
                </a:lnTo>
                <a:lnTo>
                  <a:pt x="148419" y="6844"/>
                </a:lnTo>
                <a:lnTo>
                  <a:pt x="146927" y="11932"/>
                </a:lnTo>
                <a:lnTo>
                  <a:pt x="144623" y="16527"/>
                </a:lnTo>
                <a:lnTo>
                  <a:pt x="141183" y="22448"/>
                </a:lnTo>
                <a:lnTo>
                  <a:pt x="136984" y="29253"/>
                </a:lnTo>
                <a:lnTo>
                  <a:pt x="132280" y="35695"/>
                </a:lnTo>
                <a:lnTo>
                  <a:pt x="127239" y="41894"/>
                </a:lnTo>
                <a:lnTo>
                  <a:pt x="121974" y="47932"/>
                </a:lnTo>
                <a:lnTo>
                  <a:pt x="117510" y="54815"/>
                </a:lnTo>
                <a:lnTo>
                  <a:pt x="113583" y="62260"/>
                </a:lnTo>
                <a:lnTo>
                  <a:pt x="110011" y="70082"/>
                </a:lnTo>
                <a:lnTo>
                  <a:pt x="104773" y="78154"/>
                </a:lnTo>
                <a:lnTo>
                  <a:pt x="98424" y="86393"/>
                </a:lnTo>
                <a:lnTo>
                  <a:pt x="91334" y="94743"/>
                </a:lnTo>
                <a:lnTo>
                  <a:pt x="85654" y="102215"/>
                </a:lnTo>
                <a:lnTo>
                  <a:pt x="80915" y="109101"/>
                </a:lnTo>
                <a:lnTo>
                  <a:pt x="76803" y="115596"/>
                </a:lnTo>
                <a:lnTo>
                  <a:pt x="72157" y="121832"/>
                </a:lnTo>
                <a:lnTo>
                  <a:pt x="67154" y="127894"/>
                </a:lnTo>
                <a:lnTo>
                  <a:pt x="57469" y="138757"/>
                </a:lnTo>
                <a:lnTo>
                  <a:pt x="49989" y="146759"/>
                </a:lnTo>
                <a:lnTo>
                  <a:pt x="45708" y="150227"/>
                </a:lnTo>
                <a:lnTo>
                  <a:pt x="40950" y="153492"/>
                </a:lnTo>
                <a:lnTo>
                  <a:pt x="35872" y="156621"/>
                </a:lnTo>
                <a:lnTo>
                  <a:pt x="32487" y="160611"/>
                </a:lnTo>
                <a:lnTo>
                  <a:pt x="30230" y="165177"/>
                </a:lnTo>
                <a:lnTo>
                  <a:pt x="28726" y="170125"/>
                </a:lnTo>
                <a:lnTo>
                  <a:pt x="25818" y="173424"/>
                </a:lnTo>
                <a:lnTo>
                  <a:pt x="21974" y="175624"/>
                </a:lnTo>
                <a:lnTo>
                  <a:pt x="17507" y="177090"/>
                </a:lnTo>
                <a:lnTo>
                  <a:pt x="14529" y="179020"/>
                </a:lnTo>
                <a:lnTo>
                  <a:pt x="12543" y="181259"/>
                </a:lnTo>
                <a:lnTo>
                  <a:pt x="11219" y="183705"/>
                </a:lnTo>
                <a:lnTo>
                  <a:pt x="9385" y="185335"/>
                </a:lnTo>
                <a:lnTo>
                  <a:pt x="7208" y="186422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73"/>
          <p:cNvSpPr/>
          <p:nvPr/>
        </p:nvSpPr>
        <p:spPr>
          <a:xfrm>
            <a:off x="5857875" y="4346257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0"/>
                </a:moveTo>
                <a:lnTo>
                  <a:pt x="202517" y="0"/>
                </a:lnTo>
                <a:lnTo>
                  <a:pt x="207401" y="953"/>
                </a:lnTo>
                <a:lnTo>
                  <a:pt x="211610" y="2540"/>
                </a:lnTo>
                <a:lnTo>
                  <a:pt x="215368" y="4551"/>
                </a:lnTo>
                <a:lnTo>
                  <a:pt x="218826" y="5891"/>
                </a:lnTo>
                <a:lnTo>
                  <a:pt x="222084" y="6785"/>
                </a:lnTo>
                <a:lnTo>
                  <a:pt x="225209" y="7381"/>
                </a:lnTo>
                <a:lnTo>
                  <a:pt x="229196" y="7778"/>
                </a:lnTo>
                <a:lnTo>
                  <a:pt x="233760" y="8043"/>
                </a:lnTo>
                <a:lnTo>
                  <a:pt x="242958" y="8337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74"/>
          <p:cNvSpPr/>
          <p:nvPr/>
        </p:nvSpPr>
        <p:spPr>
          <a:xfrm>
            <a:off x="5977890" y="4269104"/>
            <a:ext cx="34290" cy="248604"/>
          </a:xfrm>
          <a:custGeom>
            <a:avLst/>
            <a:gdLst/>
            <a:ahLst/>
            <a:cxnLst/>
            <a:rect l="0" t="0" r="0" b="0"/>
            <a:pathLst>
              <a:path w="34290" h="248604">
                <a:moveTo>
                  <a:pt x="8572" y="0"/>
                </a:moveTo>
                <a:lnTo>
                  <a:pt x="353" y="0"/>
                </a:lnTo>
                <a:lnTo>
                  <a:pt x="30" y="7381"/>
                </a:lnTo>
                <a:lnTo>
                  <a:pt x="0" y="40625"/>
                </a:lnTo>
                <a:lnTo>
                  <a:pt x="953" y="46134"/>
                </a:lnTo>
                <a:lnTo>
                  <a:pt x="2540" y="51711"/>
                </a:lnTo>
                <a:lnTo>
                  <a:pt x="4551" y="57334"/>
                </a:lnTo>
                <a:lnTo>
                  <a:pt x="5891" y="63940"/>
                </a:lnTo>
                <a:lnTo>
                  <a:pt x="6785" y="71202"/>
                </a:lnTo>
                <a:lnTo>
                  <a:pt x="7381" y="78901"/>
                </a:lnTo>
                <a:lnTo>
                  <a:pt x="8730" y="85938"/>
                </a:lnTo>
                <a:lnTo>
                  <a:pt x="10583" y="92535"/>
                </a:lnTo>
                <a:lnTo>
                  <a:pt x="12770" y="98837"/>
                </a:lnTo>
                <a:lnTo>
                  <a:pt x="14228" y="105897"/>
                </a:lnTo>
                <a:lnTo>
                  <a:pt x="15200" y="113461"/>
                </a:lnTo>
                <a:lnTo>
                  <a:pt x="15848" y="121361"/>
                </a:lnTo>
                <a:lnTo>
                  <a:pt x="16281" y="129485"/>
                </a:lnTo>
                <a:lnTo>
                  <a:pt x="16760" y="146132"/>
                </a:lnTo>
                <a:lnTo>
                  <a:pt x="17094" y="179323"/>
                </a:lnTo>
                <a:lnTo>
                  <a:pt x="17111" y="185272"/>
                </a:lnTo>
                <a:lnTo>
                  <a:pt x="18074" y="191142"/>
                </a:lnTo>
                <a:lnTo>
                  <a:pt x="19669" y="196961"/>
                </a:lnTo>
                <a:lnTo>
                  <a:pt x="21686" y="202745"/>
                </a:lnTo>
                <a:lnTo>
                  <a:pt x="23029" y="208506"/>
                </a:lnTo>
                <a:lnTo>
                  <a:pt x="23925" y="214252"/>
                </a:lnTo>
                <a:lnTo>
                  <a:pt x="24523" y="219987"/>
                </a:lnTo>
                <a:lnTo>
                  <a:pt x="24921" y="224763"/>
                </a:lnTo>
                <a:lnTo>
                  <a:pt x="25186" y="228900"/>
                </a:lnTo>
                <a:lnTo>
                  <a:pt x="25363" y="232610"/>
                </a:lnTo>
                <a:lnTo>
                  <a:pt x="26433" y="235083"/>
                </a:lnTo>
                <a:lnTo>
                  <a:pt x="28100" y="236733"/>
                </a:lnTo>
                <a:lnTo>
                  <a:pt x="30163" y="237832"/>
                </a:lnTo>
                <a:lnTo>
                  <a:pt x="31538" y="239517"/>
                </a:lnTo>
                <a:lnTo>
                  <a:pt x="32455" y="241593"/>
                </a:lnTo>
                <a:lnTo>
                  <a:pt x="34289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75"/>
          <p:cNvSpPr/>
          <p:nvPr/>
        </p:nvSpPr>
        <p:spPr>
          <a:xfrm>
            <a:off x="6020752" y="451770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76"/>
          <p:cNvSpPr/>
          <p:nvPr/>
        </p:nvSpPr>
        <p:spPr>
          <a:xfrm>
            <a:off x="6192202" y="4217809"/>
            <a:ext cx="273880" cy="244724"/>
          </a:xfrm>
          <a:custGeom>
            <a:avLst/>
            <a:gdLst/>
            <a:ahLst/>
            <a:cxnLst/>
            <a:rect l="0" t="0" r="0" b="0"/>
            <a:pathLst>
              <a:path w="273880" h="244724">
                <a:moveTo>
                  <a:pt x="0" y="42723"/>
                </a:moveTo>
                <a:lnTo>
                  <a:pt x="7381" y="35342"/>
                </a:lnTo>
                <a:lnTo>
                  <a:pt x="13123" y="32140"/>
                </a:lnTo>
                <a:lnTo>
                  <a:pt x="21073" y="27542"/>
                </a:lnTo>
                <a:lnTo>
                  <a:pt x="27781" y="22324"/>
                </a:lnTo>
                <a:lnTo>
                  <a:pt x="31856" y="20551"/>
                </a:lnTo>
                <a:lnTo>
                  <a:pt x="36477" y="19369"/>
                </a:lnTo>
                <a:lnTo>
                  <a:pt x="41463" y="18581"/>
                </a:lnTo>
                <a:lnTo>
                  <a:pt x="46692" y="17104"/>
                </a:lnTo>
                <a:lnTo>
                  <a:pt x="52083" y="15166"/>
                </a:lnTo>
                <a:lnTo>
                  <a:pt x="57582" y="12922"/>
                </a:lnTo>
                <a:lnTo>
                  <a:pt x="63153" y="10473"/>
                </a:lnTo>
                <a:lnTo>
                  <a:pt x="74424" y="5212"/>
                </a:lnTo>
                <a:lnTo>
                  <a:pt x="81048" y="3429"/>
                </a:lnTo>
                <a:lnTo>
                  <a:pt x="88322" y="2239"/>
                </a:lnTo>
                <a:lnTo>
                  <a:pt x="96029" y="1446"/>
                </a:lnTo>
                <a:lnTo>
                  <a:pt x="103072" y="918"/>
                </a:lnTo>
                <a:lnTo>
                  <a:pt x="109672" y="565"/>
                </a:lnTo>
                <a:lnTo>
                  <a:pt x="122085" y="174"/>
                </a:lnTo>
                <a:lnTo>
                  <a:pt x="133953" y="0"/>
                </a:lnTo>
                <a:lnTo>
                  <a:pt x="138832" y="906"/>
                </a:lnTo>
                <a:lnTo>
                  <a:pt x="146793" y="4453"/>
                </a:lnTo>
                <a:lnTo>
                  <a:pt x="151202" y="5780"/>
                </a:lnTo>
                <a:lnTo>
                  <a:pt x="156046" y="6664"/>
                </a:lnTo>
                <a:lnTo>
                  <a:pt x="161181" y="7254"/>
                </a:lnTo>
                <a:lnTo>
                  <a:pt x="165556" y="8599"/>
                </a:lnTo>
                <a:lnTo>
                  <a:pt x="172958" y="12634"/>
                </a:lnTo>
                <a:lnTo>
                  <a:pt x="175313" y="15044"/>
                </a:lnTo>
                <a:lnTo>
                  <a:pt x="176883" y="17603"/>
                </a:lnTo>
                <a:lnTo>
                  <a:pt x="177930" y="20261"/>
                </a:lnTo>
                <a:lnTo>
                  <a:pt x="178627" y="23939"/>
                </a:lnTo>
                <a:lnTo>
                  <a:pt x="179092" y="28295"/>
                </a:lnTo>
                <a:lnTo>
                  <a:pt x="179402" y="33104"/>
                </a:lnTo>
                <a:lnTo>
                  <a:pt x="179747" y="40988"/>
                </a:lnTo>
                <a:lnTo>
                  <a:pt x="179839" y="44424"/>
                </a:lnTo>
                <a:lnTo>
                  <a:pt x="178948" y="48620"/>
                </a:lnTo>
                <a:lnTo>
                  <a:pt x="177401" y="53322"/>
                </a:lnTo>
                <a:lnTo>
                  <a:pt x="175417" y="58361"/>
                </a:lnTo>
                <a:lnTo>
                  <a:pt x="173142" y="62673"/>
                </a:lnTo>
                <a:lnTo>
                  <a:pt x="165390" y="74246"/>
                </a:lnTo>
                <a:lnTo>
                  <a:pt x="162647" y="78978"/>
                </a:lnTo>
                <a:lnTo>
                  <a:pt x="159866" y="84038"/>
                </a:lnTo>
                <a:lnTo>
                  <a:pt x="157060" y="87411"/>
                </a:lnTo>
                <a:lnTo>
                  <a:pt x="154237" y="89661"/>
                </a:lnTo>
                <a:lnTo>
                  <a:pt x="151402" y="91160"/>
                </a:lnTo>
                <a:lnTo>
                  <a:pt x="149512" y="93112"/>
                </a:lnTo>
                <a:lnTo>
                  <a:pt x="148252" y="95366"/>
                </a:lnTo>
                <a:lnTo>
                  <a:pt x="147412" y="97820"/>
                </a:lnTo>
                <a:lnTo>
                  <a:pt x="145900" y="99457"/>
                </a:lnTo>
                <a:lnTo>
                  <a:pt x="143939" y="100549"/>
                </a:lnTo>
                <a:lnTo>
                  <a:pt x="137278" y="102693"/>
                </a:lnTo>
                <a:lnTo>
                  <a:pt x="141746" y="98169"/>
                </a:lnTo>
                <a:lnTo>
                  <a:pt x="144027" y="96832"/>
                </a:lnTo>
                <a:lnTo>
                  <a:pt x="151789" y="93998"/>
                </a:lnTo>
                <a:lnTo>
                  <a:pt x="157315" y="89959"/>
                </a:lnTo>
                <a:lnTo>
                  <a:pt x="161074" y="88502"/>
                </a:lnTo>
                <a:lnTo>
                  <a:pt x="165485" y="87530"/>
                </a:lnTo>
                <a:lnTo>
                  <a:pt x="170331" y="86882"/>
                </a:lnTo>
                <a:lnTo>
                  <a:pt x="175467" y="85497"/>
                </a:lnTo>
                <a:lnTo>
                  <a:pt x="180795" y="83622"/>
                </a:lnTo>
                <a:lnTo>
                  <a:pt x="186252" y="81419"/>
                </a:lnTo>
                <a:lnTo>
                  <a:pt x="191796" y="79950"/>
                </a:lnTo>
                <a:lnTo>
                  <a:pt x="197397" y="78971"/>
                </a:lnTo>
                <a:lnTo>
                  <a:pt x="203035" y="78319"/>
                </a:lnTo>
                <a:lnTo>
                  <a:pt x="208699" y="77883"/>
                </a:lnTo>
                <a:lnTo>
                  <a:pt x="214380" y="77593"/>
                </a:lnTo>
                <a:lnTo>
                  <a:pt x="220073" y="77400"/>
                </a:lnTo>
                <a:lnTo>
                  <a:pt x="225773" y="78223"/>
                </a:lnTo>
                <a:lnTo>
                  <a:pt x="231478" y="79725"/>
                </a:lnTo>
                <a:lnTo>
                  <a:pt x="237186" y="81679"/>
                </a:lnTo>
                <a:lnTo>
                  <a:pt x="242896" y="82981"/>
                </a:lnTo>
                <a:lnTo>
                  <a:pt x="248609" y="83849"/>
                </a:lnTo>
                <a:lnTo>
                  <a:pt x="254321" y="84428"/>
                </a:lnTo>
                <a:lnTo>
                  <a:pt x="258131" y="86719"/>
                </a:lnTo>
                <a:lnTo>
                  <a:pt x="260670" y="90151"/>
                </a:lnTo>
                <a:lnTo>
                  <a:pt x="262362" y="94344"/>
                </a:lnTo>
                <a:lnTo>
                  <a:pt x="266783" y="101544"/>
                </a:lnTo>
                <a:lnTo>
                  <a:pt x="269295" y="104796"/>
                </a:lnTo>
                <a:lnTo>
                  <a:pt x="270970" y="108870"/>
                </a:lnTo>
                <a:lnTo>
                  <a:pt x="272087" y="113491"/>
                </a:lnTo>
                <a:lnTo>
                  <a:pt x="272831" y="118477"/>
                </a:lnTo>
                <a:lnTo>
                  <a:pt x="273327" y="122753"/>
                </a:lnTo>
                <a:lnTo>
                  <a:pt x="273879" y="130045"/>
                </a:lnTo>
                <a:lnTo>
                  <a:pt x="273073" y="134275"/>
                </a:lnTo>
                <a:lnTo>
                  <a:pt x="271584" y="139000"/>
                </a:lnTo>
                <a:lnTo>
                  <a:pt x="269639" y="144055"/>
                </a:lnTo>
                <a:lnTo>
                  <a:pt x="267389" y="149331"/>
                </a:lnTo>
                <a:lnTo>
                  <a:pt x="262350" y="160272"/>
                </a:lnTo>
                <a:lnTo>
                  <a:pt x="259672" y="166809"/>
                </a:lnTo>
                <a:lnTo>
                  <a:pt x="256935" y="174024"/>
                </a:lnTo>
                <a:lnTo>
                  <a:pt x="254158" y="181693"/>
                </a:lnTo>
                <a:lnTo>
                  <a:pt x="251354" y="187756"/>
                </a:lnTo>
                <a:lnTo>
                  <a:pt x="248531" y="192752"/>
                </a:lnTo>
                <a:lnTo>
                  <a:pt x="245698" y="197035"/>
                </a:lnTo>
                <a:lnTo>
                  <a:pt x="241904" y="201795"/>
                </a:lnTo>
                <a:lnTo>
                  <a:pt x="237469" y="206874"/>
                </a:lnTo>
                <a:lnTo>
                  <a:pt x="232608" y="212164"/>
                </a:lnTo>
                <a:lnTo>
                  <a:pt x="227461" y="216644"/>
                </a:lnTo>
                <a:lnTo>
                  <a:pt x="222127" y="220583"/>
                </a:lnTo>
                <a:lnTo>
                  <a:pt x="216664" y="224162"/>
                </a:lnTo>
                <a:lnTo>
                  <a:pt x="212070" y="227500"/>
                </a:lnTo>
                <a:lnTo>
                  <a:pt x="204426" y="233749"/>
                </a:lnTo>
                <a:lnTo>
                  <a:pt x="200102" y="235796"/>
                </a:lnTo>
                <a:lnTo>
                  <a:pt x="195314" y="237161"/>
                </a:lnTo>
                <a:lnTo>
                  <a:pt x="190216" y="238071"/>
                </a:lnTo>
                <a:lnTo>
                  <a:pt x="182013" y="239082"/>
                </a:lnTo>
                <a:lnTo>
                  <a:pt x="178492" y="239352"/>
                </a:lnTo>
                <a:lnTo>
                  <a:pt x="175192" y="240483"/>
                </a:lnTo>
                <a:lnTo>
                  <a:pt x="168986" y="244281"/>
                </a:lnTo>
                <a:lnTo>
                  <a:pt x="165997" y="244723"/>
                </a:lnTo>
                <a:lnTo>
                  <a:pt x="163052" y="244065"/>
                </a:lnTo>
                <a:lnTo>
                  <a:pt x="157240" y="241746"/>
                </a:lnTo>
                <a:lnTo>
                  <a:pt x="151482" y="240715"/>
                </a:lnTo>
                <a:lnTo>
                  <a:pt x="145748" y="240257"/>
                </a:lnTo>
                <a:lnTo>
                  <a:pt x="137309" y="239897"/>
                </a:lnTo>
                <a:lnTo>
                  <a:pt x="137226" y="237353"/>
                </a:lnTo>
                <a:lnTo>
                  <a:pt x="137160" y="2313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77"/>
          <p:cNvSpPr/>
          <p:nvPr/>
        </p:nvSpPr>
        <p:spPr>
          <a:xfrm>
            <a:off x="6595109" y="4294825"/>
            <a:ext cx="180024" cy="17143"/>
          </a:xfrm>
          <a:custGeom>
            <a:avLst/>
            <a:gdLst/>
            <a:ahLst/>
            <a:cxnLst/>
            <a:rect l="0" t="0" r="0" b="0"/>
            <a:pathLst>
              <a:path w="180024" h="17143">
                <a:moveTo>
                  <a:pt x="0" y="17142"/>
                </a:moveTo>
                <a:lnTo>
                  <a:pt x="7381" y="9761"/>
                </a:lnTo>
                <a:lnTo>
                  <a:pt x="9683" y="9364"/>
                </a:lnTo>
                <a:lnTo>
                  <a:pt x="13124" y="9099"/>
                </a:lnTo>
                <a:lnTo>
                  <a:pt x="21073" y="8805"/>
                </a:lnTo>
                <a:lnTo>
                  <a:pt x="27781" y="8675"/>
                </a:lnTo>
                <a:lnTo>
                  <a:pt x="31856" y="7687"/>
                </a:lnTo>
                <a:lnTo>
                  <a:pt x="36478" y="6076"/>
                </a:lnTo>
                <a:lnTo>
                  <a:pt x="41464" y="4050"/>
                </a:lnTo>
                <a:lnTo>
                  <a:pt x="46693" y="2699"/>
                </a:lnTo>
                <a:lnTo>
                  <a:pt x="52084" y="1798"/>
                </a:lnTo>
                <a:lnTo>
                  <a:pt x="57582" y="1198"/>
                </a:lnTo>
                <a:lnTo>
                  <a:pt x="63154" y="798"/>
                </a:lnTo>
                <a:lnTo>
                  <a:pt x="68773" y="531"/>
                </a:lnTo>
                <a:lnTo>
                  <a:pt x="80096" y="234"/>
                </a:lnTo>
                <a:lnTo>
                  <a:pt x="138326" y="0"/>
                </a:lnTo>
                <a:lnTo>
                  <a:pt x="142700" y="951"/>
                </a:lnTo>
                <a:lnTo>
                  <a:pt x="147521" y="2539"/>
                </a:lnTo>
                <a:lnTo>
                  <a:pt x="152640" y="4549"/>
                </a:lnTo>
                <a:lnTo>
                  <a:pt x="157005" y="5889"/>
                </a:lnTo>
                <a:lnTo>
                  <a:pt x="160868" y="6782"/>
                </a:lnTo>
                <a:lnTo>
                  <a:pt x="164396" y="7379"/>
                </a:lnTo>
                <a:lnTo>
                  <a:pt x="167699" y="7775"/>
                </a:lnTo>
                <a:lnTo>
                  <a:pt x="170855" y="8040"/>
                </a:lnTo>
                <a:lnTo>
                  <a:pt x="180023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78"/>
          <p:cNvSpPr/>
          <p:nvPr/>
        </p:nvSpPr>
        <p:spPr>
          <a:xfrm>
            <a:off x="6586537" y="4397695"/>
            <a:ext cx="240031" cy="17143"/>
          </a:xfrm>
          <a:custGeom>
            <a:avLst/>
            <a:gdLst/>
            <a:ahLst/>
            <a:cxnLst/>
            <a:rect l="0" t="0" r="0" b="0"/>
            <a:pathLst>
              <a:path w="240031" h="17143">
                <a:moveTo>
                  <a:pt x="0" y="8570"/>
                </a:moveTo>
                <a:lnTo>
                  <a:pt x="11932" y="8570"/>
                </a:lnTo>
                <a:lnTo>
                  <a:pt x="14622" y="7617"/>
                </a:lnTo>
                <a:lnTo>
                  <a:pt x="17368" y="6030"/>
                </a:lnTo>
                <a:lnTo>
                  <a:pt x="20151" y="4019"/>
                </a:lnTo>
                <a:lnTo>
                  <a:pt x="23912" y="2678"/>
                </a:lnTo>
                <a:lnTo>
                  <a:pt x="28324" y="1784"/>
                </a:lnTo>
                <a:lnTo>
                  <a:pt x="33170" y="1188"/>
                </a:lnTo>
                <a:lnTo>
                  <a:pt x="37354" y="791"/>
                </a:lnTo>
                <a:lnTo>
                  <a:pt x="44541" y="350"/>
                </a:lnTo>
                <a:lnTo>
                  <a:pt x="55991" y="154"/>
                </a:lnTo>
                <a:lnTo>
                  <a:pt x="113419" y="0"/>
                </a:lnTo>
                <a:lnTo>
                  <a:pt x="119428" y="952"/>
                </a:lnTo>
                <a:lnTo>
                  <a:pt x="124386" y="2538"/>
                </a:lnTo>
                <a:lnTo>
                  <a:pt x="128645" y="4549"/>
                </a:lnTo>
                <a:lnTo>
                  <a:pt x="133388" y="5889"/>
                </a:lnTo>
                <a:lnTo>
                  <a:pt x="138456" y="6783"/>
                </a:lnTo>
                <a:lnTo>
                  <a:pt x="143739" y="7378"/>
                </a:lnTo>
                <a:lnTo>
                  <a:pt x="149166" y="7776"/>
                </a:lnTo>
                <a:lnTo>
                  <a:pt x="154689" y="8040"/>
                </a:lnTo>
                <a:lnTo>
                  <a:pt x="160276" y="8217"/>
                </a:lnTo>
                <a:lnTo>
                  <a:pt x="164953" y="9287"/>
                </a:lnTo>
                <a:lnTo>
                  <a:pt x="169024" y="10953"/>
                </a:lnTo>
                <a:lnTo>
                  <a:pt x="172690" y="13016"/>
                </a:lnTo>
                <a:lnTo>
                  <a:pt x="177992" y="14391"/>
                </a:lnTo>
                <a:lnTo>
                  <a:pt x="184383" y="15308"/>
                </a:lnTo>
                <a:lnTo>
                  <a:pt x="191502" y="15919"/>
                </a:lnTo>
                <a:lnTo>
                  <a:pt x="197201" y="16327"/>
                </a:lnTo>
                <a:lnTo>
                  <a:pt x="206072" y="16780"/>
                </a:lnTo>
                <a:lnTo>
                  <a:pt x="213190" y="16982"/>
                </a:lnTo>
                <a:lnTo>
                  <a:pt x="240030" y="171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79"/>
          <p:cNvSpPr/>
          <p:nvPr/>
        </p:nvSpPr>
        <p:spPr>
          <a:xfrm>
            <a:off x="6878046" y="4236006"/>
            <a:ext cx="278923" cy="229870"/>
          </a:xfrm>
          <a:custGeom>
            <a:avLst/>
            <a:gdLst/>
            <a:ahLst/>
            <a:cxnLst/>
            <a:rect l="0" t="0" r="0" b="0"/>
            <a:pathLst>
              <a:path w="278923" h="229870">
                <a:moveTo>
                  <a:pt x="94254" y="7381"/>
                </a:moveTo>
                <a:lnTo>
                  <a:pt x="89703" y="2831"/>
                </a:lnTo>
                <a:lnTo>
                  <a:pt x="87410" y="1490"/>
                </a:lnTo>
                <a:lnTo>
                  <a:pt x="82322" y="0"/>
                </a:lnTo>
                <a:lnTo>
                  <a:pt x="79631" y="555"/>
                </a:lnTo>
                <a:lnTo>
                  <a:pt x="71010" y="5751"/>
                </a:lnTo>
                <a:lnTo>
                  <a:pt x="70186" y="6294"/>
                </a:lnTo>
                <a:lnTo>
                  <a:pt x="66730" y="11978"/>
                </a:lnTo>
                <a:lnTo>
                  <a:pt x="64474" y="16161"/>
                </a:lnTo>
                <a:lnTo>
                  <a:pt x="62018" y="19902"/>
                </a:lnTo>
                <a:lnTo>
                  <a:pt x="56750" y="26598"/>
                </a:lnTo>
                <a:lnTo>
                  <a:pt x="53058" y="30670"/>
                </a:lnTo>
                <a:lnTo>
                  <a:pt x="43877" y="40274"/>
                </a:lnTo>
                <a:lnTo>
                  <a:pt x="39714" y="45502"/>
                </a:lnTo>
                <a:lnTo>
                  <a:pt x="35987" y="50893"/>
                </a:lnTo>
                <a:lnTo>
                  <a:pt x="32549" y="56392"/>
                </a:lnTo>
                <a:lnTo>
                  <a:pt x="29305" y="61962"/>
                </a:lnTo>
                <a:lnTo>
                  <a:pt x="23159" y="73232"/>
                </a:lnTo>
                <a:lnTo>
                  <a:pt x="11454" y="95989"/>
                </a:lnTo>
                <a:lnTo>
                  <a:pt x="5701" y="107405"/>
                </a:lnTo>
                <a:lnTo>
                  <a:pt x="3786" y="112164"/>
                </a:lnTo>
                <a:lnTo>
                  <a:pt x="2509" y="116289"/>
                </a:lnTo>
                <a:lnTo>
                  <a:pt x="1658" y="119992"/>
                </a:lnTo>
                <a:lnTo>
                  <a:pt x="1091" y="124365"/>
                </a:lnTo>
                <a:lnTo>
                  <a:pt x="713" y="129185"/>
                </a:lnTo>
                <a:lnTo>
                  <a:pt x="461" y="134304"/>
                </a:lnTo>
                <a:lnTo>
                  <a:pt x="180" y="145071"/>
                </a:lnTo>
                <a:lnTo>
                  <a:pt x="0" y="162956"/>
                </a:lnTo>
                <a:lnTo>
                  <a:pt x="938" y="167294"/>
                </a:lnTo>
                <a:lnTo>
                  <a:pt x="2516" y="172093"/>
                </a:lnTo>
                <a:lnTo>
                  <a:pt x="4520" y="177196"/>
                </a:lnTo>
                <a:lnTo>
                  <a:pt x="6808" y="181551"/>
                </a:lnTo>
                <a:lnTo>
                  <a:pt x="9287" y="185407"/>
                </a:lnTo>
                <a:lnTo>
                  <a:pt x="11892" y="188930"/>
                </a:lnTo>
                <a:lnTo>
                  <a:pt x="19866" y="195384"/>
                </a:lnTo>
                <a:lnTo>
                  <a:pt x="24659" y="198439"/>
                </a:lnTo>
                <a:lnTo>
                  <a:pt x="32525" y="204373"/>
                </a:lnTo>
                <a:lnTo>
                  <a:pt x="40148" y="210186"/>
                </a:lnTo>
                <a:lnTo>
                  <a:pt x="44849" y="213069"/>
                </a:lnTo>
                <a:lnTo>
                  <a:pt x="49887" y="215944"/>
                </a:lnTo>
                <a:lnTo>
                  <a:pt x="55151" y="217860"/>
                </a:lnTo>
                <a:lnTo>
                  <a:pt x="60565" y="219138"/>
                </a:lnTo>
                <a:lnTo>
                  <a:pt x="66080" y="219990"/>
                </a:lnTo>
                <a:lnTo>
                  <a:pt x="71661" y="221511"/>
                </a:lnTo>
                <a:lnTo>
                  <a:pt x="77287" y="223477"/>
                </a:lnTo>
                <a:lnTo>
                  <a:pt x="82943" y="225740"/>
                </a:lnTo>
                <a:lnTo>
                  <a:pt x="88618" y="227249"/>
                </a:lnTo>
                <a:lnTo>
                  <a:pt x="94306" y="228254"/>
                </a:lnTo>
                <a:lnTo>
                  <a:pt x="100004" y="228925"/>
                </a:lnTo>
                <a:lnTo>
                  <a:pt x="105707" y="229372"/>
                </a:lnTo>
                <a:lnTo>
                  <a:pt x="111414" y="229670"/>
                </a:lnTo>
                <a:lnTo>
                  <a:pt x="117124" y="229869"/>
                </a:lnTo>
                <a:lnTo>
                  <a:pt x="122835" y="229049"/>
                </a:lnTo>
                <a:lnTo>
                  <a:pt x="128548" y="227549"/>
                </a:lnTo>
                <a:lnTo>
                  <a:pt x="134262" y="225598"/>
                </a:lnTo>
                <a:lnTo>
                  <a:pt x="139976" y="224296"/>
                </a:lnTo>
                <a:lnTo>
                  <a:pt x="145690" y="223429"/>
                </a:lnTo>
                <a:lnTo>
                  <a:pt x="151405" y="222850"/>
                </a:lnTo>
                <a:lnTo>
                  <a:pt x="157119" y="221513"/>
                </a:lnTo>
                <a:lnTo>
                  <a:pt x="162834" y="219668"/>
                </a:lnTo>
                <a:lnTo>
                  <a:pt x="168549" y="217485"/>
                </a:lnTo>
                <a:lnTo>
                  <a:pt x="174264" y="214126"/>
                </a:lnTo>
                <a:lnTo>
                  <a:pt x="179979" y="209981"/>
                </a:lnTo>
                <a:lnTo>
                  <a:pt x="185694" y="205312"/>
                </a:lnTo>
                <a:lnTo>
                  <a:pt x="192361" y="201248"/>
                </a:lnTo>
                <a:lnTo>
                  <a:pt x="199664" y="197586"/>
                </a:lnTo>
                <a:lnTo>
                  <a:pt x="207390" y="194192"/>
                </a:lnTo>
                <a:lnTo>
                  <a:pt x="213493" y="190977"/>
                </a:lnTo>
                <a:lnTo>
                  <a:pt x="218514" y="187881"/>
                </a:lnTo>
                <a:lnTo>
                  <a:pt x="222814" y="184864"/>
                </a:lnTo>
                <a:lnTo>
                  <a:pt x="227586" y="180948"/>
                </a:lnTo>
                <a:lnTo>
                  <a:pt x="232671" y="176433"/>
                </a:lnTo>
                <a:lnTo>
                  <a:pt x="237967" y="171517"/>
                </a:lnTo>
                <a:lnTo>
                  <a:pt x="243403" y="167288"/>
                </a:lnTo>
                <a:lnTo>
                  <a:pt x="248931" y="163515"/>
                </a:lnTo>
                <a:lnTo>
                  <a:pt x="254522" y="160048"/>
                </a:lnTo>
                <a:lnTo>
                  <a:pt x="258249" y="155832"/>
                </a:lnTo>
                <a:lnTo>
                  <a:pt x="260734" y="151116"/>
                </a:lnTo>
                <a:lnTo>
                  <a:pt x="262391" y="146067"/>
                </a:lnTo>
                <a:lnTo>
                  <a:pt x="264448" y="140796"/>
                </a:lnTo>
                <a:lnTo>
                  <a:pt x="266772" y="135377"/>
                </a:lnTo>
                <a:lnTo>
                  <a:pt x="269273" y="129859"/>
                </a:lnTo>
                <a:lnTo>
                  <a:pt x="270940" y="125228"/>
                </a:lnTo>
                <a:lnTo>
                  <a:pt x="272052" y="121188"/>
                </a:lnTo>
                <a:lnTo>
                  <a:pt x="272795" y="117542"/>
                </a:lnTo>
                <a:lnTo>
                  <a:pt x="274240" y="113207"/>
                </a:lnTo>
                <a:lnTo>
                  <a:pt x="276158" y="108412"/>
                </a:lnTo>
                <a:lnTo>
                  <a:pt x="278388" y="103310"/>
                </a:lnTo>
                <a:lnTo>
                  <a:pt x="278922" y="98004"/>
                </a:lnTo>
                <a:lnTo>
                  <a:pt x="278326" y="92561"/>
                </a:lnTo>
                <a:lnTo>
                  <a:pt x="276976" y="87028"/>
                </a:lnTo>
                <a:lnTo>
                  <a:pt x="276076" y="81434"/>
                </a:lnTo>
                <a:lnTo>
                  <a:pt x="275477" y="75800"/>
                </a:lnTo>
                <a:lnTo>
                  <a:pt x="275076" y="70139"/>
                </a:lnTo>
                <a:lnTo>
                  <a:pt x="273857" y="65412"/>
                </a:lnTo>
                <a:lnTo>
                  <a:pt x="272091" y="61308"/>
                </a:lnTo>
                <a:lnTo>
                  <a:pt x="267590" y="54209"/>
                </a:lnTo>
                <a:lnTo>
                  <a:pt x="262415" y="47879"/>
                </a:lnTo>
                <a:lnTo>
                  <a:pt x="259701" y="43904"/>
                </a:lnTo>
                <a:lnTo>
                  <a:pt x="256940" y="39350"/>
                </a:lnTo>
                <a:lnTo>
                  <a:pt x="254146" y="34409"/>
                </a:lnTo>
                <a:lnTo>
                  <a:pt x="250378" y="30162"/>
                </a:lnTo>
                <a:lnTo>
                  <a:pt x="245962" y="26378"/>
                </a:lnTo>
                <a:lnTo>
                  <a:pt x="241112" y="22904"/>
                </a:lnTo>
                <a:lnTo>
                  <a:pt x="233184" y="16503"/>
                </a:lnTo>
                <a:lnTo>
                  <a:pt x="229736" y="13462"/>
                </a:lnTo>
                <a:lnTo>
                  <a:pt x="225533" y="11435"/>
                </a:lnTo>
                <a:lnTo>
                  <a:pt x="220826" y="10084"/>
                </a:lnTo>
                <a:lnTo>
                  <a:pt x="215783" y="9183"/>
                </a:lnTo>
                <a:lnTo>
                  <a:pt x="210515" y="8582"/>
                </a:lnTo>
                <a:lnTo>
                  <a:pt x="205099" y="8182"/>
                </a:lnTo>
                <a:lnTo>
                  <a:pt x="199584" y="7915"/>
                </a:lnTo>
                <a:lnTo>
                  <a:pt x="188374" y="7618"/>
                </a:lnTo>
                <a:lnTo>
                  <a:pt x="137116" y="73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80"/>
          <p:cNvSpPr/>
          <p:nvPr/>
        </p:nvSpPr>
        <p:spPr>
          <a:xfrm>
            <a:off x="6063615" y="4697729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8573"/>
                </a:moveTo>
                <a:lnTo>
                  <a:pt x="8219" y="16792"/>
                </a:lnTo>
                <a:lnTo>
                  <a:pt x="13018" y="17041"/>
                </a:lnTo>
                <a:lnTo>
                  <a:pt x="66131" y="17145"/>
                </a:lnTo>
                <a:lnTo>
                  <a:pt x="71710" y="16192"/>
                </a:lnTo>
                <a:lnTo>
                  <a:pt x="77334" y="14605"/>
                </a:lnTo>
                <a:lnTo>
                  <a:pt x="82988" y="12595"/>
                </a:lnTo>
                <a:lnTo>
                  <a:pt x="88663" y="11254"/>
                </a:lnTo>
                <a:lnTo>
                  <a:pt x="94351" y="10360"/>
                </a:lnTo>
                <a:lnTo>
                  <a:pt x="100048" y="9765"/>
                </a:lnTo>
                <a:lnTo>
                  <a:pt x="105751" y="8415"/>
                </a:lnTo>
                <a:lnTo>
                  <a:pt x="111458" y="6563"/>
                </a:lnTo>
                <a:lnTo>
                  <a:pt x="117168" y="4375"/>
                </a:lnTo>
                <a:lnTo>
                  <a:pt x="122879" y="2917"/>
                </a:lnTo>
                <a:lnTo>
                  <a:pt x="128592" y="1945"/>
                </a:lnTo>
                <a:lnTo>
                  <a:pt x="134305" y="1297"/>
                </a:lnTo>
                <a:lnTo>
                  <a:pt x="139067" y="865"/>
                </a:lnTo>
                <a:lnTo>
                  <a:pt x="143193" y="577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81"/>
          <p:cNvSpPr/>
          <p:nvPr/>
        </p:nvSpPr>
        <p:spPr>
          <a:xfrm>
            <a:off x="6320790" y="4603794"/>
            <a:ext cx="136627" cy="248242"/>
          </a:xfrm>
          <a:custGeom>
            <a:avLst/>
            <a:gdLst/>
            <a:ahLst/>
            <a:cxnLst/>
            <a:rect l="0" t="0" r="0" b="0"/>
            <a:pathLst>
              <a:path w="136627" h="248242">
                <a:moveTo>
                  <a:pt x="17144" y="16783"/>
                </a:moveTo>
                <a:lnTo>
                  <a:pt x="24526" y="9402"/>
                </a:lnTo>
                <a:lnTo>
                  <a:pt x="26828" y="9005"/>
                </a:lnTo>
                <a:lnTo>
                  <a:pt x="30268" y="8740"/>
                </a:lnTo>
                <a:lnTo>
                  <a:pt x="34466" y="8564"/>
                </a:lnTo>
                <a:lnTo>
                  <a:pt x="38217" y="7494"/>
                </a:lnTo>
                <a:lnTo>
                  <a:pt x="41671" y="5828"/>
                </a:lnTo>
                <a:lnTo>
                  <a:pt x="44925" y="3764"/>
                </a:lnTo>
                <a:lnTo>
                  <a:pt x="49000" y="2389"/>
                </a:lnTo>
                <a:lnTo>
                  <a:pt x="53622" y="1472"/>
                </a:lnTo>
                <a:lnTo>
                  <a:pt x="58607" y="861"/>
                </a:lnTo>
                <a:lnTo>
                  <a:pt x="63836" y="453"/>
                </a:lnTo>
                <a:lnTo>
                  <a:pt x="69228" y="182"/>
                </a:lnTo>
                <a:lnTo>
                  <a:pt x="74726" y="0"/>
                </a:lnTo>
                <a:lnTo>
                  <a:pt x="79345" y="832"/>
                </a:lnTo>
                <a:lnTo>
                  <a:pt x="83377" y="2339"/>
                </a:lnTo>
                <a:lnTo>
                  <a:pt x="87017" y="4296"/>
                </a:lnTo>
                <a:lnTo>
                  <a:pt x="90396" y="5601"/>
                </a:lnTo>
                <a:lnTo>
                  <a:pt x="93602" y="6471"/>
                </a:lnTo>
                <a:lnTo>
                  <a:pt x="96691" y="7050"/>
                </a:lnTo>
                <a:lnTo>
                  <a:pt x="99703" y="8390"/>
                </a:lnTo>
                <a:lnTo>
                  <a:pt x="102664" y="10235"/>
                </a:lnTo>
                <a:lnTo>
                  <a:pt x="105590" y="12418"/>
                </a:lnTo>
                <a:lnTo>
                  <a:pt x="107540" y="14825"/>
                </a:lnTo>
                <a:lnTo>
                  <a:pt x="108841" y="17383"/>
                </a:lnTo>
                <a:lnTo>
                  <a:pt x="110286" y="22765"/>
                </a:lnTo>
                <a:lnTo>
                  <a:pt x="110928" y="28332"/>
                </a:lnTo>
                <a:lnTo>
                  <a:pt x="110147" y="32102"/>
                </a:lnTo>
                <a:lnTo>
                  <a:pt x="108674" y="36521"/>
                </a:lnTo>
                <a:lnTo>
                  <a:pt x="106739" y="41372"/>
                </a:lnTo>
                <a:lnTo>
                  <a:pt x="104497" y="45558"/>
                </a:lnTo>
                <a:lnTo>
                  <a:pt x="102050" y="49301"/>
                </a:lnTo>
                <a:lnTo>
                  <a:pt x="99465" y="52750"/>
                </a:lnTo>
                <a:lnTo>
                  <a:pt x="95837" y="56953"/>
                </a:lnTo>
                <a:lnTo>
                  <a:pt x="91514" y="61661"/>
                </a:lnTo>
                <a:lnTo>
                  <a:pt x="78868" y="74848"/>
                </a:lnTo>
                <a:lnTo>
                  <a:pt x="75438" y="78353"/>
                </a:lnTo>
                <a:lnTo>
                  <a:pt x="71247" y="81642"/>
                </a:lnTo>
                <a:lnTo>
                  <a:pt x="66548" y="84788"/>
                </a:lnTo>
                <a:lnTo>
                  <a:pt x="61510" y="87837"/>
                </a:lnTo>
                <a:lnTo>
                  <a:pt x="57199" y="89870"/>
                </a:lnTo>
                <a:lnTo>
                  <a:pt x="53372" y="91225"/>
                </a:lnTo>
                <a:lnTo>
                  <a:pt x="49869" y="92129"/>
                </a:lnTo>
                <a:lnTo>
                  <a:pt x="46581" y="93683"/>
                </a:lnTo>
                <a:lnTo>
                  <a:pt x="43437" y="95673"/>
                </a:lnTo>
                <a:lnTo>
                  <a:pt x="34310" y="102492"/>
                </a:lnTo>
                <a:lnTo>
                  <a:pt x="34304" y="102498"/>
                </a:lnTo>
                <a:lnTo>
                  <a:pt x="38845" y="97955"/>
                </a:lnTo>
                <a:lnTo>
                  <a:pt x="41136" y="96614"/>
                </a:lnTo>
                <a:lnTo>
                  <a:pt x="43616" y="95722"/>
                </a:lnTo>
                <a:lnTo>
                  <a:pt x="46223" y="95126"/>
                </a:lnTo>
                <a:lnTo>
                  <a:pt x="48913" y="94729"/>
                </a:lnTo>
                <a:lnTo>
                  <a:pt x="51658" y="94464"/>
                </a:lnTo>
                <a:lnTo>
                  <a:pt x="54441" y="94288"/>
                </a:lnTo>
                <a:lnTo>
                  <a:pt x="60074" y="94092"/>
                </a:lnTo>
                <a:lnTo>
                  <a:pt x="71139" y="93982"/>
                </a:lnTo>
                <a:lnTo>
                  <a:pt x="76001" y="93966"/>
                </a:lnTo>
                <a:lnTo>
                  <a:pt x="80194" y="94909"/>
                </a:lnTo>
                <a:lnTo>
                  <a:pt x="83943" y="96490"/>
                </a:lnTo>
                <a:lnTo>
                  <a:pt x="87395" y="98496"/>
                </a:lnTo>
                <a:lnTo>
                  <a:pt x="90648" y="99834"/>
                </a:lnTo>
                <a:lnTo>
                  <a:pt x="93769" y="100725"/>
                </a:lnTo>
                <a:lnTo>
                  <a:pt x="96803" y="101319"/>
                </a:lnTo>
                <a:lnTo>
                  <a:pt x="100730" y="102668"/>
                </a:lnTo>
                <a:lnTo>
                  <a:pt x="105253" y="104520"/>
                </a:lnTo>
                <a:lnTo>
                  <a:pt x="110174" y="106706"/>
                </a:lnTo>
                <a:lnTo>
                  <a:pt x="114407" y="109117"/>
                </a:lnTo>
                <a:lnTo>
                  <a:pt x="118180" y="111677"/>
                </a:lnTo>
                <a:lnTo>
                  <a:pt x="121650" y="114336"/>
                </a:lnTo>
                <a:lnTo>
                  <a:pt x="124915" y="117060"/>
                </a:lnTo>
                <a:lnTo>
                  <a:pt x="128044" y="119830"/>
                </a:lnTo>
                <a:lnTo>
                  <a:pt x="131082" y="122629"/>
                </a:lnTo>
                <a:lnTo>
                  <a:pt x="133108" y="125447"/>
                </a:lnTo>
                <a:lnTo>
                  <a:pt x="135359" y="131118"/>
                </a:lnTo>
                <a:lnTo>
                  <a:pt x="135959" y="134917"/>
                </a:lnTo>
                <a:lnTo>
                  <a:pt x="136360" y="139354"/>
                </a:lnTo>
                <a:lnTo>
                  <a:pt x="136626" y="144217"/>
                </a:lnTo>
                <a:lnTo>
                  <a:pt x="135851" y="148412"/>
                </a:lnTo>
                <a:lnTo>
                  <a:pt x="132450" y="155612"/>
                </a:lnTo>
                <a:lnTo>
                  <a:pt x="127764" y="164527"/>
                </a:lnTo>
                <a:lnTo>
                  <a:pt x="125181" y="169572"/>
                </a:lnTo>
                <a:lnTo>
                  <a:pt x="121554" y="174840"/>
                </a:lnTo>
                <a:lnTo>
                  <a:pt x="117231" y="180257"/>
                </a:lnTo>
                <a:lnTo>
                  <a:pt x="112444" y="185773"/>
                </a:lnTo>
                <a:lnTo>
                  <a:pt x="107347" y="191356"/>
                </a:lnTo>
                <a:lnTo>
                  <a:pt x="96605" y="202638"/>
                </a:lnTo>
                <a:lnTo>
                  <a:pt x="70197" y="229440"/>
                </a:lnTo>
                <a:lnTo>
                  <a:pt x="64895" y="232849"/>
                </a:lnTo>
                <a:lnTo>
                  <a:pt x="59456" y="235122"/>
                </a:lnTo>
                <a:lnTo>
                  <a:pt x="53925" y="236638"/>
                </a:lnTo>
                <a:lnTo>
                  <a:pt x="49285" y="238600"/>
                </a:lnTo>
                <a:lnTo>
                  <a:pt x="45239" y="240861"/>
                </a:lnTo>
                <a:lnTo>
                  <a:pt x="41589" y="243321"/>
                </a:lnTo>
                <a:lnTo>
                  <a:pt x="38203" y="244961"/>
                </a:lnTo>
                <a:lnTo>
                  <a:pt x="34994" y="246054"/>
                </a:lnTo>
                <a:lnTo>
                  <a:pt x="31902" y="246783"/>
                </a:lnTo>
                <a:lnTo>
                  <a:pt x="27935" y="247269"/>
                </a:lnTo>
                <a:lnTo>
                  <a:pt x="23385" y="247593"/>
                </a:lnTo>
                <a:lnTo>
                  <a:pt x="11498" y="248112"/>
                </a:lnTo>
                <a:lnTo>
                  <a:pt x="7333" y="248183"/>
                </a:lnTo>
                <a:lnTo>
                  <a:pt x="0" y="2482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82"/>
          <p:cNvSpPr/>
          <p:nvPr/>
        </p:nvSpPr>
        <p:spPr>
          <a:xfrm>
            <a:off x="6680834" y="4732124"/>
            <a:ext cx="154307" cy="8469"/>
          </a:xfrm>
          <a:custGeom>
            <a:avLst/>
            <a:gdLst/>
            <a:ahLst/>
            <a:cxnLst/>
            <a:rect l="0" t="0" r="0" b="0"/>
            <a:pathLst>
              <a:path w="154307" h="8469">
                <a:moveTo>
                  <a:pt x="0" y="8468"/>
                </a:moveTo>
                <a:lnTo>
                  <a:pt x="41734" y="8468"/>
                </a:lnTo>
                <a:lnTo>
                  <a:pt x="46873" y="7516"/>
                </a:lnTo>
                <a:lnTo>
                  <a:pt x="52203" y="5929"/>
                </a:lnTo>
                <a:lnTo>
                  <a:pt x="57663" y="3917"/>
                </a:lnTo>
                <a:lnTo>
                  <a:pt x="62255" y="2576"/>
                </a:lnTo>
                <a:lnTo>
                  <a:pt x="66268" y="1683"/>
                </a:lnTo>
                <a:lnTo>
                  <a:pt x="69896" y="1087"/>
                </a:lnTo>
                <a:lnTo>
                  <a:pt x="74221" y="690"/>
                </a:lnTo>
                <a:lnTo>
                  <a:pt x="79008" y="425"/>
                </a:lnTo>
                <a:lnTo>
                  <a:pt x="89407" y="131"/>
                </a:lnTo>
                <a:lnTo>
                  <a:pt x="100379" y="0"/>
                </a:lnTo>
                <a:lnTo>
                  <a:pt x="105020" y="918"/>
                </a:lnTo>
                <a:lnTo>
                  <a:pt x="109066" y="2482"/>
                </a:lnTo>
                <a:lnTo>
                  <a:pt x="112716" y="4477"/>
                </a:lnTo>
                <a:lnTo>
                  <a:pt x="117054" y="5808"/>
                </a:lnTo>
                <a:lnTo>
                  <a:pt x="121852" y="6695"/>
                </a:lnTo>
                <a:lnTo>
                  <a:pt x="126955" y="7286"/>
                </a:lnTo>
                <a:lnTo>
                  <a:pt x="131309" y="7680"/>
                </a:lnTo>
                <a:lnTo>
                  <a:pt x="135164" y="7943"/>
                </a:lnTo>
                <a:lnTo>
                  <a:pt x="143645" y="8364"/>
                </a:lnTo>
                <a:lnTo>
                  <a:pt x="147345" y="8422"/>
                </a:lnTo>
                <a:lnTo>
                  <a:pt x="154306" y="8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83"/>
          <p:cNvSpPr/>
          <p:nvPr/>
        </p:nvSpPr>
        <p:spPr>
          <a:xfrm>
            <a:off x="6835140" y="4620692"/>
            <a:ext cx="201764" cy="222771"/>
          </a:xfrm>
          <a:custGeom>
            <a:avLst/>
            <a:gdLst/>
            <a:ahLst/>
            <a:cxnLst/>
            <a:rect l="0" t="0" r="0" b="0"/>
            <a:pathLst>
              <a:path w="201764" h="222771">
                <a:moveTo>
                  <a:pt x="0" y="51320"/>
                </a:moveTo>
                <a:lnTo>
                  <a:pt x="0" y="46770"/>
                </a:lnTo>
                <a:lnTo>
                  <a:pt x="952" y="45428"/>
                </a:lnTo>
                <a:lnTo>
                  <a:pt x="2540" y="44535"/>
                </a:lnTo>
                <a:lnTo>
                  <a:pt x="4551" y="43939"/>
                </a:lnTo>
                <a:lnTo>
                  <a:pt x="5891" y="42590"/>
                </a:lnTo>
                <a:lnTo>
                  <a:pt x="6785" y="40737"/>
                </a:lnTo>
                <a:lnTo>
                  <a:pt x="7381" y="38550"/>
                </a:lnTo>
                <a:lnTo>
                  <a:pt x="10583" y="33580"/>
                </a:lnTo>
                <a:lnTo>
                  <a:pt x="12770" y="30920"/>
                </a:lnTo>
                <a:lnTo>
                  <a:pt x="16133" y="28195"/>
                </a:lnTo>
                <a:lnTo>
                  <a:pt x="20280" y="25426"/>
                </a:lnTo>
                <a:lnTo>
                  <a:pt x="24950" y="22628"/>
                </a:lnTo>
                <a:lnTo>
                  <a:pt x="29968" y="20762"/>
                </a:lnTo>
                <a:lnTo>
                  <a:pt x="35218" y="19518"/>
                </a:lnTo>
                <a:lnTo>
                  <a:pt x="40624" y="18689"/>
                </a:lnTo>
                <a:lnTo>
                  <a:pt x="46132" y="17183"/>
                </a:lnTo>
                <a:lnTo>
                  <a:pt x="51710" y="15227"/>
                </a:lnTo>
                <a:lnTo>
                  <a:pt x="57333" y="12971"/>
                </a:lnTo>
                <a:lnTo>
                  <a:pt x="63940" y="11467"/>
                </a:lnTo>
                <a:lnTo>
                  <a:pt x="71202" y="10464"/>
                </a:lnTo>
                <a:lnTo>
                  <a:pt x="78899" y="9795"/>
                </a:lnTo>
                <a:lnTo>
                  <a:pt x="84984" y="8397"/>
                </a:lnTo>
                <a:lnTo>
                  <a:pt x="89994" y="6512"/>
                </a:lnTo>
                <a:lnTo>
                  <a:pt x="94286" y="4303"/>
                </a:lnTo>
                <a:lnTo>
                  <a:pt x="100005" y="2830"/>
                </a:lnTo>
                <a:lnTo>
                  <a:pt x="106675" y="1849"/>
                </a:lnTo>
                <a:lnTo>
                  <a:pt x="113979" y="1194"/>
                </a:lnTo>
                <a:lnTo>
                  <a:pt x="119801" y="758"/>
                </a:lnTo>
                <a:lnTo>
                  <a:pt x="128810" y="273"/>
                </a:lnTo>
                <a:lnTo>
                  <a:pt x="138528" y="58"/>
                </a:lnTo>
                <a:lnTo>
                  <a:pt x="143787" y="0"/>
                </a:lnTo>
                <a:lnTo>
                  <a:pt x="148246" y="914"/>
                </a:lnTo>
                <a:lnTo>
                  <a:pt x="152170" y="2476"/>
                </a:lnTo>
                <a:lnTo>
                  <a:pt x="155740" y="4470"/>
                </a:lnTo>
                <a:lnTo>
                  <a:pt x="158119" y="6752"/>
                </a:lnTo>
                <a:lnTo>
                  <a:pt x="159705" y="9225"/>
                </a:lnTo>
                <a:lnTo>
                  <a:pt x="160763" y="11827"/>
                </a:lnTo>
                <a:lnTo>
                  <a:pt x="160515" y="14514"/>
                </a:lnTo>
                <a:lnTo>
                  <a:pt x="159397" y="17258"/>
                </a:lnTo>
                <a:lnTo>
                  <a:pt x="155616" y="23798"/>
                </a:lnTo>
                <a:lnTo>
                  <a:pt x="150760" y="33056"/>
                </a:lnTo>
                <a:lnTo>
                  <a:pt x="142671" y="48978"/>
                </a:lnTo>
                <a:lnTo>
                  <a:pt x="139881" y="53568"/>
                </a:lnTo>
                <a:lnTo>
                  <a:pt x="137069" y="57582"/>
                </a:lnTo>
                <a:lnTo>
                  <a:pt x="134242" y="61210"/>
                </a:lnTo>
                <a:lnTo>
                  <a:pt x="130452" y="64581"/>
                </a:lnTo>
                <a:lnTo>
                  <a:pt x="126021" y="67780"/>
                </a:lnTo>
                <a:lnTo>
                  <a:pt x="121161" y="70866"/>
                </a:lnTo>
                <a:lnTo>
                  <a:pt x="116968" y="73876"/>
                </a:lnTo>
                <a:lnTo>
                  <a:pt x="113221" y="76835"/>
                </a:lnTo>
                <a:lnTo>
                  <a:pt x="109770" y="79760"/>
                </a:lnTo>
                <a:lnTo>
                  <a:pt x="106518" y="82662"/>
                </a:lnTo>
                <a:lnTo>
                  <a:pt x="94402" y="94083"/>
                </a:lnTo>
                <a:lnTo>
                  <a:pt x="94344" y="94138"/>
                </a:lnTo>
                <a:lnTo>
                  <a:pt x="98862" y="89618"/>
                </a:lnTo>
                <a:lnTo>
                  <a:pt x="101150" y="88282"/>
                </a:lnTo>
                <a:lnTo>
                  <a:pt x="106233" y="86798"/>
                </a:lnTo>
                <a:lnTo>
                  <a:pt x="111667" y="86138"/>
                </a:lnTo>
                <a:lnTo>
                  <a:pt x="114449" y="85962"/>
                </a:lnTo>
                <a:lnTo>
                  <a:pt x="117257" y="84892"/>
                </a:lnTo>
                <a:lnTo>
                  <a:pt x="122917" y="81164"/>
                </a:lnTo>
                <a:lnTo>
                  <a:pt x="128607" y="78871"/>
                </a:lnTo>
                <a:lnTo>
                  <a:pt x="131458" y="78260"/>
                </a:lnTo>
                <a:lnTo>
                  <a:pt x="135263" y="78805"/>
                </a:lnTo>
                <a:lnTo>
                  <a:pt x="139706" y="80121"/>
                </a:lnTo>
                <a:lnTo>
                  <a:pt x="144572" y="81951"/>
                </a:lnTo>
                <a:lnTo>
                  <a:pt x="149721" y="83171"/>
                </a:lnTo>
                <a:lnTo>
                  <a:pt x="155059" y="83984"/>
                </a:lnTo>
                <a:lnTo>
                  <a:pt x="160522" y="84526"/>
                </a:lnTo>
                <a:lnTo>
                  <a:pt x="165117" y="84887"/>
                </a:lnTo>
                <a:lnTo>
                  <a:pt x="169134" y="85128"/>
                </a:lnTo>
                <a:lnTo>
                  <a:pt x="172763" y="85289"/>
                </a:lnTo>
                <a:lnTo>
                  <a:pt x="176135" y="86348"/>
                </a:lnTo>
                <a:lnTo>
                  <a:pt x="182422" y="90066"/>
                </a:lnTo>
                <a:lnTo>
                  <a:pt x="188391" y="94893"/>
                </a:lnTo>
                <a:lnTo>
                  <a:pt x="191317" y="97513"/>
                </a:lnTo>
                <a:lnTo>
                  <a:pt x="193266" y="100213"/>
                </a:lnTo>
                <a:lnTo>
                  <a:pt x="195434" y="105753"/>
                </a:lnTo>
                <a:lnTo>
                  <a:pt x="198936" y="111390"/>
                </a:lnTo>
                <a:lnTo>
                  <a:pt x="201204" y="114227"/>
                </a:lnTo>
                <a:lnTo>
                  <a:pt x="201763" y="118023"/>
                </a:lnTo>
                <a:lnTo>
                  <a:pt x="201184" y="122459"/>
                </a:lnTo>
                <a:lnTo>
                  <a:pt x="199846" y="127321"/>
                </a:lnTo>
                <a:lnTo>
                  <a:pt x="198953" y="131515"/>
                </a:lnTo>
                <a:lnTo>
                  <a:pt x="198357" y="135263"/>
                </a:lnTo>
                <a:lnTo>
                  <a:pt x="197960" y="138715"/>
                </a:lnTo>
                <a:lnTo>
                  <a:pt x="196743" y="141968"/>
                </a:lnTo>
                <a:lnTo>
                  <a:pt x="192851" y="148123"/>
                </a:lnTo>
                <a:lnTo>
                  <a:pt x="190480" y="152051"/>
                </a:lnTo>
                <a:lnTo>
                  <a:pt x="187947" y="156574"/>
                </a:lnTo>
                <a:lnTo>
                  <a:pt x="185305" y="161494"/>
                </a:lnTo>
                <a:lnTo>
                  <a:pt x="181639" y="165727"/>
                </a:lnTo>
                <a:lnTo>
                  <a:pt x="177290" y="169501"/>
                </a:lnTo>
                <a:lnTo>
                  <a:pt x="172486" y="172970"/>
                </a:lnTo>
                <a:lnTo>
                  <a:pt x="168330" y="176235"/>
                </a:lnTo>
                <a:lnTo>
                  <a:pt x="164608" y="179365"/>
                </a:lnTo>
                <a:lnTo>
                  <a:pt x="161174" y="182403"/>
                </a:lnTo>
                <a:lnTo>
                  <a:pt x="154818" y="188319"/>
                </a:lnTo>
                <a:lnTo>
                  <a:pt x="151789" y="191230"/>
                </a:lnTo>
                <a:lnTo>
                  <a:pt x="147865" y="194124"/>
                </a:lnTo>
                <a:lnTo>
                  <a:pt x="143344" y="197005"/>
                </a:lnTo>
                <a:lnTo>
                  <a:pt x="138425" y="199878"/>
                </a:lnTo>
                <a:lnTo>
                  <a:pt x="134193" y="201794"/>
                </a:lnTo>
                <a:lnTo>
                  <a:pt x="130420" y="203071"/>
                </a:lnTo>
                <a:lnTo>
                  <a:pt x="126952" y="203923"/>
                </a:lnTo>
                <a:lnTo>
                  <a:pt x="123687" y="205442"/>
                </a:lnTo>
                <a:lnTo>
                  <a:pt x="113588" y="212132"/>
                </a:lnTo>
                <a:lnTo>
                  <a:pt x="109063" y="214726"/>
                </a:lnTo>
                <a:lnTo>
                  <a:pt x="104141" y="217408"/>
                </a:lnTo>
                <a:lnTo>
                  <a:pt x="99907" y="219195"/>
                </a:lnTo>
                <a:lnTo>
                  <a:pt x="96132" y="220387"/>
                </a:lnTo>
                <a:lnTo>
                  <a:pt x="85725" y="2227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84"/>
          <p:cNvSpPr/>
          <p:nvPr/>
        </p:nvSpPr>
        <p:spPr>
          <a:xfrm>
            <a:off x="5252861" y="5126857"/>
            <a:ext cx="210680" cy="333826"/>
          </a:xfrm>
          <a:custGeom>
            <a:avLst/>
            <a:gdLst/>
            <a:ahLst/>
            <a:cxnLst/>
            <a:rect l="0" t="0" r="0" b="0"/>
            <a:pathLst>
              <a:path w="210680" h="333826">
                <a:moveTo>
                  <a:pt x="4939" y="102368"/>
                </a:moveTo>
                <a:lnTo>
                  <a:pt x="388" y="97817"/>
                </a:lnTo>
                <a:lnTo>
                  <a:pt x="0" y="95524"/>
                </a:lnTo>
                <a:lnTo>
                  <a:pt x="693" y="93043"/>
                </a:lnTo>
                <a:lnTo>
                  <a:pt x="2108" y="90436"/>
                </a:lnTo>
                <a:lnTo>
                  <a:pt x="3681" y="85000"/>
                </a:lnTo>
                <a:lnTo>
                  <a:pt x="4566" y="76584"/>
                </a:lnTo>
                <a:lnTo>
                  <a:pt x="4690" y="73749"/>
                </a:lnTo>
                <a:lnTo>
                  <a:pt x="5725" y="70905"/>
                </a:lnTo>
                <a:lnTo>
                  <a:pt x="14231" y="56959"/>
                </a:lnTo>
                <a:lnTo>
                  <a:pt x="19546" y="47896"/>
                </a:lnTo>
                <a:lnTo>
                  <a:pt x="25083" y="40693"/>
                </a:lnTo>
                <a:lnTo>
                  <a:pt x="28846" y="37439"/>
                </a:lnTo>
                <a:lnTo>
                  <a:pt x="33260" y="34317"/>
                </a:lnTo>
                <a:lnTo>
                  <a:pt x="38106" y="31283"/>
                </a:lnTo>
                <a:lnTo>
                  <a:pt x="43243" y="28308"/>
                </a:lnTo>
                <a:lnTo>
                  <a:pt x="54030" y="22462"/>
                </a:lnTo>
                <a:lnTo>
                  <a:pt x="82159" y="8084"/>
                </a:lnTo>
                <a:lnTo>
                  <a:pt x="87851" y="5222"/>
                </a:lnTo>
                <a:lnTo>
                  <a:pt x="94504" y="3314"/>
                </a:lnTo>
                <a:lnTo>
                  <a:pt x="101796" y="2042"/>
                </a:lnTo>
                <a:lnTo>
                  <a:pt x="109515" y="1194"/>
                </a:lnTo>
                <a:lnTo>
                  <a:pt x="116566" y="628"/>
                </a:lnTo>
                <a:lnTo>
                  <a:pt x="123172" y="252"/>
                </a:lnTo>
                <a:lnTo>
                  <a:pt x="129481" y="0"/>
                </a:lnTo>
                <a:lnTo>
                  <a:pt x="134639" y="785"/>
                </a:lnTo>
                <a:lnTo>
                  <a:pt x="139031" y="2261"/>
                </a:lnTo>
                <a:lnTo>
                  <a:pt x="157473" y="11474"/>
                </a:lnTo>
                <a:lnTo>
                  <a:pt x="162826" y="13197"/>
                </a:lnTo>
                <a:lnTo>
                  <a:pt x="168299" y="14345"/>
                </a:lnTo>
                <a:lnTo>
                  <a:pt x="173853" y="15111"/>
                </a:lnTo>
                <a:lnTo>
                  <a:pt x="178508" y="17527"/>
                </a:lnTo>
                <a:lnTo>
                  <a:pt x="182564" y="21042"/>
                </a:lnTo>
                <a:lnTo>
                  <a:pt x="186221" y="25290"/>
                </a:lnTo>
                <a:lnTo>
                  <a:pt x="189611" y="30028"/>
                </a:lnTo>
                <a:lnTo>
                  <a:pt x="195918" y="40372"/>
                </a:lnTo>
                <a:lnTo>
                  <a:pt x="197980" y="45797"/>
                </a:lnTo>
                <a:lnTo>
                  <a:pt x="199355" y="51319"/>
                </a:lnTo>
                <a:lnTo>
                  <a:pt x="200272" y="56905"/>
                </a:lnTo>
                <a:lnTo>
                  <a:pt x="201836" y="62535"/>
                </a:lnTo>
                <a:lnTo>
                  <a:pt x="203831" y="68192"/>
                </a:lnTo>
                <a:lnTo>
                  <a:pt x="206113" y="73869"/>
                </a:lnTo>
                <a:lnTo>
                  <a:pt x="206683" y="80511"/>
                </a:lnTo>
                <a:lnTo>
                  <a:pt x="206110" y="87796"/>
                </a:lnTo>
                <a:lnTo>
                  <a:pt x="204775" y="95511"/>
                </a:lnTo>
                <a:lnTo>
                  <a:pt x="203886" y="103511"/>
                </a:lnTo>
                <a:lnTo>
                  <a:pt x="203292" y="111703"/>
                </a:lnTo>
                <a:lnTo>
                  <a:pt x="202897" y="120021"/>
                </a:lnTo>
                <a:lnTo>
                  <a:pt x="201681" y="127472"/>
                </a:lnTo>
                <a:lnTo>
                  <a:pt x="199918" y="134344"/>
                </a:lnTo>
                <a:lnTo>
                  <a:pt x="190244" y="163611"/>
                </a:lnTo>
                <a:lnTo>
                  <a:pt x="186578" y="171772"/>
                </a:lnTo>
                <a:lnTo>
                  <a:pt x="182229" y="180069"/>
                </a:lnTo>
                <a:lnTo>
                  <a:pt x="173270" y="195957"/>
                </a:lnTo>
                <a:lnTo>
                  <a:pt x="166112" y="209368"/>
                </a:lnTo>
                <a:lnTo>
                  <a:pt x="161918" y="215611"/>
                </a:lnTo>
                <a:lnTo>
                  <a:pt x="157216" y="221678"/>
                </a:lnTo>
                <a:lnTo>
                  <a:pt x="152177" y="227628"/>
                </a:lnTo>
                <a:lnTo>
                  <a:pt x="147865" y="233499"/>
                </a:lnTo>
                <a:lnTo>
                  <a:pt x="144038" y="239319"/>
                </a:lnTo>
                <a:lnTo>
                  <a:pt x="140534" y="245104"/>
                </a:lnTo>
                <a:lnTo>
                  <a:pt x="134100" y="254071"/>
                </a:lnTo>
                <a:lnTo>
                  <a:pt x="131052" y="257796"/>
                </a:lnTo>
                <a:lnTo>
                  <a:pt x="127114" y="261231"/>
                </a:lnTo>
                <a:lnTo>
                  <a:pt x="122584" y="264474"/>
                </a:lnTo>
                <a:lnTo>
                  <a:pt x="117659" y="267588"/>
                </a:lnTo>
                <a:lnTo>
                  <a:pt x="113423" y="270618"/>
                </a:lnTo>
                <a:lnTo>
                  <a:pt x="109646" y="273590"/>
                </a:lnTo>
                <a:lnTo>
                  <a:pt x="106177" y="276523"/>
                </a:lnTo>
                <a:lnTo>
                  <a:pt x="99781" y="279782"/>
                </a:lnTo>
                <a:lnTo>
                  <a:pt x="96742" y="280652"/>
                </a:lnTo>
                <a:lnTo>
                  <a:pt x="92811" y="280279"/>
                </a:lnTo>
                <a:lnTo>
                  <a:pt x="88285" y="279078"/>
                </a:lnTo>
                <a:lnTo>
                  <a:pt x="83363" y="277324"/>
                </a:lnTo>
                <a:lnTo>
                  <a:pt x="79129" y="276155"/>
                </a:lnTo>
                <a:lnTo>
                  <a:pt x="75354" y="275376"/>
                </a:lnTo>
                <a:lnTo>
                  <a:pt x="71884" y="274857"/>
                </a:lnTo>
                <a:lnTo>
                  <a:pt x="65489" y="274279"/>
                </a:lnTo>
                <a:lnTo>
                  <a:pt x="62451" y="274126"/>
                </a:lnTo>
                <a:lnTo>
                  <a:pt x="60425" y="273070"/>
                </a:lnTo>
                <a:lnTo>
                  <a:pt x="59075" y="271415"/>
                </a:lnTo>
                <a:lnTo>
                  <a:pt x="56907" y="266464"/>
                </a:lnTo>
                <a:lnTo>
                  <a:pt x="56443" y="256080"/>
                </a:lnTo>
                <a:lnTo>
                  <a:pt x="56388" y="249677"/>
                </a:lnTo>
                <a:lnTo>
                  <a:pt x="58920" y="246261"/>
                </a:lnTo>
                <a:lnTo>
                  <a:pt x="63220" y="241568"/>
                </a:lnTo>
                <a:lnTo>
                  <a:pt x="68307" y="236307"/>
                </a:lnTo>
                <a:lnTo>
                  <a:pt x="71949" y="233570"/>
                </a:lnTo>
                <a:lnTo>
                  <a:pt x="76282" y="230793"/>
                </a:lnTo>
                <a:lnTo>
                  <a:pt x="81076" y="227990"/>
                </a:lnTo>
                <a:lnTo>
                  <a:pt x="85224" y="226121"/>
                </a:lnTo>
                <a:lnTo>
                  <a:pt x="88943" y="224875"/>
                </a:lnTo>
                <a:lnTo>
                  <a:pt x="92373" y="224044"/>
                </a:lnTo>
                <a:lnTo>
                  <a:pt x="96566" y="222538"/>
                </a:lnTo>
                <a:lnTo>
                  <a:pt x="101266" y="220581"/>
                </a:lnTo>
                <a:lnTo>
                  <a:pt x="106304" y="218324"/>
                </a:lnTo>
                <a:lnTo>
                  <a:pt x="110616" y="217772"/>
                </a:lnTo>
                <a:lnTo>
                  <a:pt x="114442" y="218357"/>
                </a:lnTo>
                <a:lnTo>
                  <a:pt x="117946" y="219698"/>
                </a:lnTo>
                <a:lnTo>
                  <a:pt x="124379" y="221190"/>
                </a:lnTo>
                <a:lnTo>
                  <a:pt x="127428" y="221587"/>
                </a:lnTo>
                <a:lnTo>
                  <a:pt x="131366" y="222805"/>
                </a:lnTo>
                <a:lnTo>
                  <a:pt x="135896" y="224569"/>
                </a:lnTo>
                <a:lnTo>
                  <a:pt x="140821" y="226698"/>
                </a:lnTo>
                <a:lnTo>
                  <a:pt x="145057" y="229069"/>
                </a:lnTo>
                <a:lnTo>
                  <a:pt x="148834" y="231603"/>
                </a:lnTo>
                <a:lnTo>
                  <a:pt x="152304" y="234245"/>
                </a:lnTo>
                <a:lnTo>
                  <a:pt x="158699" y="239720"/>
                </a:lnTo>
                <a:lnTo>
                  <a:pt x="161738" y="242513"/>
                </a:lnTo>
                <a:lnTo>
                  <a:pt x="167655" y="250697"/>
                </a:lnTo>
                <a:lnTo>
                  <a:pt x="173460" y="260684"/>
                </a:lnTo>
                <a:lnTo>
                  <a:pt x="179214" y="271473"/>
                </a:lnTo>
                <a:lnTo>
                  <a:pt x="182407" y="280078"/>
                </a:lnTo>
                <a:lnTo>
                  <a:pt x="184778" y="288030"/>
                </a:lnTo>
                <a:lnTo>
                  <a:pt x="189007" y="297914"/>
                </a:lnTo>
                <a:lnTo>
                  <a:pt x="194062" y="306117"/>
                </a:lnTo>
                <a:lnTo>
                  <a:pt x="196743" y="309639"/>
                </a:lnTo>
                <a:lnTo>
                  <a:pt x="199723" y="316091"/>
                </a:lnTo>
                <a:lnTo>
                  <a:pt x="200517" y="319145"/>
                </a:lnTo>
                <a:lnTo>
                  <a:pt x="203940" y="325078"/>
                </a:lnTo>
                <a:lnTo>
                  <a:pt x="210679" y="3338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85"/>
          <p:cNvSpPr/>
          <p:nvPr/>
        </p:nvSpPr>
        <p:spPr>
          <a:xfrm>
            <a:off x="5574982" y="5212184"/>
            <a:ext cx="128589" cy="231354"/>
          </a:xfrm>
          <a:custGeom>
            <a:avLst/>
            <a:gdLst/>
            <a:ahLst/>
            <a:cxnLst/>
            <a:rect l="0" t="0" r="0" b="0"/>
            <a:pathLst>
              <a:path w="128589" h="231354">
                <a:moveTo>
                  <a:pt x="0" y="8468"/>
                </a:moveTo>
                <a:lnTo>
                  <a:pt x="7381" y="1087"/>
                </a:lnTo>
                <a:lnTo>
                  <a:pt x="10583" y="425"/>
                </a:lnTo>
                <a:lnTo>
                  <a:pt x="12770" y="249"/>
                </a:lnTo>
                <a:lnTo>
                  <a:pt x="15181" y="131"/>
                </a:lnTo>
                <a:lnTo>
                  <a:pt x="20400" y="0"/>
                </a:lnTo>
                <a:lnTo>
                  <a:pt x="22172" y="918"/>
                </a:lnTo>
                <a:lnTo>
                  <a:pt x="23354" y="2482"/>
                </a:lnTo>
                <a:lnTo>
                  <a:pt x="24142" y="4477"/>
                </a:lnTo>
                <a:lnTo>
                  <a:pt x="25620" y="5808"/>
                </a:lnTo>
                <a:lnTo>
                  <a:pt x="27557" y="6695"/>
                </a:lnTo>
                <a:lnTo>
                  <a:pt x="29802" y="7286"/>
                </a:lnTo>
                <a:lnTo>
                  <a:pt x="31298" y="8632"/>
                </a:lnTo>
                <a:lnTo>
                  <a:pt x="32295" y="10482"/>
                </a:lnTo>
                <a:lnTo>
                  <a:pt x="32960" y="12669"/>
                </a:lnTo>
                <a:lnTo>
                  <a:pt x="36239" y="17638"/>
                </a:lnTo>
                <a:lnTo>
                  <a:pt x="38447" y="20296"/>
                </a:lnTo>
                <a:lnTo>
                  <a:pt x="40871" y="23021"/>
                </a:lnTo>
                <a:lnTo>
                  <a:pt x="46105" y="28589"/>
                </a:lnTo>
                <a:lnTo>
                  <a:pt x="48834" y="32360"/>
                </a:lnTo>
                <a:lnTo>
                  <a:pt x="51606" y="36778"/>
                </a:lnTo>
                <a:lnTo>
                  <a:pt x="54407" y="41629"/>
                </a:lnTo>
                <a:lnTo>
                  <a:pt x="60058" y="52099"/>
                </a:lnTo>
                <a:lnTo>
                  <a:pt x="62899" y="57558"/>
                </a:lnTo>
                <a:lnTo>
                  <a:pt x="65745" y="62150"/>
                </a:lnTo>
                <a:lnTo>
                  <a:pt x="68595" y="66163"/>
                </a:lnTo>
                <a:lnTo>
                  <a:pt x="71447" y="69792"/>
                </a:lnTo>
                <a:lnTo>
                  <a:pt x="74301" y="75068"/>
                </a:lnTo>
                <a:lnTo>
                  <a:pt x="77157" y="81443"/>
                </a:lnTo>
                <a:lnTo>
                  <a:pt x="80013" y="88550"/>
                </a:lnTo>
                <a:lnTo>
                  <a:pt x="81917" y="96146"/>
                </a:lnTo>
                <a:lnTo>
                  <a:pt x="83186" y="104068"/>
                </a:lnTo>
                <a:lnTo>
                  <a:pt x="84033" y="112206"/>
                </a:lnTo>
                <a:lnTo>
                  <a:pt x="85549" y="119537"/>
                </a:lnTo>
                <a:lnTo>
                  <a:pt x="87513" y="126329"/>
                </a:lnTo>
                <a:lnTo>
                  <a:pt x="89774" y="132762"/>
                </a:lnTo>
                <a:lnTo>
                  <a:pt x="91282" y="139908"/>
                </a:lnTo>
                <a:lnTo>
                  <a:pt x="92287" y="147530"/>
                </a:lnTo>
                <a:lnTo>
                  <a:pt x="92958" y="155468"/>
                </a:lnTo>
                <a:lnTo>
                  <a:pt x="94357" y="162666"/>
                </a:lnTo>
                <a:lnTo>
                  <a:pt x="96242" y="169369"/>
                </a:lnTo>
                <a:lnTo>
                  <a:pt x="98451" y="175743"/>
                </a:lnTo>
                <a:lnTo>
                  <a:pt x="100877" y="181897"/>
                </a:lnTo>
                <a:lnTo>
                  <a:pt x="103446" y="187905"/>
                </a:lnTo>
                <a:lnTo>
                  <a:pt x="106112" y="193815"/>
                </a:lnTo>
                <a:lnTo>
                  <a:pt x="107889" y="198708"/>
                </a:lnTo>
                <a:lnTo>
                  <a:pt x="109073" y="202922"/>
                </a:lnTo>
                <a:lnTo>
                  <a:pt x="110390" y="210145"/>
                </a:lnTo>
                <a:lnTo>
                  <a:pt x="110975" y="216529"/>
                </a:lnTo>
                <a:lnTo>
                  <a:pt x="112083" y="219566"/>
                </a:lnTo>
                <a:lnTo>
                  <a:pt x="115855" y="225479"/>
                </a:lnTo>
                <a:lnTo>
                  <a:pt x="119650" y="230838"/>
                </a:lnTo>
                <a:lnTo>
                  <a:pt x="122393" y="231124"/>
                </a:lnTo>
                <a:lnTo>
                  <a:pt x="128588" y="2313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86"/>
          <p:cNvSpPr/>
          <p:nvPr/>
        </p:nvSpPr>
        <p:spPr>
          <a:xfrm>
            <a:off x="5540692" y="5203860"/>
            <a:ext cx="188596" cy="222533"/>
          </a:xfrm>
          <a:custGeom>
            <a:avLst/>
            <a:gdLst/>
            <a:ahLst/>
            <a:cxnLst/>
            <a:rect l="0" t="0" r="0" b="0"/>
            <a:pathLst>
              <a:path w="188596" h="222533">
                <a:moveTo>
                  <a:pt x="188595" y="8219"/>
                </a:moveTo>
                <a:lnTo>
                  <a:pt x="188595" y="0"/>
                </a:lnTo>
                <a:lnTo>
                  <a:pt x="188595" y="4303"/>
                </a:lnTo>
                <a:lnTo>
                  <a:pt x="187643" y="5608"/>
                </a:lnTo>
                <a:lnTo>
                  <a:pt x="186055" y="6479"/>
                </a:lnTo>
                <a:lnTo>
                  <a:pt x="184045" y="7059"/>
                </a:lnTo>
                <a:lnTo>
                  <a:pt x="182703" y="9351"/>
                </a:lnTo>
                <a:lnTo>
                  <a:pt x="181810" y="12783"/>
                </a:lnTo>
                <a:lnTo>
                  <a:pt x="181214" y="16977"/>
                </a:lnTo>
                <a:lnTo>
                  <a:pt x="178912" y="21678"/>
                </a:lnTo>
                <a:lnTo>
                  <a:pt x="175472" y="26717"/>
                </a:lnTo>
                <a:lnTo>
                  <a:pt x="171274" y="31981"/>
                </a:lnTo>
                <a:lnTo>
                  <a:pt x="167523" y="37396"/>
                </a:lnTo>
                <a:lnTo>
                  <a:pt x="164069" y="42910"/>
                </a:lnTo>
                <a:lnTo>
                  <a:pt x="160815" y="48492"/>
                </a:lnTo>
                <a:lnTo>
                  <a:pt x="156740" y="54118"/>
                </a:lnTo>
                <a:lnTo>
                  <a:pt x="152118" y="59773"/>
                </a:lnTo>
                <a:lnTo>
                  <a:pt x="147132" y="65449"/>
                </a:lnTo>
                <a:lnTo>
                  <a:pt x="141903" y="71137"/>
                </a:lnTo>
                <a:lnTo>
                  <a:pt x="131013" y="82538"/>
                </a:lnTo>
                <a:lnTo>
                  <a:pt x="125442" y="89198"/>
                </a:lnTo>
                <a:lnTo>
                  <a:pt x="119823" y="96495"/>
                </a:lnTo>
                <a:lnTo>
                  <a:pt x="114172" y="104217"/>
                </a:lnTo>
                <a:lnTo>
                  <a:pt x="108500" y="111270"/>
                </a:lnTo>
                <a:lnTo>
                  <a:pt x="102813" y="117878"/>
                </a:lnTo>
                <a:lnTo>
                  <a:pt x="97117" y="124188"/>
                </a:lnTo>
                <a:lnTo>
                  <a:pt x="85708" y="136279"/>
                </a:lnTo>
                <a:lnTo>
                  <a:pt x="79999" y="142170"/>
                </a:lnTo>
                <a:lnTo>
                  <a:pt x="75240" y="148002"/>
                </a:lnTo>
                <a:lnTo>
                  <a:pt x="71115" y="153796"/>
                </a:lnTo>
                <a:lnTo>
                  <a:pt x="67413" y="159563"/>
                </a:lnTo>
                <a:lnTo>
                  <a:pt x="63039" y="165312"/>
                </a:lnTo>
                <a:lnTo>
                  <a:pt x="58218" y="171051"/>
                </a:lnTo>
                <a:lnTo>
                  <a:pt x="48735" y="181554"/>
                </a:lnTo>
                <a:lnTo>
                  <a:pt x="41345" y="189397"/>
                </a:lnTo>
                <a:lnTo>
                  <a:pt x="37088" y="192822"/>
                </a:lnTo>
                <a:lnTo>
                  <a:pt x="32346" y="196058"/>
                </a:lnTo>
                <a:lnTo>
                  <a:pt x="27279" y="199167"/>
                </a:lnTo>
                <a:lnTo>
                  <a:pt x="23901" y="202193"/>
                </a:lnTo>
                <a:lnTo>
                  <a:pt x="21649" y="205163"/>
                </a:lnTo>
                <a:lnTo>
                  <a:pt x="20148" y="208095"/>
                </a:lnTo>
                <a:lnTo>
                  <a:pt x="18194" y="210050"/>
                </a:lnTo>
                <a:lnTo>
                  <a:pt x="15940" y="211354"/>
                </a:lnTo>
                <a:lnTo>
                  <a:pt x="10028" y="213445"/>
                </a:lnTo>
                <a:lnTo>
                  <a:pt x="4453" y="218358"/>
                </a:lnTo>
                <a:lnTo>
                  <a:pt x="0" y="2225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87"/>
          <p:cNvSpPr/>
          <p:nvPr/>
        </p:nvSpPr>
        <p:spPr>
          <a:xfrm>
            <a:off x="5832157" y="5212184"/>
            <a:ext cx="197169" cy="17042"/>
          </a:xfrm>
          <a:custGeom>
            <a:avLst/>
            <a:gdLst/>
            <a:ahLst/>
            <a:cxnLst/>
            <a:rect l="0" t="0" r="0" b="0"/>
            <a:pathLst>
              <a:path w="197169" h="17042">
                <a:moveTo>
                  <a:pt x="0" y="8468"/>
                </a:moveTo>
                <a:lnTo>
                  <a:pt x="15600" y="8468"/>
                </a:lnTo>
                <a:lnTo>
                  <a:pt x="18020" y="7516"/>
                </a:lnTo>
                <a:lnTo>
                  <a:pt x="21539" y="5928"/>
                </a:lnTo>
                <a:lnTo>
                  <a:pt x="25789" y="3918"/>
                </a:lnTo>
                <a:lnTo>
                  <a:pt x="30528" y="2577"/>
                </a:lnTo>
                <a:lnTo>
                  <a:pt x="35592" y="1683"/>
                </a:lnTo>
                <a:lnTo>
                  <a:pt x="40873" y="1087"/>
                </a:lnTo>
                <a:lnTo>
                  <a:pt x="46298" y="690"/>
                </a:lnTo>
                <a:lnTo>
                  <a:pt x="51821" y="425"/>
                </a:lnTo>
                <a:lnTo>
                  <a:pt x="63037" y="131"/>
                </a:lnTo>
                <a:lnTo>
                  <a:pt x="74372" y="0"/>
                </a:lnTo>
                <a:lnTo>
                  <a:pt x="81013" y="918"/>
                </a:lnTo>
                <a:lnTo>
                  <a:pt x="88299" y="2482"/>
                </a:lnTo>
                <a:lnTo>
                  <a:pt x="96014" y="4477"/>
                </a:lnTo>
                <a:lnTo>
                  <a:pt x="102109" y="5808"/>
                </a:lnTo>
                <a:lnTo>
                  <a:pt x="107125" y="6695"/>
                </a:lnTo>
                <a:lnTo>
                  <a:pt x="111422" y="7286"/>
                </a:lnTo>
                <a:lnTo>
                  <a:pt x="116191" y="7680"/>
                </a:lnTo>
                <a:lnTo>
                  <a:pt x="121276" y="7943"/>
                </a:lnTo>
                <a:lnTo>
                  <a:pt x="132005" y="8235"/>
                </a:lnTo>
                <a:lnTo>
                  <a:pt x="172636" y="8459"/>
                </a:lnTo>
                <a:lnTo>
                  <a:pt x="176051" y="9415"/>
                </a:lnTo>
                <a:lnTo>
                  <a:pt x="179279" y="11004"/>
                </a:lnTo>
                <a:lnTo>
                  <a:pt x="182385" y="13016"/>
                </a:lnTo>
                <a:lnTo>
                  <a:pt x="185407" y="14358"/>
                </a:lnTo>
                <a:lnTo>
                  <a:pt x="188375" y="15252"/>
                </a:lnTo>
                <a:lnTo>
                  <a:pt x="197168" y="170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88"/>
          <p:cNvSpPr/>
          <p:nvPr/>
        </p:nvSpPr>
        <p:spPr>
          <a:xfrm>
            <a:off x="5866551" y="5280660"/>
            <a:ext cx="197065" cy="42863"/>
          </a:xfrm>
          <a:custGeom>
            <a:avLst/>
            <a:gdLst/>
            <a:ahLst/>
            <a:cxnLst/>
            <a:rect l="0" t="0" r="0" b="0"/>
            <a:pathLst>
              <a:path w="197065" h="42863">
                <a:moveTo>
                  <a:pt x="8469" y="42862"/>
                </a:moveTo>
                <a:lnTo>
                  <a:pt x="1087" y="42862"/>
                </a:lnTo>
                <a:lnTo>
                  <a:pt x="690" y="41910"/>
                </a:lnTo>
                <a:lnTo>
                  <a:pt x="426" y="40322"/>
                </a:lnTo>
                <a:lnTo>
                  <a:pt x="0" y="35481"/>
                </a:lnTo>
                <a:lnTo>
                  <a:pt x="918" y="35084"/>
                </a:lnTo>
                <a:lnTo>
                  <a:pt x="6761" y="34525"/>
                </a:lnTo>
                <a:lnTo>
                  <a:pt x="11837" y="34394"/>
                </a:lnTo>
                <a:lnTo>
                  <a:pt x="20050" y="34321"/>
                </a:lnTo>
                <a:lnTo>
                  <a:pt x="22857" y="33358"/>
                </a:lnTo>
                <a:lnTo>
                  <a:pt x="25681" y="31763"/>
                </a:lnTo>
                <a:lnTo>
                  <a:pt x="28516" y="29748"/>
                </a:lnTo>
                <a:lnTo>
                  <a:pt x="32311" y="28404"/>
                </a:lnTo>
                <a:lnTo>
                  <a:pt x="36746" y="27509"/>
                </a:lnTo>
                <a:lnTo>
                  <a:pt x="41607" y="26912"/>
                </a:lnTo>
                <a:lnTo>
                  <a:pt x="45801" y="25561"/>
                </a:lnTo>
                <a:lnTo>
                  <a:pt x="49549" y="23708"/>
                </a:lnTo>
                <a:lnTo>
                  <a:pt x="53001" y="21520"/>
                </a:lnTo>
                <a:lnTo>
                  <a:pt x="57207" y="20062"/>
                </a:lnTo>
                <a:lnTo>
                  <a:pt x="61916" y="19089"/>
                </a:lnTo>
                <a:lnTo>
                  <a:pt x="66960" y="18441"/>
                </a:lnTo>
                <a:lnTo>
                  <a:pt x="72228" y="17056"/>
                </a:lnTo>
                <a:lnTo>
                  <a:pt x="77645" y="15181"/>
                </a:lnTo>
                <a:lnTo>
                  <a:pt x="83161" y="12978"/>
                </a:lnTo>
                <a:lnTo>
                  <a:pt x="88744" y="11509"/>
                </a:lnTo>
                <a:lnTo>
                  <a:pt x="94370" y="10530"/>
                </a:lnTo>
                <a:lnTo>
                  <a:pt x="100027" y="9877"/>
                </a:lnTo>
                <a:lnTo>
                  <a:pt x="105702" y="9442"/>
                </a:lnTo>
                <a:lnTo>
                  <a:pt x="111391" y="9152"/>
                </a:lnTo>
                <a:lnTo>
                  <a:pt x="122792" y="8830"/>
                </a:lnTo>
                <a:lnTo>
                  <a:pt x="134209" y="8687"/>
                </a:lnTo>
                <a:lnTo>
                  <a:pt x="139921" y="7696"/>
                </a:lnTo>
                <a:lnTo>
                  <a:pt x="145633" y="6083"/>
                </a:lnTo>
                <a:lnTo>
                  <a:pt x="151347" y="4055"/>
                </a:lnTo>
                <a:lnTo>
                  <a:pt x="156108" y="2703"/>
                </a:lnTo>
                <a:lnTo>
                  <a:pt x="160235" y="1802"/>
                </a:lnTo>
                <a:lnTo>
                  <a:pt x="163939" y="1202"/>
                </a:lnTo>
                <a:lnTo>
                  <a:pt x="169265" y="800"/>
                </a:lnTo>
                <a:lnTo>
                  <a:pt x="175674" y="534"/>
                </a:lnTo>
                <a:lnTo>
                  <a:pt x="1970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89"/>
          <p:cNvSpPr/>
          <p:nvPr/>
        </p:nvSpPr>
        <p:spPr>
          <a:xfrm>
            <a:off x="6157912" y="5237797"/>
            <a:ext cx="128589" cy="17146"/>
          </a:xfrm>
          <a:custGeom>
            <a:avLst/>
            <a:gdLst/>
            <a:ahLst/>
            <a:cxnLst/>
            <a:rect l="0" t="0" r="0" b="0"/>
            <a:pathLst>
              <a:path w="128589" h="17146">
                <a:moveTo>
                  <a:pt x="0" y="17145"/>
                </a:moveTo>
                <a:lnTo>
                  <a:pt x="33170" y="17145"/>
                </a:lnTo>
                <a:lnTo>
                  <a:pt x="37354" y="16193"/>
                </a:lnTo>
                <a:lnTo>
                  <a:pt x="41095" y="14606"/>
                </a:lnTo>
                <a:lnTo>
                  <a:pt x="44541" y="12594"/>
                </a:lnTo>
                <a:lnTo>
                  <a:pt x="48745" y="11253"/>
                </a:lnTo>
                <a:lnTo>
                  <a:pt x="53451" y="10360"/>
                </a:lnTo>
                <a:lnTo>
                  <a:pt x="58494" y="9764"/>
                </a:lnTo>
                <a:lnTo>
                  <a:pt x="63761" y="9367"/>
                </a:lnTo>
                <a:lnTo>
                  <a:pt x="69178" y="9102"/>
                </a:lnTo>
                <a:lnTo>
                  <a:pt x="80276" y="8808"/>
                </a:lnTo>
                <a:lnTo>
                  <a:pt x="91558" y="8677"/>
                </a:lnTo>
                <a:lnTo>
                  <a:pt x="96282" y="7690"/>
                </a:lnTo>
                <a:lnTo>
                  <a:pt x="100383" y="6079"/>
                </a:lnTo>
                <a:lnTo>
                  <a:pt x="104069" y="4053"/>
                </a:lnTo>
                <a:lnTo>
                  <a:pt x="108432" y="2702"/>
                </a:lnTo>
                <a:lnTo>
                  <a:pt x="113245" y="1802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90"/>
          <p:cNvSpPr/>
          <p:nvPr/>
        </p:nvSpPr>
        <p:spPr>
          <a:xfrm>
            <a:off x="6363652" y="5126356"/>
            <a:ext cx="154155" cy="210580"/>
          </a:xfrm>
          <a:custGeom>
            <a:avLst/>
            <a:gdLst/>
            <a:ahLst/>
            <a:cxnLst/>
            <a:rect l="0" t="0" r="0" b="0"/>
            <a:pathLst>
              <a:path w="154155" h="210580">
                <a:moveTo>
                  <a:pt x="17145" y="25716"/>
                </a:moveTo>
                <a:lnTo>
                  <a:pt x="21696" y="25716"/>
                </a:lnTo>
                <a:lnTo>
                  <a:pt x="23036" y="24764"/>
                </a:lnTo>
                <a:lnTo>
                  <a:pt x="23930" y="23176"/>
                </a:lnTo>
                <a:lnTo>
                  <a:pt x="24526" y="21166"/>
                </a:lnTo>
                <a:lnTo>
                  <a:pt x="25876" y="19825"/>
                </a:lnTo>
                <a:lnTo>
                  <a:pt x="27728" y="18931"/>
                </a:lnTo>
                <a:lnTo>
                  <a:pt x="29915" y="18335"/>
                </a:lnTo>
                <a:lnTo>
                  <a:pt x="33279" y="16986"/>
                </a:lnTo>
                <a:lnTo>
                  <a:pt x="37426" y="15134"/>
                </a:lnTo>
                <a:lnTo>
                  <a:pt x="42096" y="12946"/>
                </a:lnTo>
                <a:lnTo>
                  <a:pt x="45209" y="10535"/>
                </a:lnTo>
                <a:lnTo>
                  <a:pt x="47284" y="7976"/>
                </a:lnTo>
                <a:lnTo>
                  <a:pt x="48668" y="5317"/>
                </a:lnTo>
                <a:lnTo>
                  <a:pt x="51495" y="3544"/>
                </a:lnTo>
                <a:lnTo>
                  <a:pt x="55286" y="2362"/>
                </a:lnTo>
                <a:lnTo>
                  <a:pt x="59717" y="1575"/>
                </a:lnTo>
                <a:lnTo>
                  <a:pt x="63623" y="1049"/>
                </a:lnTo>
                <a:lnTo>
                  <a:pt x="67181" y="699"/>
                </a:lnTo>
                <a:lnTo>
                  <a:pt x="70505" y="466"/>
                </a:lnTo>
                <a:lnTo>
                  <a:pt x="73673" y="310"/>
                </a:lnTo>
                <a:lnTo>
                  <a:pt x="79734" y="137"/>
                </a:lnTo>
                <a:lnTo>
                  <a:pt x="97131" y="10"/>
                </a:lnTo>
                <a:lnTo>
                  <a:pt x="114298" y="0"/>
                </a:lnTo>
                <a:lnTo>
                  <a:pt x="116204" y="952"/>
                </a:lnTo>
                <a:lnTo>
                  <a:pt x="117474" y="2539"/>
                </a:lnTo>
                <a:lnTo>
                  <a:pt x="118321" y="4550"/>
                </a:lnTo>
                <a:lnTo>
                  <a:pt x="119262" y="9324"/>
                </a:lnTo>
                <a:lnTo>
                  <a:pt x="119681" y="14621"/>
                </a:lnTo>
                <a:lnTo>
                  <a:pt x="119866" y="20150"/>
                </a:lnTo>
                <a:lnTo>
                  <a:pt x="118963" y="22957"/>
                </a:lnTo>
                <a:lnTo>
                  <a:pt x="115420" y="28618"/>
                </a:lnTo>
                <a:lnTo>
                  <a:pt x="110671" y="34308"/>
                </a:lnTo>
                <a:lnTo>
                  <a:pt x="108070" y="37159"/>
                </a:lnTo>
                <a:lnTo>
                  <a:pt x="105385" y="40965"/>
                </a:lnTo>
                <a:lnTo>
                  <a:pt x="102641" y="45407"/>
                </a:lnTo>
                <a:lnTo>
                  <a:pt x="99860" y="50274"/>
                </a:lnTo>
                <a:lnTo>
                  <a:pt x="97053" y="54470"/>
                </a:lnTo>
                <a:lnTo>
                  <a:pt x="94230" y="58220"/>
                </a:lnTo>
                <a:lnTo>
                  <a:pt x="91395" y="61673"/>
                </a:lnTo>
                <a:lnTo>
                  <a:pt x="87600" y="64927"/>
                </a:lnTo>
                <a:lnTo>
                  <a:pt x="83165" y="68050"/>
                </a:lnTo>
                <a:lnTo>
                  <a:pt x="78304" y="71084"/>
                </a:lnTo>
                <a:lnTo>
                  <a:pt x="74110" y="73106"/>
                </a:lnTo>
                <a:lnTo>
                  <a:pt x="70362" y="74454"/>
                </a:lnTo>
                <a:lnTo>
                  <a:pt x="66910" y="75353"/>
                </a:lnTo>
                <a:lnTo>
                  <a:pt x="64609" y="76905"/>
                </a:lnTo>
                <a:lnTo>
                  <a:pt x="63076" y="78892"/>
                </a:lnTo>
                <a:lnTo>
                  <a:pt x="62053" y="81169"/>
                </a:lnTo>
                <a:lnTo>
                  <a:pt x="60419" y="82687"/>
                </a:lnTo>
                <a:lnTo>
                  <a:pt x="58376" y="83699"/>
                </a:lnTo>
                <a:lnTo>
                  <a:pt x="51556" y="85689"/>
                </a:lnTo>
                <a:lnTo>
                  <a:pt x="118749" y="85723"/>
                </a:lnTo>
                <a:lnTo>
                  <a:pt x="122981" y="86676"/>
                </a:lnTo>
                <a:lnTo>
                  <a:pt x="126755" y="88264"/>
                </a:lnTo>
                <a:lnTo>
                  <a:pt x="130224" y="90275"/>
                </a:lnTo>
                <a:lnTo>
                  <a:pt x="133488" y="91615"/>
                </a:lnTo>
                <a:lnTo>
                  <a:pt x="136617" y="92509"/>
                </a:lnTo>
                <a:lnTo>
                  <a:pt x="139656" y="93105"/>
                </a:lnTo>
                <a:lnTo>
                  <a:pt x="142634" y="94454"/>
                </a:lnTo>
                <a:lnTo>
                  <a:pt x="145572" y="96307"/>
                </a:lnTo>
                <a:lnTo>
                  <a:pt x="148483" y="98494"/>
                </a:lnTo>
                <a:lnTo>
                  <a:pt x="150424" y="100905"/>
                </a:lnTo>
                <a:lnTo>
                  <a:pt x="151718" y="103465"/>
                </a:lnTo>
                <a:lnTo>
                  <a:pt x="153155" y="108848"/>
                </a:lnTo>
                <a:lnTo>
                  <a:pt x="153795" y="114417"/>
                </a:lnTo>
                <a:lnTo>
                  <a:pt x="153964" y="118187"/>
                </a:lnTo>
                <a:lnTo>
                  <a:pt x="154154" y="127457"/>
                </a:lnTo>
                <a:lnTo>
                  <a:pt x="153252" y="131643"/>
                </a:lnTo>
                <a:lnTo>
                  <a:pt x="151698" y="135387"/>
                </a:lnTo>
                <a:lnTo>
                  <a:pt x="149710" y="138835"/>
                </a:lnTo>
                <a:lnTo>
                  <a:pt x="148383" y="143039"/>
                </a:lnTo>
                <a:lnTo>
                  <a:pt x="147500" y="147746"/>
                </a:lnTo>
                <a:lnTo>
                  <a:pt x="146911" y="152789"/>
                </a:lnTo>
                <a:lnTo>
                  <a:pt x="144613" y="157104"/>
                </a:lnTo>
                <a:lnTo>
                  <a:pt x="141176" y="160933"/>
                </a:lnTo>
                <a:lnTo>
                  <a:pt x="136980" y="164438"/>
                </a:lnTo>
                <a:lnTo>
                  <a:pt x="133230" y="167728"/>
                </a:lnTo>
                <a:lnTo>
                  <a:pt x="129778" y="170873"/>
                </a:lnTo>
                <a:lnTo>
                  <a:pt x="126523" y="173922"/>
                </a:lnTo>
                <a:lnTo>
                  <a:pt x="122449" y="176908"/>
                </a:lnTo>
                <a:lnTo>
                  <a:pt x="117828" y="179851"/>
                </a:lnTo>
                <a:lnTo>
                  <a:pt x="112842" y="182765"/>
                </a:lnTo>
                <a:lnTo>
                  <a:pt x="108565" y="185660"/>
                </a:lnTo>
                <a:lnTo>
                  <a:pt x="104762" y="188543"/>
                </a:lnTo>
                <a:lnTo>
                  <a:pt x="101274" y="191417"/>
                </a:lnTo>
                <a:lnTo>
                  <a:pt x="97043" y="194286"/>
                </a:lnTo>
                <a:lnTo>
                  <a:pt x="92318" y="197151"/>
                </a:lnTo>
                <a:lnTo>
                  <a:pt x="87263" y="200013"/>
                </a:lnTo>
                <a:lnTo>
                  <a:pt x="82940" y="201922"/>
                </a:lnTo>
                <a:lnTo>
                  <a:pt x="79106" y="203194"/>
                </a:lnTo>
                <a:lnTo>
                  <a:pt x="75597" y="204042"/>
                </a:lnTo>
                <a:lnTo>
                  <a:pt x="71353" y="204608"/>
                </a:lnTo>
                <a:lnTo>
                  <a:pt x="66619" y="204985"/>
                </a:lnTo>
                <a:lnTo>
                  <a:pt x="61557" y="205236"/>
                </a:lnTo>
                <a:lnTo>
                  <a:pt x="57231" y="206356"/>
                </a:lnTo>
                <a:lnTo>
                  <a:pt x="53394" y="208055"/>
                </a:lnTo>
                <a:lnTo>
                  <a:pt x="49884" y="210141"/>
                </a:lnTo>
                <a:lnTo>
                  <a:pt x="45638" y="210579"/>
                </a:lnTo>
                <a:lnTo>
                  <a:pt x="40903" y="209917"/>
                </a:lnTo>
                <a:lnTo>
                  <a:pt x="35841" y="208525"/>
                </a:lnTo>
                <a:lnTo>
                  <a:pt x="31514" y="207596"/>
                </a:lnTo>
                <a:lnTo>
                  <a:pt x="27677" y="206977"/>
                </a:lnTo>
                <a:lnTo>
                  <a:pt x="24166" y="206564"/>
                </a:lnTo>
                <a:lnTo>
                  <a:pt x="20874" y="206289"/>
                </a:lnTo>
                <a:lnTo>
                  <a:pt x="17726" y="206105"/>
                </a:lnTo>
                <a:lnTo>
                  <a:pt x="11688" y="205902"/>
                </a:lnTo>
                <a:lnTo>
                  <a:pt x="0" y="2057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91"/>
          <p:cNvSpPr/>
          <p:nvPr/>
        </p:nvSpPr>
        <p:spPr>
          <a:xfrm>
            <a:off x="5163502" y="5469254"/>
            <a:ext cx="377191" cy="42864"/>
          </a:xfrm>
          <a:custGeom>
            <a:avLst/>
            <a:gdLst/>
            <a:ahLst/>
            <a:cxnLst/>
            <a:rect l="0" t="0" r="0" b="0"/>
            <a:pathLst>
              <a:path w="377191" h="42864">
                <a:moveTo>
                  <a:pt x="0" y="0"/>
                </a:moveTo>
                <a:lnTo>
                  <a:pt x="20151" y="0"/>
                </a:lnTo>
                <a:lnTo>
                  <a:pt x="22959" y="953"/>
                </a:lnTo>
                <a:lnTo>
                  <a:pt x="25784" y="2541"/>
                </a:lnTo>
                <a:lnTo>
                  <a:pt x="28619" y="4552"/>
                </a:lnTo>
                <a:lnTo>
                  <a:pt x="32414" y="5892"/>
                </a:lnTo>
                <a:lnTo>
                  <a:pt x="36849" y="6786"/>
                </a:lnTo>
                <a:lnTo>
                  <a:pt x="46858" y="7779"/>
                </a:lnTo>
                <a:lnTo>
                  <a:pt x="57656" y="8220"/>
                </a:lnTo>
                <a:lnTo>
                  <a:pt x="69894" y="8469"/>
                </a:lnTo>
                <a:lnTo>
                  <a:pt x="74219" y="9456"/>
                </a:lnTo>
                <a:lnTo>
                  <a:pt x="79007" y="11067"/>
                </a:lnTo>
                <a:lnTo>
                  <a:pt x="84104" y="13093"/>
                </a:lnTo>
                <a:lnTo>
                  <a:pt x="90359" y="14444"/>
                </a:lnTo>
                <a:lnTo>
                  <a:pt x="97387" y="15345"/>
                </a:lnTo>
                <a:lnTo>
                  <a:pt x="104929" y="15945"/>
                </a:lnTo>
                <a:lnTo>
                  <a:pt x="111863" y="16345"/>
                </a:lnTo>
                <a:lnTo>
                  <a:pt x="124647" y="16790"/>
                </a:lnTo>
                <a:lnTo>
                  <a:pt x="131675" y="17861"/>
                </a:lnTo>
                <a:lnTo>
                  <a:pt x="139219" y="19528"/>
                </a:lnTo>
                <a:lnTo>
                  <a:pt x="147105" y="21591"/>
                </a:lnTo>
                <a:lnTo>
                  <a:pt x="154267" y="22967"/>
                </a:lnTo>
                <a:lnTo>
                  <a:pt x="160947" y="23884"/>
                </a:lnTo>
                <a:lnTo>
                  <a:pt x="167305" y="24495"/>
                </a:lnTo>
                <a:lnTo>
                  <a:pt x="174402" y="24903"/>
                </a:lnTo>
                <a:lnTo>
                  <a:pt x="189907" y="25355"/>
                </a:lnTo>
                <a:lnTo>
                  <a:pt x="261231" y="25709"/>
                </a:lnTo>
                <a:lnTo>
                  <a:pt x="284094" y="25716"/>
                </a:lnTo>
                <a:lnTo>
                  <a:pt x="291314" y="26669"/>
                </a:lnTo>
                <a:lnTo>
                  <a:pt x="298032" y="28257"/>
                </a:lnTo>
                <a:lnTo>
                  <a:pt x="304415" y="30268"/>
                </a:lnTo>
                <a:lnTo>
                  <a:pt x="310576" y="31609"/>
                </a:lnTo>
                <a:lnTo>
                  <a:pt x="316588" y="32503"/>
                </a:lnTo>
                <a:lnTo>
                  <a:pt x="328349" y="33496"/>
                </a:lnTo>
                <a:lnTo>
                  <a:pt x="339925" y="33937"/>
                </a:lnTo>
                <a:lnTo>
                  <a:pt x="352602" y="34186"/>
                </a:lnTo>
                <a:lnTo>
                  <a:pt x="356035" y="35173"/>
                </a:lnTo>
                <a:lnTo>
                  <a:pt x="359277" y="36784"/>
                </a:lnTo>
                <a:lnTo>
                  <a:pt x="362390" y="38811"/>
                </a:lnTo>
                <a:lnTo>
                  <a:pt x="365419" y="40162"/>
                </a:lnTo>
                <a:lnTo>
                  <a:pt x="368390" y="41062"/>
                </a:lnTo>
                <a:lnTo>
                  <a:pt x="377190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92"/>
          <p:cNvSpPr/>
          <p:nvPr/>
        </p:nvSpPr>
        <p:spPr>
          <a:xfrm>
            <a:off x="5232127" y="5555367"/>
            <a:ext cx="222841" cy="222451"/>
          </a:xfrm>
          <a:custGeom>
            <a:avLst/>
            <a:gdLst/>
            <a:ahLst/>
            <a:cxnLst/>
            <a:rect l="0" t="0" r="0" b="0"/>
            <a:pathLst>
              <a:path w="222841" h="222451">
                <a:moveTo>
                  <a:pt x="25673" y="51048"/>
                </a:moveTo>
                <a:lnTo>
                  <a:pt x="25673" y="38029"/>
                </a:lnTo>
                <a:lnTo>
                  <a:pt x="26625" y="35701"/>
                </a:lnTo>
                <a:lnTo>
                  <a:pt x="30223" y="30574"/>
                </a:lnTo>
                <a:lnTo>
                  <a:pt x="34998" y="25121"/>
                </a:lnTo>
                <a:lnTo>
                  <a:pt x="37604" y="22333"/>
                </a:lnTo>
                <a:lnTo>
                  <a:pt x="40294" y="20475"/>
                </a:lnTo>
                <a:lnTo>
                  <a:pt x="45824" y="18409"/>
                </a:lnTo>
                <a:lnTo>
                  <a:pt x="49584" y="16907"/>
                </a:lnTo>
                <a:lnTo>
                  <a:pt x="53996" y="14952"/>
                </a:lnTo>
                <a:lnTo>
                  <a:pt x="58843" y="12697"/>
                </a:lnTo>
                <a:lnTo>
                  <a:pt x="63026" y="11193"/>
                </a:lnTo>
                <a:lnTo>
                  <a:pt x="66768" y="10190"/>
                </a:lnTo>
                <a:lnTo>
                  <a:pt x="70214" y="9522"/>
                </a:lnTo>
                <a:lnTo>
                  <a:pt x="74417" y="8124"/>
                </a:lnTo>
                <a:lnTo>
                  <a:pt x="79124" y="6239"/>
                </a:lnTo>
                <a:lnTo>
                  <a:pt x="84167" y="4030"/>
                </a:lnTo>
                <a:lnTo>
                  <a:pt x="89434" y="2558"/>
                </a:lnTo>
                <a:lnTo>
                  <a:pt x="94850" y="1576"/>
                </a:lnTo>
                <a:lnTo>
                  <a:pt x="100366" y="922"/>
                </a:lnTo>
                <a:lnTo>
                  <a:pt x="104996" y="485"/>
                </a:lnTo>
                <a:lnTo>
                  <a:pt x="109034" y="195"/>
                </a:lnTo>
                <a:lnTo>
                  <a:pt x="112680" y="0"/>
                </a:lnTo>
                <a:lnTo>
                  <a:pt x="116063" y="824"/>
                </a:lnTo>
                <a:lnTo>
                  <a:pt x="122361" y="4278"/>
                </a:lnTo>
                <a:lnTo>
                  <a:pt x="128335" y="8989"/>
                </a:lnTo>
                <a:lnTo>
                  <a:pt x="134165" y="14257"/>
                </a:lnTo>
                <a:lnTo>
                  <a:pt x="139931" y="19774"/>
                </a:lnTo>
                <a:lnTo>
                  <a:pt x="141850" y="22578"/>
                </a:lnTo>
                <a:lnTo>
                  <a:pt x="143982" y="28235"/>
                </a:lnTo>
                <a:lnTo>
                  <a:pt x="144551" y="32029"/>
                </a:lnTo>
                <a:lnTo>
                  <a:pt x="144930" y="36464"/>
                </a:lnTo>
                <a:lnTo>
                  <a:pt x="145182" y="41325"/>
                </a:lnTo>
                <a:lnTo>
                  <a:pt x="145463" y="51806"/>
                </a:lnTo>
                <a:lnTo>
                  <a:pt x="145643" y="74057"/>
                </a:lnTo>
                <a:lnTo>
                  <a:pt x="144706" y="79722"/>
                </a:lnTo>
                <a:lnTo>
                  <a:pt x="143128" y="85404"/>
                </a:lnTo>
                <a:lnTo>
                  <a:pt x="133752" y="112762"/>
                </a:lnTo>
                <a:lnTo>
                  <a:pt x="130111" y="120765"/>
                </a:lnTo>
                <a:lnTo>
                  <a:pt x="125778" y="128959"/>
                </a:lnTo>
                <a:lnTo>
                  <a:pt x="120985" y="137278"/>
                </a:lnTo>
                <a:lnTo>
                  <a:pt x="113118" y="151602"/>
                </a:lnTo>
                <a:lnTo>
                  <a:pt x="103335" y="170377"/>
                </a:lnTo>
                <a:lnTo>
                  <a:pt x="100307" y="176321"/>
                </a:lnTo>
                <a:lnTo>
                  <a:pt x="96384" y="182188"/>
                </a:lnTo>
                <a:lnTo>
                  <a:pt x="91863" y="188004"/>
                </a:lnTo>
                <a:lnTo>
                  <a:pt x="86945" y="193787"/>
                </a:lnTo>
                <a:lnTo>
                  <a:pt x="82713" y="198594"/>
                </a:lnTo>
                <a:lnTo>
                  <a:pt x="75472" y="206477"/>
                </a:lnTo>
                <a:lnTo>
                  <a:pt x="71255" y="209912"/>
                </a:lnTo>
                <a:lnTo>
                  <a:pt x="66538" y="213155"/>
                </a:lnTo>
                <a:lnTo>
                  <a:pt x="61489" y="216269"/>
                </a:lnTo>
                <a:lnTo>
                  <a:pt x="56217" y="218345"/>
                </a:lnTo>
                <a:lnTo>
                  <a:pt x="50798" y="219729"/>
                </a:lnTo>
                <a:lnTo>
                  <a:pt x="45281" y="220652"/>
                </a:lnTo>
                <a:lnTo>
                  <a:pt x="40650" y="221267"/>
                </a:lnTo>
                <a:lnTo>
                  <a:pt x="36610" y="221678"/>
                </a:lnTo>
                <a:lnTo>
                  <a:pt x="32964" y="221951"/>
                </a:lnTo>
                <a:lnTo>
                  <a:pt x="26373" y="222255"/>
                </a:lnTo>
                <a:lnTo>
                  <a:pt x="17308" y="222426"/>
                </a:lnTo>
                <a:lnTo>
                  <a:pt x="14381" y="222450"/>
                </a:lnTo>
                <a:lnTo>
                  <a:pt x="11477" y="221513"/>
                </a:lnTo>
                <a:lnTo>
                  <a:pt x="5711" y="217932"/>
                </a:lnTo>
                <a:lnTo>
                  <a:pt x="3792" y="215645"/>
                </a:lnTo>
                <a:lnTo>
                  <a:pt x="2513" y="213166"/>
                </a:lnTo>
                <a:lnTo>
                  <a:pt x="1092" y="207873"/>
                </a:lnTo>
                <a:lnTo>
                  <a:pt x="460" y="202346"/>
                </a:lnTo>
                <a:lnTo>
                  <a:pt x="292" y="198585"/>
                </a:lnTo>
                <a:lnTo>
                  <a:pt x="105" y="189328"/>
                </a:lnTo>
                <a:lnTo>
                  <a:pt x="0" y="173406"/>
                </a:lnTo>
                <a:lnTo>
                  <a:pt x="937" y="168814"/>
                </a:lnTo>
                <a:lnTo>
                  <a:pt x="2515" y="164801"/>
                </a:lnTo>
                <a:lnTo>
                  <a:pt x="4519" y="161173"/>
                </a:lnTo>
                <a:lnTo>
                  <a:pt x="9286" y="152063"/>
                </a:lnTo>
                <a:lnTo>
                  <a:pt x="20107" y="130691"/>
                </a:lnTo>
                <a:lnTo>
                  <a:pt x="23867" y="126051"/>
                </a:lnTo>
                <a:lnTo>
                  <a:pt x="28279" y="122005"/>
                </a:lnTo>
                <a:lnTo>
                  <a:pt x="33125" y="118355"/>
                </a:lnTo>
                <a:lnTo>
                  <a:pt x="38261" y="114969"/>
                </a:lnTo>
                <a:lnTo>
                  <a:pt x="43590" y="111759"/>
                </a:lnTo>
                <a:lnTo>
                  <a:pt x="49047" y="108667"/>
                </a:lnTo>
                <a:lnTo>
                  <a:pt x="53638" y="105653"/>
                </a:lnTo>
                <a:lnTo>
                  <a:pt x="57652" y="102691"/>
                </a:lnTo>
                <a:lnTo>
                  <a:pt x="61280" y="99764"/>
                </a:lnTo>
                <a:lnTo>
                  <a:pt x="66556" y="97813"/>
                </a:lnTo>
                <a:lnTo>
                  <a:pt x="72930" y="96512"/>
                </a:lnTo>
                <a:lnTo>
                  <a:pt x="80037" y="95645"/>
                </a:lnTo>
                <a:lnTo>
                  <a:pt x="86681" y="95066"/>
                </a:lnTo>
                <a:lnTo>
                  <a:pt x="93015" y="94681"/>
                </a:lnTo>
                <a:lnTo>
                  <a:pt x="99142" y="94424"/>
                </a:lnTo>
                <a:lnTo>
                  <a:pt x="105132" y="95205"/>
                </a:lnTo>
                <a:lnTo>
                  <a:pt x="111031" y="96679"/>
                </a:lnTo>
                <a:lnTo>
                  <a:pt x="116868" y="98613"/>
                </a:lnTo>
                <a:lnTo>
                  <a:pt x="122665" y="100856"/>
                </a:lnTo>
                <a:lnTo>
                  <a:pt x="128434" y="103303"/>
                </a:lnTo>
                <a:lnTo>
                  <a:pt x="134186" y="105887"/>
                </a:lnTo>
                <a:lnTo>
                  <a:pt x="140877" y="108562"/>
                </a:lnTo>
                <a:lnTo>
                  <a:pt x="155932" y="114075"/>
                </a:lnTo>
                <a:lnTo>
                  <a:pt x="180473" y="122533"/>
                </a:lnTo>
                <a:lnTo>
                  <a:pt x="187928" y="125375"/>
                </a:lnTo>
                <a:lnTo>
                  <a:pt x="194803" y="128222"/>
                </a:lnTo>
                <a:lnTo>
                  <a:pt x="201291" y="131072"/>
                </a:lnTo>
                <a:lnTo>
                  <a:pt x="206569" y="132972"/>
                </a:lnTo>
                <a:lnTo>
                  <a:pt x="211040" y="134239"/>
                </a:lnTo>
                <a:lnTo>
                  <a:pt x="222840" y="1367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93"/>
          <p:cNvSpPr/>
          <p:nvPr/>
        </p:nvSpPr>
        <p:spPr>
          <a:xfrm>
            <a:off x="6286500" y="5400782"/>
            <a:ext cx="265748" cy="51329"/>
          </a:xfrm>
          <a:custGeom>
            <a:avLst/>
            <a:gdLst/>
            <a:ahLst/>
            <a:cxnLst/>
            <a:rect l="0" t="0" r="0" b="0"/>
            <a:pathLst>
              <a:path w="265748" h="51329">
                <a:moveTo>
                  <a:pt x="0" y="51328"/>
                </a:moveTo>
                <a:lnTo>
                  <a:pt x="4550" y="51328"/>
                </a:lnTo>
                <a:lnTo>
                  <a:pt x="5891" y="50375"/>
                </a:lnTo>
                <a:lnTo>
                  <a:pt x="6785" y="48788"/>
                </a:lnTo>
                <a:lnTo>
                  <a:pt x="7380" y="46777"/>
                </a:lnTo>
                <a:lnTo>
                  <a:pt x="8730" y="45436"/>
                </a:lnTo>
                <a:lnTo>
                  <a:pt x="10583" y="44542"/>
                </a:lnTo>
                <a:lnTo>
                  <a:pt x="12770" y="43946"/>
                </a:lnTo>
                <a:lnTo>
                  <a:pt x="15181" y="42597"/>
                </a:lnTo>
                <a:lnTo>
                  <a:pt x="17740" y="40745"/>
                </a:lnTo>
                <a:lnTo>
                  <a:pt x="20399" y="38557"/>
                </a:lnTo>
                <a:lnTo>
                  <a:pt x="24077" y="36147"/>
                </a:lnTo>
                <a:lnTo>
                  <a:pt x="28433" y="33587"/>
                </a:lnTo>
                <a:lnTo>
                  <a:pt x="33243" y="30928"/>
                </a:lnTo>
                <a:lnTo>
                  <a:pt x="37402" y="29155"/>
                </a:lnTo>
                <a:lnTo>
                  <a:pt x="41127" y="27973"/>
                </a:lnTo>
                <a:lnTo>
                  <a:pt x="48758" y="26661"/>
                </a:lnTo>
                <a:lnTo>
                  <a:pt x="53461" y="26311"/>
                </a:lnTo>
                <a:lnTo>
                  <a:pt x="58500" y="26077"/>
                </a:lnTo>
                <a:lnTo>
                  <a:pt x="63765" y="24969"/>
                </a:lnTo>
                <a:lnTo>
                  <a:pt x="69180" y="23278"/>
                </a:lnTo>
                <a:lnTo>
                  <a:pt x="74695" y="21198"/>
                </a:lnTo>
                <a:lnTo>
                  <a:pt x="81229" y="19811"/>
                </a:lnTo>
                <a:lnTo>
                  <a:pt x="88443" y="18887"/>
                </a:lnTo>
                <a:lnTo>
                  <a:pt x="96109" y="18270"/>
                </a:lnTo>
                <a:lnTo>
                  <a:pt x="103125" y="16907"/>
                </a:lnTo>
                <a:lnTo>
                  <a:pt x="109708" y="15046"/>
                </a:lnTo>
                <a:lnTo>
                  <a:pt x="116000" y="12852"/>
                </a:lnTo>
                <a:lnTo>
                  <a:pt x="123053" y="11390"/>
                </a:lnTo>
                <a:lnTo>
                  <a:pt x="130613" y="10415"/>
                </a:lnTo>
                <a:lnTo>
                  <a:pt x="138510" y="9765"/>
                </a:lnTo>
                <a:lnTo>
                  <a:pt x="145680" y="9331"/>
                </a:lnTo>
                <a:lnTo>
                  <a:pt x="158726" y="8850"/>
                </a:lnTo>
                <a:lnTo>
                  <a:pt x="164873" y="7769"/>
                </a:lnTo>
                <a:lnTo>
                  <a:pt x="170875" y="6096"/>
                </a:lnTo>
                <a:lnTo>
                  <a:pt x="176781" y="4029"/>
                </a:lnTo>
                <a:lnTo>
                  <a:pt x="182624" y="2650"/>
                </a:lnTo>
                <a:lnTo>
                  <a:pt x="188424" y="1731"/>
                </a:lnTo>
                <a:lnTo>
                  <a:pt x="194196" y="1118"/>
                </a:lnTo>
                <a:lnTo>
                  <a:pt x="199949" y="710"/>
                </a:lnTo>
                <a:lnTo>
                  <a:pt x="205689" y="437"/>
                </a:lnTo>
                <a:lnTo>
                  <a:pt x="220329" y="54"/>
                </a:lnTo>
                <a:lnTo>
                  <a:pt x="224039" y="0"/>
                </a:lnTo>
                <a:lnTo>
                  <a:pt x="228417" y="917"/>
                </a:lnTo>
                <a:lnTo>
                  <a:pt x="233240" y="2480"/>
                </a:lnTo>
                <a:lnTo>
                  <a:pt x="238361" y="4476"/>
                </a:lnTo>
                <a:lnTo>
                  <a:pt x="243679" y="5805"/>
                </a:lnTo>
                <a:lnTo>
                  <a:pt x="249131" y="6692"/>
                </a:lnTo>
                <a:lnTo>
                  <a:pt x="265747" y="8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94"/>
          <p:cNvSpPr/>
          <p:nvPr/>
        </p:nvSpPr>
        <p:spPr>
          <a:xfrm>
            <a:off x="6278311" y="5529296"/>
            <a:ext cx="171067" cy="162692"/>
          </a:xfrm>
          <a:custGeom>
            <a:avLst/>
            <a:gdLst/>
            <a:ahLst/>
            <a:cxnLst/>
            <a:rect l="0" t="0" r="0" b="0"/>
            <a:pathLst>
              <a:path w="171067" h="162692">
                <a:moveTo>
                  <a:pt x="16761" y="42829"/>
                </a:moveTo>
                <a:lnTo>
                  <a:pt x="16761" y="38278"/>
                </a:lnTo>
                <a:lnTo>
                  <a:pt x="15809" y="36937"/>
                </a:lnTo>
                <a:lnTo>
                  <a:pt x="14221" y="36043"/>
                </a:lnTo>
                <a:lnTo>
                  <a:pt x="9380" y="34609"/>
                </a:lnTo>
                <a:lnTo>
                  <a:pt x="6178" y="34413"/>
                </a:lnTo>
                <a:lnTo>
                  <a:pt x="3991" y="34361"/>
                </a:lnTo>
                <a:lnTo>
                  <a:pt x="2533" y="33373"/>
                </a:lnTo>
                <a:lnTo>
                  <a:pt x="1560" y="31763"/>
                </a:lnTo>
                <a:lnTo>
                  <a:pt x="0" y="26885"/>
                </a:lnTo>
                <a:lnTo>
                  <a:pt x="2327" y="23678"/>
                </a:lnTo>
                <a:lnTo>
                  <a:pt x="7030" y="18408"/>
                </a:lnTo>
                <a:lnTo>
                  <a:pt x="12396" y="12945"/>
                </a:lnTo>
                <a:lnTo>
                  <a:pt x="14804" y="11476"/>
                </a:lnTo>
                <a:lnTo>
                  <a:pt x="23695" y="8457"/>
                </a:lnTo>
                <a:lnTo>
                  <a:pt x="28051" y="6579"/>
                </a:lnTo>
                <a:lnTo>
                  <a:pt x="32861" y="4375"/>
                </a:lnTo>
                <a:lnTo>
                  <a:pt x="37019" y="2905"/>
                </a:lnTo>
                <a:lnTo>
                  <a:pt x="40744" y="1926"/>
                </a:lnTo>
                <a:lnTo>
                  <a:pt x="44179" y="1273"/>
                </a:lnTo>
                <a:lnTo>
                  <a:pt x="47423" y="837"/>
                </a:lnTo>
                <a:lnTo>
                  <a:pt x="50537" y="547"/>
                </a:lnTo>
                <a:lnTo>
                  <a:pt x="53566" y="353"/>
                </a:lnTo>
                <a:lnTo>
                  <a:pt x="62012" y="138"/>
                </a:lnTo>
                <a:lnTo>
                  <a:pt x="78405" y="0"/>
                </a:lnTo>
                <a:lnTo>
                  <a:pt x="81669" y="942"/>
                </a:lnTo>
                <a:lnTo>
                  <a:pt x="84799" y="2522"/>
                </a:lnTo>
                <a:lnTo>
                  <a:pt x="87837" y="4527"/>
                </a:lnTo>
                <a:lnTo>
                  <a:pt x="90815" y="6817"/>
                </a:lnTo>
                <a:lnTo>
                  <a:pt x="93753" y="9296"/>
                </a:lnTo>
                <a:lnTo>
                  <a:pt x="96664" y="11901"/>
                </a:lnTo>
                <a:lnTo>
                  <a:pt x="99557" y="15543"/>
                </a:lnTo>
                <a:lnTo>
                  <a:pt x="102439" y="19875"/>
                </a:lnTo>
                <a:lnTo>
                  <a:pt x="105312" y="24669"/>
                </a:lnTo>
                <a:lnTo>
                  <a:pt x="107227" y="28817"/>
                </a:lnTo>
                <a:lnTo>
                  <a:pt x="108504" y="32535"/>
                </a:lnTo>
                <a:lnTo>
                  <a:pt x="109356" y="35967"/>
                </a:lnTo>
                <a:lnTo>
                  <a:pt x="109924" y="40159"/>
                </a:lnTo>
                <a:lnTo>
                  <a:pt x="110302" y="44859"/>
                </a:lnTo>
                <a:lnTo>
                  <a:pt x="110554" y="49897"/>
                </a:lnTo>
                <a:lnTo>
                  <a:pt x="109770" y="56113"/>
                </a:lnTo>
                <a:lnTo>
                  <a:pt x="108294" y="63115"/>
                </a:lnTo>
                <a:lnTo>
                  <a:pt x="106358" y="70641"/>
                </a:lnTo>
                <a:lnTo>
                  <a:pt x="104115" y="77562"/>
                </a:lnTo>
                <a:lnTo>
                  <a:pt x="101667" y="84082"/>
                </a:lnTo>
                <a:lnTo>
                  <a:pt x="99083" y="90333"/>
                </a:lnTo>
                <a:lnTo>
                  <a:pt x="96407" y="96406"/>
                </a:lnTo>
                <a:lnTo>
                  <a:pt x="90894" y="108233"/>
                </a:lnTo>
                <a:lnTo>
                  <a:pt x="82436" y="125602"/>
                </a:lnTo>
                <a:lnTo>
                  <a:pt x="78642" y="130396"/>
                </a:lnTo>
                <a:lnTo>
                  <a:pt x="74207" y="134545"/>
                </a:lnTo>
                <a:lnTo>
                  <a:pt x="69346" y="138263"/>
                </a:lnTo>
                <a:lnTo>
                  <a:pt x="65153" y="141694"/>
                </a:lnTo>
                <a:lnTo>
                  <a:pt x="61405" y="144934"/>
                </a:lnTo>
                <a:lnTo>
                  <a:pt x="57953" y="148046"/>
                </a:lnTo>
                <a:lnTo>
                  <a:pt x="51579" y="154045"/>
                </a:lnTo>
                <a:lnTo>
                  <a:pt x="48545" y="156978"/>
                </a:lnTo>
                <a:lnTo>
                  <a:pt x="45571" y="158933"/>
                </a:lnTo>
                <a:lnTo>
                  <a:pt x="42635" y="160236"/>
                </a:lnTo>
                <a:lnTo>
                  <a:pt x="39725" y="161105"/>
                </a:lnTo>
                <a:lnTo>
                  <a:pt x="36833" y="161685"/>
                </a:lnTo>
                <a:lnTo>
                  <a:pt x="33952" y="162071"/>
                </a:lnTo>
                <a:lnTo>
                  <a:pt x="31080" y="162329"/>
                </a:lnTo>
                <a:lnTo>
                  <a:pt x="28212" y="162500"/>
                </a:lnTo>
                <a:lnTo>
                  <a:pt x="22486" y="162691"/>
                </a:lnTo>
                <a:lnTo>
                  <a:pt x="19625" y="161789"/>
                </a:lnTo>
                <a:lnTo>
                  <a:pt x="16765" y="160236"/>
                </a:lnTo>
                <a:lnTo>
                  <a:pt x="13906" y="158247"/>
                </a:lnTo>
                <a:lnTo>
                  <a:pt x="12000" y="155970"/>
                </a:lnTo>
                <a:lnTo>
                  <a:pt x="10730" y="153498"/>
                </a:lnTo>
                <a:lnTo>
                  <a:pt x="9883" y="150898"/>
                </a:lnTo>
                <a:lnTo>
                  <a:pt x="9318" y="148213"/>
                </a:lnTo>
                <a:lnTo>
                  <a:pt x="8942" y="145470"/>
                </a:lnTo>
                <a:lnTo>
                  <a:pt x="8691" y="142689"/>
                </a:lnTo>
                <a:lnTo>
                  <a:pt x="8523" y="139882"/>
                </a:lnTo>
                <a:lnTo>
                  <a:pt x="8338" y="134223"/>
                </a:lnTo>
                <a:lnTo>
                  <a:pt x="8218" y="122829"/>
                </a:lnTo>
                <a:lnTo>
                  <a:pt x="8202" y="117120"/>
                </a:lnTo>
                <a:lnTo>
                  <a:pt x="9150" y="114263"/>
                </a:lnTo>
                <a:lnTo>
                  <a:pt x="10734" y="111407"/>
                </a:lnTo>
                <a:lnTo>
                  <a:pt x="12743" y="108550"/>
                </a:lnTo>
                <a:lnTo>
                  <a:pt x="15035" y="105693"/>
                </a:lnTo>
                <a:lnTo>
                  <a:pt x="17515" y="102836"/>
                </a:lnTo>
                <a:lnTo>
                  <a:pt x="20121" y="99978"/>
                </a:lnTo>
                <a:lnTo>
                  <a:pt x="23764" y="98073"/>
                </a:lnTo>
                <a:lnTo>
                  <a:pt x="28097" y="96804"/>
                </a:lnTo>
                <a:lnTo>
                  <a:pt x="32891" y="95957"/>
                </a:lnTo>
                <a:lnTo>
                  <a:pt x="37039" y="94440"/>
                </a:lnTo>
                <a:lnTo>
                  <a:pt x="40757" y="92476"/>
                </a:lnTo>
                <a:lnTo>
                  <a:pt x="44188" y="90214"/>
                </a:lnTo>
                <a:lnTo>
                  <a:pt x="47429" y="88707"/>
                </a:lnTo>
                <a:lnTo>
                  <a:pt x="50541" y="87702"/>
                </a:lnTo>
                <a:lnTo>
                  <a:pt x="53569" y="87032"/>
                </a:lnTo>
                <a:lnTo>
                  <a:pt x="57492" y="86585"/>
                </a:lnTo>
                <a:lnTo>
                  <a:pt x="62013" y="86287"/>
                </a:lnTo>
                <a:lnTo>
                  <a:pt x="71163" y="85956"/>
                </a:lnTo>
                <a:lnTo>
                  <a:pt x="82622" y="85770"/>
                </a:lnTo>
                <a:lnTo>
                  <a:pt x="92387" y="85726"/>
                </a:lnTo>
                <a:lnTo>
                  <a:pt x="96706" y="86667"/>
                </a:lnTo>
                <a:lnTo>
                  <a:pt x="100538" y="88247"/>
                </a:lnTo>
                <a:lnTo>
                  <a:pt x="104045" y="90253"/>
                </a:lnTo>
                <a:lnTo>
                  <a:pt x="108287" y="91589"/>
                </a:lnTo>
                <a:lnTo>
                  <a:pt x="113021" y="92481"/>
                </a:lnTo>
                <a:lnTo>
                  <a:pt x="118082" y="93075"/>
                </a:lnTo>
                <a:lnTo>
                  <a:pt x="122408" y="93472"/>
                </a:lnTo>
                <a:lnTo>
                  <a:pt x="126245" y="93736"/>
                </a:lnTo>
                <a:lnTo>
                  <a:pt x="129755" y="93911"/>
                </a:lnTo>
                <a:lnTo>
                  <a:pt x="133048" y="94982"/>
                </a:lnTo>
                <a:lnTo>
                  <a:pt x="136196" y="96647"/>
                </a:lnTo>
                <a:lnTo>
                  <a:pt x="139247" y="98710"/>
                </a:lnTo>
                <a:lnTo>
                  <a:pt x="142233" y="100085"/>
                </a:lnTo>
                <a:lnTo>
                  <a:pt x="145177" y="101002"/>
                </a:lnTo>
                <a:lnTo>
                  <a:pt x="148091" y="101613"/>
                </a:lnTo>
                <a:lnTo>
                  <a:pt x="150987" y="102974"/>
                </a:lnTo>
                <a:lnTo>
                  <a:pt x="153870" y="104833"/>
                </a:lnTo>
                <a:lnTo>
                  <a:pt x="156744" y="107025"/>
                </a:lnTo>
                <a:lnTo>
                  <a:pt x="159613" y="108486"/>
                </a:lnTo>
                <a:lnTo>
                  <a:pt x="162478" y="109460"/>
                </a:lnTo>
                <a:lnTo>
                  <a:pt x="171066" y="1114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95"/>
          <p:cNvSpPr/>
          <p:nvPr/>
        </p:nvSpPr>
        <p:spPr>
          <a:xfrm>
            <a:off x="5412104" y="6103620"/>
            <a:ext cx="102872" cy="265748"/>
          </a:xfrm>
          <a:custGeom>
            <a:avLst/>
            <a:gdLst/>
            <a:ahLst/>
            <a:cxnLst/>
            <a:rect l="0" t="0" r="0" b="0"/>
            <a:pathLst>
              <a:path w="102872" h="265748">
                <a:moveTo>
                  <a:pt x="0" y="0"/>
                </a:moveTo>
                <a:lnTo>
                  <a:pt x="0" y="8219"/>
                </a:lnTo>
                <a:lnTo>
                  <a:pt x="2541" y="10955"/>
                </a:lnTo>
                <a:lnTo>
                  <a:pt x="11932" y="20473"/>
                </a:lnTo>
                <a:lnTo>
                  <a:pt x="13670" y="24126"/>
                </a:lnTo>
                <a:lnTo>
                  <a:pt x="14829" y="28466"/>
                </a:lnTo>
                <a:lnTo>
                  <a:pt x="15601" y="33265"/>
                </a:lnTo>
                <a:lnTo>
                  <a:pt x="17068" y="37416"/>
                </a:lnTo>
                <a:lnTo>
                  <a:pt x="18999" y="41137"/>
                </a:lnTo>
                <a:lnTo>
                  <a:pt x="21239" y="44569"/>
                </a:lnTo>
                <a:lnTo>
                  <a:pt x="24637" y="48763"/>
                </a:lnTo>
                <a:lnTo>
                  <a:pt x="28807" y="53464"/>
                </a:lnTo>
                <a:lnTo>
                  <a:pt x="33493" y="58502"/>
                </a:lnTo>
                <a:lnTo>
                  <a:pt x="37569" y="63767"/>
                </a:lnTo>
                <a:lnTo>
                  <a:pt x="41238" y="69181"/>
                </a:lnTo>
                <a:lnTo>
                  <a:pt x="44637" y="74695"/>
                </a:lnTo>
                <a:lnTo>
                  <a:pt x="47856" y="81230"/>
                </a:lnTo>
                <a:lnTo>
                  <a:pt x="50954" y="88443"/>
                </a:lnTo>
                <a:lnTo>
                  <a:pt x="53972" y="96110"/>
                </a:lnTo>
                <a:lnTo>
                  <a:pt x="56936" y="103125"/>
                </a:lnTo>
                <a:lnTo>
                  <a:pt x="62770" y="116001"/>
                </a:lnTo>
                <a:lnTo>
                  <a:pt x="71410" y="133960"/>
                </a:lnTo>
                <a:lnTo>
                  <a:pt x="73324" y="140741"/>
                </a:lnTo>
                <a:lnTo>
                  <a:pt x="74601" y="148120"/>
                </a:lnTo>
                <a:lnTo>
                  <a:pt x="75452" y="155896"/>
                </a:lnTo>
                <a:lnTo>
                  <a:pt x="76971" y="162986"/>
                </a:lnTo>
                <a:lnTo>
                  <a:pt x="78937" y="169617"/>
                </a:lnTo>
                <a:lnTo>
                  <a:pt x="81200" y="175943"/>
                </a:lnTo>
                <a:lnTo>
                  <a:pt x="82708" y="182065"/>
                </a:lnTo>
                <a:lnTo>
                  <a:pt x="83714" y="188052"/>
                </a:lnTo>
                <a:lnTo>
                  <a:pt x="84384" y="193948"/>
                </a:lnTo>
                <a:lnTo>
                  <a:pt x="85784" y="199783"/>
                </a:lnTo>
                <a:lnTo>
                  <a:pt x="87670" y="205579"/>
                </a:lnTo>
                <a:lnTo>
                  <a:pt x="89879" y="211348"/>
                </a:lnTo>
                <a:lnTo>
                  <a:pt x="91352" y="217098"/>
                </a:lnTo>
                <a:lnTo>
                  <a:pt x="92334" y="222837"/>
                </a:lnTo>
                <a:lnTo>
                  <a:pt x="92989" y="228568"/>
                </a:lnTo>
                <a:lnTo>
                  <a:pt x="94378" y="233341"/>
                </a:lnTo>
                <a:lnTo>
                  <a:pt x="96256" y="237476"/>
                </a:lnTo>
                <a:lnTo>
                  <a:pt x="101564" y="246405"/>
                </a:lnTo>
                <a:lnTo>
                  <a:pt x="102290" y="250165"/>
                </a:lnTo>
                <a:lnTo>
                  <a:pt x="102698" y="257638"/>
                </a:lnTo>
                <a:lnTo>
                  <a:pt x="102871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96"/>
          <p:cNvSpPr/>
          <p:nvPr/>
        </p:nvSpPr>
        <p:spPr>
          <a:xfrm>
            <a:off x="5369640" y="6112545"/>
            <a:ext cx="188198" cy="282541"/>
          </a:xfrm>
          <a:custGeom>
            <a:avLst/>
            <a:gdLst/>
            <a:ahLst/>
            <a:cxnLst/>
            <a:rect l="0" t="0" r="0" b="0"/>
            <a:pathLst>
              <a:path w="188198" h="282541">
                <a:moveTo>
                  <a:pt x="188197" y="8220"/>
                </a:moveTo>
                <a:lnTo>
                  <a:pt x="188197" y="0"/>
                </a:lnTo>
                <a:lnTo>
                  <a:pt x="183647" y="4303"/>
                </a:lnTo>
                <a:lnTo>
                  <a:pt x="182305" y="6561"/>
                </a:lnTo>
                <a:lnTo>
                  <a:pt x="179467" y="14289"/>
                </a:lnTo>
                <a:lnTo>
                  <a:pt x="175427" y="19807"/>
                </a:lnTo>
                <a:lnTo>
                  <a:pt x="170457" y="25435"/>
                </a:lnTo>
                <a:lnTo>
                  <a:pt x="165072" y="32064"/>
                </a:lnTo>
                <a:lnTo>
                  <a:pt x="162303" y="36498"/>
                </a:lnTo>
                <a:lnTo>
                  <a:pt x="159505" y="41359"/>
                </a:lnTo>
                <a:lnTo>
                  <a:pt x="153855" y="51841"/>
                </a:lnTo>
                <a:lnTo>
                  <a:pt x="151015" y="57303"/>
                </a:lnTo>
                <a:lnTo>
                  <a:pt x="147217" y="62849"/>
                </a:lnTo>
                <a:lnTo>
                  <a:pt x="142779" y="68452"/>
                </a:lnTo>
                <a:lnTo>
                  <a:pt x="137916" y="74092"/>
                </a:lnTo>
                <a:lnTo>
                  <a:pt x="133722" y="79758"/>
                </a:lnTo>
                <a:lnTo>
                  <a:pt x="129973" y="85439"/>
                </a:lnTo>
                <a:lnTo>
                  <a:pt x="126521" y="91132"/>
                </a:lnTo>
                <a:lnTo>
                  <a:pt x="122315" y="96832"/>
                </a:lnTo>
                <a:lnTo>
                  <a:pt x="117605" y="102537"/>
                </a:lnTo>
                <a:lnTo>
                  <a:pt x="112561" y="108245"/>
                </a:lnTo>
                <a:lnTo>
                  <a:pt x="108246" y="113956"/>
                </a:lnTo>
                <a:lnTo>
                  <a:pt x="104416" y="119668"/>
                </a:lnTo>
                <a:lnTo>
                  <a:pt x="100911" y="125381"/>
                </a:lnTo>
                <a:lnTo>
                  <a:pt x="97621" y="131095"/>
                </a:lnTo>
                <a:lnTo>
                  <a:pt x="91426" y="142523"/>
                </a:lnTo>
                <a:lnTo>
                  <a:pt x="87488" y="147286"/>
                </a:lnTo>
                <a:lnTo>
                  <a:pt x="82958" y="151413"/>
                </a:lnTo>
                <a:lnTo>
                  <a:pt x="78033" y="155117"/>
                </a:lnTo>
                <a:lnTo>
                  <a:pt x="73797" y="159491"/>
                </a:lnTo>
                <a:lnTo>
                  <a:pt x="70020" y="164312"/>
                </a:lnTo>
                <a:lnTo>
                  <a:pt x="66550" y="169432"/>
                </a:lnTo>
                <a:lnTo>
                  <a:pt x="63284" y="174749"/>
                </a:lnTo>
                <a:lnTo>
                  <a:pt x="60154" y="180199"/>
                </a:lnTo>
                <a:lnTo>
                  <a:pt x="57115" y="185738"/>
                </a:lnTo>
                <a:lnTo>
                  <a:pt x="53184" y="190383"/>
                </a:lnTo>
                <a:lnTo>
                  <a:pt x="48658" y="194432"/>
                </a:lnTo>
                <a:lnTo>
                  <a:pt x="43736" y="198083"/>
                </a:lnTo>
                <a:lnTo>
                  <a:pt x="39503" y="202423"/>
                </a:lnTo>
                <a:lnTo>
                  <a:pt x="35728" y="207221"/>
                </a:lnTo>
                <a:lnTo>
                  <a:pt x="32258" y="212325"/>
                </a:lnTo>
                <a:lnTo>
                  <a:pt x="28992" y="216680"/>
                </a:lnTo>
                <a:lnTo>
                  <a:pt x="25863" y="220535"/>
                </a:lnTo>
                <a:lnTo>
                  <a:pt x="22824" y="224058"/>
                </a:lnTo>
                <a:lnTo>
                  <a:pt x="19846" y="228312"/>
                </a:lnTo>
                <a:lnTo>
                  <a:pt x="16908" y="233053"/>
                </a:lnTo>
                <a:lnTo>
                  <a:pt x="13997" y="238118"/>
                </a:lnTo>
                <a:lnTo>
                  <a:pt x="10762" y="246287"/>
                </a:lnTo>
                <a:lnTo>
                  <a:pt x="9900" y="249799"/>
                </a:lnTo>
                <a:lnTo>
                  <a:pt x="6401" y="256241"/>
                </a:lnTo>
                <a:lnTo>
                  <a:pt x="4135" y="259292"/>
                </a:lnTo>
                <a:lnTo>
                  <a:pt x="1617" y="265223"/>
                </a:lnTo>
                <a:lnTo>
                  <a:pt x="0" y="272240"/>
                </a:lnTo>
                <a:lnTo>
                  <a:pt x="820" y="273768"/>
                </a:lnTo>
                <a:lnTo>
                  <a:pt x="2319" y="275739"/>
                </a:lnTo>
                <a:lnTo>
                  <a:pt x="8175" y="2825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97"/>
          <p:cNvSpPr/>
          <p:nvPr/>
        </p:nvSpPr>
        <p:spPr>
          <a:xfrm>
            <a:off x="5677852" y="6129338"/>
            <a:ext cx="162878" cy="17145"/>
          </a:xfrm>
          <a:custGeom>
            <a:avLst/>
            <a:gdLst/>
            <a:ahLst/>
            <a:cxnLst/>
            <a:rect l="0" t="0" r="0" b="0"/>
            <a:pathLst>
              <a:path w="162878" h="17145">
                <a:moveTo>
                  <a:pt x="0" y="17144"/>
                </a:moveTo>
                <a:lnTo>
                  <a:pt x="12770" y="17144"/>
                </a:lnTo>
                <a:lnTo>
                  <a:pt x="16134" y="16192"/>
                </a:lnTo>
                <a:lnTo>
                  <a:pt x="20281" y="14604"/>
                </a:lnTo>
                <a:lnTo>
                  <a:pt x="24951" y="12594"/>
                </a:lnTo>
                <a:lnTo>
                  <a:pt x="29969" y="11253"/>
                </a:lnTo>
                <a:lnTo>
                  <a:pt x="35219" y="10359"/>
                </a:lnTo>
                <a:lnTo>
                  <a:pt x="40625" y="9763"/>
                </a:lnTo>
                <a:lnTo>
                  <a:pt x="45180" y="9366"/>
                </a:lnTo>
                <a:lnTo>
                  <a:pt x="49170" y="9101"/>
                </a:lnTo>
                <a:lnTo>
                  <a:pt x="52783" y="8925"/>
                </a:lnTo>
                <a:lnTo>
                  <a:pt x="57096" y="7855"/>
                </a:lnTo>
                <a:lnTo>
                  <a:pt x="61877" y="6189"/>
                </a:lnTo>
                <a:lnTo>
                  <a:pt x="66969" y="4125"/>
                </a:lnTo>
                <a:lnTo>
                  <a:pt x="72268" y="2750"/>
                </a:lnTo>
                <a:lnTo>
                  <a:pt x="77707" y="1833"/>
                </a:lnTo>
                <a:lnTo>
                  <a:pt x="83237" y="1222"/>
                </a:lnTo>
                <a:lnTo>
                  <a:pt x="87877" y="814"/>
                </a:lnTo>
                <a:lnTo>
                  <a:pt x="91922" y="543"/>
                </a:lnTo>
                <a:lnTo>
                  <a:pt x="95571" y="361"/>
                </a:lnTo>
                <a:lnTo>
                  <a:pt x="104706" y="160"/>
                </a:lnTo>
                <a:lnTo>
                  <a:pt x="152224" y="0"/>
                </a:lnTo>
                <a:lnTo>
                  <a:pt x="153870" y="952"/>
                </a:lnTo>
                <a:lnTo>
                  <a:pt x="155920" y="2540"/>
                </a:lnTo>
                <a:lnTo>
                  <a:pt x="162877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98"/>
          <p:cNvSpPr/>
          <p:nvPr/>
        </p:nvSpPr>
        <p:spPr>
          <a:xfrm>
            <a:off x="5686459" y="6180804"/>
            <a:ext cx="154271" cy="17114"/>
          </a:xfrm>
          <a:custGeom>
            <a:avLst/>
            <a:gdLst/>
            <a:ahLst/>
            <a:cxnLst/>
            <a:rect l="0" t="0" r="0" b="0"/>
            <a:pathLst>
              <a:path w="154271" h="17114">
                <a:moveTo>
                  <a:pt x="25683" y="8541"/>
                </a:moveTo>
                <a:lnTo>
                  <a:pt x="21132" y="8541"/>
                </a:lnTo>
                <a:lnTo>
                  <a:pt x="18839" y="9493"/>
                </a:lnTo>
                <a:lnTo>
                  <a:pt x="16358" y="11081"/>
                </a:lnTo>
                <a:lnTo>
                  <a:pt x="10083" y="15922"/>
                </a:lnTo>
                <a:lnTo>
                  <a:pt x="8615" y="16319"/>
                </a:lnTo>
                <a:lnTo>
                  <a:pt x="4445" y="16760"/>
                </a:lnTo>
                <a:lnTo>
                  <a:pt x="0" y="17111"/>
                </a:lnTo>
                <a:lnTo>
                  <a:pt x="7350" y="17113"/>
                </a:lnTo>
                <a:lnTo>
                  <a:pt x="9651" y="16160"/>
                </a:lnTo>
                <a:lnTo>
                  <a:pt x="13090" y="14573"/>
                </a:lnTo>
                <a:lnTo>
                  <a:pt x="17287" y="12562"/>
                </a:lnTo>
                <a:lnTo>
                  <a:pt x="21038" y="11221"/>
                </a:lnTo>
                <a:lnTo>
                  <a:pt x="24492" y="10328"/>
                </a:lnTo>
                <a:lnTo>
                  <a:pt x="27747" y="9732"/>
                </a:lnTo>
                <a:lnTo>
                  <a:pt x="30869" y="9335"/>
                </a:lnTo>
                <a:lnTo>
                  <a:pt x="33903" y="9070"/>
                </a:lnTo>
                <a:lnTo>
                  <a:pt x="36878" y="8894"/>
                </a:lnTo>
                <a:lnTo>
                  <a:pt x="42723" y="8698"/>
                </a:lnTo>
                <a:lnTo>
                  <a:pt x="45616" y="8645"/>
                </a:lnTo>
                <a:lnTo>
                  <a:pt x="49449" y="7658"/>
                </a:lnTo>
                <a:lnTo>
                  <a:pt x="53909" y="6047"/>
                </a:lnTo>
                <a:lnTo>
                  <a:pt x="58788" y="4021"/>
                </a:lnTo>
                <a:lnTo>
                  <a:pt x="62993" y="2670"/>
                </a:lnTo>
                <a:lnTo>
                  <a:pt x="66749" y="1770"/>
                </a:lnTo>
                <a:lnTo>
                  <a:pt x="70205" y="1169"/>
                </a:lnTo>
                <a:lnTo>
                  <a:pt x="73462" y="769"/>
                </a:lnTo>
                <a:lnTo>
                  <a:pt x="76586" y="502"/>
                </a:lnTo>
                <a:lnTo>
                  <a:pt x="79621" y="324"/>
                </a:lnTo>
                <a:lnTo>
                  <a:pt x="88073" y="127"/>
                </a:lnTo>
                <a:lnTo>
                  <a:pt x="109021" y="0"/>
                </a:lnTo>
                <a:lnTo>
                  <a:pt x="113627" y="941"/>
                </a:lnTo>
                <a:lnTo>
                  <a:pt x="117649" y="2522"/>
                </a:lnTo>
                <a:lnTo>
                  <a:pt x="121284" y="4528"/>
                </a:lnTo>
                <a:lnTo>
                  <a:pt x="125612" y="5866"/>
                </a:lnTo>
                <a:lnTo>
                  <a:pt x="130402" y="6757"/>
                </a:lnTo>
                <a:lnTo>
                  <a:pt x="135501" y="7352"/>
                </a:lnTo>
                <a:lnTo>
                  <a:pt x="139853" y="7748"/>
                </a:lnTo>
                <a:lnTo>
                  <a:pt x="143706" y="8012"/>
                </a:lnTo>
                <a:lnTo>
                  <a:pt x="154270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99"/>
          <p:cNvSpPr/>
          <p:nvPr/>
        </p:nvSpPr>
        <p:spPr>
          <a:xfrm>
            <a:off x="6020752" y="6069329"/>
            <a:ext cx="77153" cy="1"/>
          </a:xfrm>
          <a:custGeom>
            <a:avLst/>
            <a:gdLst/>
            <a:ahLst/>
            <a:cxnLst/>
            <a:rect l="0" t="0" r="0" b="0"/>
            <a:pathLst>
              <a:path w="77153" h="1">
                <a:moveTo>
                  <a:pt x="0" y="0"/>
                </a:moveTo>
                <a:lnTo>
                  <a:pt x="7715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400"/>
          <p:cNvSpPr/>
          <p:nvPr/>
        </p:nvSpPr>
        <p:spPr>
          <a:xfrm>
            <a:off x="6157912" y="5915059"/>
            <a:ext cx="179896" cy="291432"/>
          </a:xfrm>
          <a:custGeom>
            <a:avLst/>
            <a:gdLst/>
            <a:ahLst/>
            <a:cxnLst/>
            <a:rect l="0" t="0" r="0" b="0"/>
            <a:pathLst>
              <a:path w="179896" h="291432">
                <a:moveTo>
                  <a:pt x="34290" y="51401"/>
                </a:moveTo>
                <a:lnTo>
                  <a:pt x="34290" y="46850"/>
                </a:lnTo>
                <a:lnTo>
                  <a:pt x="35243" y="45509"/>
                </a:lnTo>
                <a:lnTo>
                  <a:pt x="36830" y="44615"/>
                </a:lnTo>
                <a:lnTo>
                  <a:pt x="41671" y="43181"/>
                </a:lnTo>
                <a:lnTo>
                  <a:pt x="47060" y="38382"/>
                </a:lnTo>
                <a:lnTo>
                  <a:pt x="54690" y="30928"/>
                </a:lnTo>
                <a:lnTo>
                  <a:pt x="58367" y="28227"/>
                </a:lnTo>
                <a:lnTo>
                  <a:pt x="62724" y="25474"/>
                </a:lnTo>
                <a:lnTo>
                  <a:pt x="67533" y="22686"/>
                </a:lnTo>
                <a:lnTo>
                  <a:pt x="71693" y="19875"/>
                </a:lnTo>
                <a:lnTo>
                  <a:pt x="75417" y="17049"/>
                </a:lnTo>
                <a:lnTo>
                  <a:pt x="78853" y="14212"/>
                </a:lnTo>
                <a:lnTo>
                  <a:pt x="83049" y="12321"/>
                </a:lnTo>
                <a:lnTo>
                  <a:pt x="87751" y="11060"/>
                </a:lnTo>
                <a:lnTo>
                  <a:pt x="92790" y="10219"/>
                </a:lnTo>
                <a:lnTo>
                  <a:pt x="97103" y="8706"/>
                </a:lnTo>
                <a:lnTo>
                  <a:pt x="100930" y="6746"/>
                </a:lnTo>
                <a:lnTo>
                  <a:pt x="104434" y="4485"/>
                </a:lnTo>
                <a:lnTo>
                  <a:pt x="108675" y="2979"/>
                </a:lnTo>
                <a:lnTo>
                  <a:pt x="113408" y="1974"/>
                </a:lnTo>
                <a:lnTo>
                  <a:pt x="118468" y="1305"/>
                </a:lnTo>
                <a:lnTo>
                  <a:pt x="122794" y="858"/>
                </a:lnTo>
                <a:lnTo>
                  <a:pt x="126630" y="561"/>
                </a:lnTo>
                <a:lnTo>
                  <a:pt x="130140" y="363"/>
                </a:lnTo>
                <a:lnTo>
                  <a:pt x="136580" y="142"/>
                </a:lnTo>
                <a:lnTo>
                  <a:pt x="148476" y="0"/>
                </a:lnTo>
                <a:lnTo>
                  <a:pt x="151371" y="941"/>
                </a:lnTo>
                <a:lnTo>
                  <a:pt x="154254" y="2521"/>
                </a:lnTo>
                <a:lnTo>
                  <a:pt x="157129" y="4527"/>
                </a:lnTo>
                <a:lnTo>
                  <a:pt x="159045" y="6817"/>
                </a:lnTo>
                <a:lnTo>
                  <a:pt x="160323" y="9295"/>
                </a:lnTo>
                <a:lnTo>
                  <a:pt x="161174" y="11900"/>
                </a:lnTo>
                <a:lnTo>
                  <a:pt x="162120" y="19875"/>
                </a:lnTo>
                <a:lnTo>
                  <a:pt x="162373" y="24669"/>
                </a:lnTo>
                <a:lnTo>
                  <a:pt x="162653" y="35075"/>
                </a:lnTo>
                <a:lnTo>
                  <a:pt x="162728" y="40517"/>
                </a:lnTo>
                <a:lnTo>
                  <a:pt x="161825" y="46050"/>
                </a:lnTo>
                <a:lnTo>
                  <a:pt x="160271" y="51643"/>
                </a:lnTo>
                <a:lnTo>
                  <a:pt x="158283" y="57278"/>
                </a:lnTo>
                <a:lnTo>
                  <a:pt x="156004" y="62939"/>
                </a:lnTo>
                <a:lnTo>
                  <a:pt x="153533" y="68618"/>
                </a:lnTo>
                <a:lnTo>
                  <a:pt x="148247" y="80008"/>
                </a:lnTo>
                <a:lnTo>
                  <a:pt x="142722" y="91420"/>
                </a:lnTo>
                <a:lnTo>
                  <a:pt x="138964" y="97130"/>
                </a:lnTo>
                <a:lnTo>
                  <a:pt x="134552" y="102842"/>
                </a:lnTo>
                <a:lnTo>
                  <a:pt x="129707" y="108555"/>
                </a:lnTo>
                <a:lnTo>
                  <a:pt x="125523" y="113316"/>
                </a:lnTo>
                <a:lnTo>
                  <a:pt x="118336" y="121146"/>
                </a:lnTo>
                <a:lnTo>
                  <a:pt x="108934" y="130909"/>
                </a:lnTo>
                <a:lnTo>
                  <a:pt x="105008" y="133934"/>
                </a:lnTo>
                <a:lnTo>
                  <a:pt x="100485" y="136903"/>
                </a:lnTo>
                <a:lnTo>
                  <a:pt x="95565" y="139835"/>
                </a:lnTo>
                <a:lnTo>
                  <a:pt x="91332" y="141789"/>
                </a:lnTo>
                <a:lnTo>
                  <a:pt x="87558" y="143092"/>
                </a:lnTo>
                <a:lnTo>
                  <a:pt x="79208" y="145183"/>
                </a:lnTo>
                <a:lnTo>
                  <a:pt x="75526" y="145469"/>
                </a:lnTo>
                <a:lnTo>
                  <a:pt x="69952" y="145653"/>
                </a:lnTo>
                <a:lnTo>
                  <a:pt x="69495" y="144716"/>
                </a:lnTo>
                <a:lnTo>
                  <a:pt x="68986" y="141134"/>
                </a:lnTo>
                <a:lnTo>
                  <a:pt x="69803" y="138845"/>
                </a:lnTo>
                <a:lnTo>
                  <a:pt x="74552" y="131073"/>
                </a:lnTo>
                <a:lnTo>
                  <a:pt x="77334" y="122739"/>
                </a:lnTo>
                <a:lnTo>
                  <a:pt x="81361" y="117079"/>
                </a:lnTo>
                <a:lnTo>
                  <a:pt x="84720" y="115188"/>
                </a:lnTo>
                <a:lnTo>
                  <a:pt x="88866" y="113928"/>
                </a:lnTo>
                <a:lnTo>
                  <a:pt x="93533" y="113088"/>
                </a:lnTo>
                <a:lnTo>
                  <a:pt x="97598" y="111575"/>
                </a:lnTo>
                <a:lnTo>
                  <a:pt x="101260" y="109615"/>
                </a:lnTo>
                <a:lnTo>
                  <a:pt x="104654" y="107355"/>
                </a:lnTo>
                <a:lnTo>
                  <a:pt x="107869" y="105849"/>
                </a:lnTo>
                <a:lnTo>
                  <a:pt x="110966" y="104844"/>
                </a:lnTo>
                <a:lnTo>
                  <a:pt x="113982" y="104175"/>
                </a:lnTo>
                <a:lnTo>
                  <a:pt x="117898" y="102776"/>
                </a:lnTo>
                <a:lnTo>
                  <a:pt x="122414" y="100891"/>
                </a:lnTo>
                <a:lnTo>
                  <a:pt x="127329" y="98682"/>
                </a:lnTo>
                <a:lnTo>
                  <a:pt x="131559" y="97209"/>
                </a:lnTo>
                <a:lnTo>
                  <a:pt x="135331" y="96227"/>
                </a:lnTo>
                <a:lnTo>
                  <a:pt x="138798" y="95572"/>
                </a:lnTo>
                <a:lnTo>
                  <a:pt x="142062" y="96088"/>
                </a:lnTo>
                <a:lnTo>
                  <a:pt x="145190" y="97385"/>
                </a:lnTo>
                <a:lnTo>
                  <a:pt x="148229" y="99202"/>
                </a:lnTo>
                <a:lnTo>
                  <a:pt x="152159" y="100413"/>
                </a:lnTo>
                <a:lnTo>
                  <a:pt x="156685" y="101221"/>
                </a:lnTo>
                <a:lnTo>
                  <a:pt x="161606" y="101759"/>
                </a:lnTo>
                <a:lnTo>
                  <a:pt x="164888" y="103070"/>
                </a:lnTo>
                <a:lnTo>
                  <a:pt x="167075" y="104897"/>
                </a:lnTo>
                <a:lnTo>
                  <a:pt x="172694" y="112019"/>
                </a:lnTo>
                <a:lnTo>
                  <a:pt x="175137" y="114673"/>
                </a:lnTo>
                <a:lnTo>
                  <a:pt x="176766" y="117395"/>
                </a:lnTo>
                <a:lnTo>
                  <a:pt x="178575" y="122959"/>
                </a:lnTo>
                <a:lnTo>
                  <a:pt x="179379" y="131147"/>
                </a:lnTo>
                <a:lnTo>
                  <a:pt x="179737" y="140183"/>
                </a:lnTo>
                <a:lnTo>
                  <a:pt x="179895" y="147374"/>
                </a:lnTo>
                <a:lnTo>
                  <a:pt x="177426" y="156285"/>
                </a:lnTo>
                <a:lnTo>
                  <a:pt x="175434" y="161329"/>
                </a:lnTo>
                <a:lnTo>
                  <a:pt x="172201" y="167549"/>
                </a:lnTo>
                <a:lnTo>
                  <a:pt x="168141" y="174553"/>
                </a:lnTo>
                <a:lnTo>
                  <a:pt x="163529" y="182080"/>
                </a:lnTo>
                <a:lnTo>
                  <a:pt x="159502" y="188050"/>
                </a:lnTo>
                <a:lnTo>
                  <a:pt x="155865" y="192983"/>
                </a:lnTo>
                <a:lnTo>
                  <a:pt x="152487" y="197224"/>
                </a:lnTo>
                <a:lnTo>
                  <a:pt x="148331" y="201956"/>
                </a:lnTo>
                <a:lnTo>
                  <a:pt x="143655" y="207016"/>
                </a:lnTo>
                <a:lnTo>
                  <a:pt x="130512" y="220699"/>
                </a:lnTo>
                <a:lnTo>
                  <a:pt x="112987" y="238406"/>
                </a:lnTo>
                <a:lnTo>
                  <a:pt x="107710" y="242746"/>
                </a:lnTo>
                <a:lnTo>
                  <a:pt x="102287" y="246592"/>
                </a:lnTo>
                <a:lnTo>
                  <a:pt x="96766" y="250108"/>
                </a:lnTo>
                <a:lnTo>
                  <a:pt x="92133" y="252452"/>
                </a:lnTo>
                <a:lnTo>
                  <a:pt x="88092" y="254015"/>
                </a:lnTo>
                <a:lnTo>
                  <a:pt x="84446" y="255057"/>
                </a:lnTo>
                <a:lnTo>
                  <a:pt x="80110" y="256704"/>
                </a:lnTo>
                <a:lnTo>
                  <a:pt x="75314" y="258755"/>
                </a:lnTo>
                <a:lnTo>
                  <a:pt x="70212" y="261074"/>
                </a:lnTo>
                <a:lnTo>
                  <a:pt x="64905" y="262620"/>
                </a:lnTo>
                <a:lnTo>
                  <a:pt x="59463" y="263652"/>
                </a:lnTo>
                <a:lnTo>
                  <a:pt x="53930" y="264339"/>
                </a:lnTo>
                <a:lnTo>
                  <a:pt x="49288" y="265749"/>
                </a:lnTo>
                <a:lnTo>
                  <a:pt x="45241" y="267642"/>
                </a:lnTo>
                <a:lnTo>
                  <a:pt x="41590" y="269856"/>
                </a:lnTo>
                <a:lnTo>
                  <a:pt x="37252" y="272285"/>
                </a:lnTo>
                <a:lnTo>
                  <a:pt x="27351" y="277525"/>
                </a:lnTo>
                <a:lnTo>
                  <a:pt x="22997" y="279302"/>
                </a:lnTo>
                <a:lnTo>
                  <a:pt x="19141" y="280488"/>
                </a:lnTo>
                <a:lnTo>
                  <a:pt x="10660" y="282390"/>
                </a:lnTo>
                <a:lnTo>
                  <a:pt x="6960" y="282650"/>
                </a:lnTo>
                <a:lnTo>
                  <a:pt x="4640" y="282720"/>
                </a:lnTo>
                <a:lnTo>
                  <a:pt x="3094" y="283718"/>
                </a:lnTo>
                <a:lnTo>
                  <a:pt x="2063" y="285336"/>
                </a:lnTo>
                <a:lnTo>
                  <a:pt x="0" y="291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401"/>
          <p:cNvSpPr/>
          <p:nvPr/>
        </p:nvSpPr>
        <p:spPr>
          <a:xfrm>
            <a:off x="6329362" y="5855017"/>
            <a:ext cx="197169" cy="480061"/>
          </a:xfrm>
          <a:custGeom>
            <a:avLst/>
            <a:gdLst/>
            <a:ahLst/>
            <a:cxnLst/>
            <a:rect l="0" t="0" r="0" b="0"/>
            <a:pathLst>
              <a:path w="197169" h="480061">
                <a:moveTo>
                  <a:pt x="197168" y="0"/>
                </a:moveTo>
                <a:lnTo>
                  <a:pt x="197168" y="16483"/>
                </a:lnTo>
                <a:lnTo>
                  <a:pt x="196215" y="20514"/>
                </a:lnTo>
                <a:lnTo>
                  <a:pt x="190324" y="32643"/>
                </a:lnTo>
                <a:lnTo>
                  <a:pt x="185236" y="45940"/>
                </a:lnTo>
                <a:lnTo>
                  <a:pt x="177016" y="69492"/>
                </a:lnTo>
                <a:lnTo>
                  <a:pt x="173256" y="77761"/>
                </a:lnTo>
                <a:lnTo>
                  <a:pt x="168844" y="86131"/>
                </a:lnTo>
                <a:lnTo>
                  <a:pt x="163998" y="94568"/>
                </a:lnTo>
                <a:lnTo>
                  <a:pt x="159815" y="103051"/>
                </a:lnTo>
                <a:lnTo>
                  <a:pt x="156073" y="111563"/>
                </a:lnTo>
                <a:lnTo>
                  <a:pt x="152626" y="120095"/>
                </a:lnTo>
                <a:lnTo>
                  <a:pt x="148423" y="129593"/>
                </a:lnTo>
                <a:lnTo>
                  <a:pt x="138674" y="150307"/>
                </a:lnTo>
                <a:lnTo>
                  <a:pt x="134359" y="161165"/>
                </a:lnTo>
                <a:lnTo>
                  <a:pt x="130530" y="172213"/>
                </a:lnTo>
                <a:lnTo>
                  <a:pt x="127025" y="183389"/>
                </a:lnTo>
                <a:lnTo>
                  <a:pt x="122783" y="193697"/>
                </a:lnTo>
                <a:lnTo>
                  <a:pt x="118051" y="203426"/>
                </a:lnTo>
                <a:lnTo>
                  <a:pt x="112990" y="212770"/>
                </a:lnTo>
                <a:lnTo>
                  <a:pt x="108664" y="222809"/>
                </a:lnTo>
                <a:lnTo>
                  <a:pt x="104828" y="233312"/>
                </a:lnTo>
                <a:lnTo>
                  <a:pt x="101318" y="244124"/>
                </a:lnTo>
                <a:lnTo>
                  <a:pt x="97073" y="254189"/>
                </a:lnTo>
                <a:lnTo>
                  <a:pt x="92337" y="263757"/>
                </a:lnTo>
                <a:lnTo>
                  <a:pt x="87276" y="272993"/>
                </a:lnTo>
                <a:lnTo>
                  <a:pt x="82949" y="282008"/>
                </a:lnTo>
                <a:lnTo>
                  <a:pt x="79112" y="290876"/>
                </a:lnTo>
                <a:lnTo>
                  <a:pt x="75601" y="299645"/>
                </a:lnTo>
                <a:lnTo>
                  <a:pt x="71356" y="309301"/>
                </a:lnTo>
                <a:lnTo>
                  <a:pt x="61559" y="330189"/>
                </a:lnTo>
                <a:lnTo>
                  <a:pt x="49884" y="354268"/>
                </a:lnTo>
                <a:lnTo>
                  <a:pt x="46591" y="361909"/>
                </a:lnTo>
                <a:lnTo>
                  <a:pt x="43443" y="369860"/>
                </a:lnTo>
                <a:lnTo>
                  <a:pt x="37405" y="386315"/>
                </a:lnTo>
                <a:lnTo>
                  <a:pt x="31547" y="403153"/>
                </a:lnTo>
                <a:lnTo>
                  <a:pt x="28308" y="417622"/>
                </a:lnTo>
                <a:lnTo>
                  <a:pt x="25917" y="430402"/>
                </a:lnTo>
                <a:lnTo>
                  <a:pt x="21678" y="442433"/>
                </a:lnTo>
                <a:lnTo>
                  <a:pt x="16620" y="451589"/>
                </a:lnTo>
                <a:lnTo>
                  <a:pt x="12149" y="458834"/>
                </a:lnTo>
                <a:lnTo>
                  <a:pt x="10162" y="465229"/>
                </a:lnTo>
                <a:lnTo>
                  <a:pt x="8680" y="467315"/>
                </a:lnTo>
                <a:lnTo>
                  <a:pt x="6739" y="468706"/>
                </a:lnTo>
                <a:lnTo>
                  <a:pt x="4493" y="469633"/>
                </a:lnTo>
                <a:lnTo>
                  <a:pt x="2996" y="471204"/>
                </a:lnTo>
                <a:lnTo>
                  <a:pt x="1997" y="473203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402"/>
          <p:cNvSpPr/>
          <p:nvPr/>
        </p:nvSpPr>
        <p:spPr>
          <a:xfrm>
            <a:off x="6449377" y="6103661"/>
            <a:ext cx="188596" cy="154264"/>
          </a:xfrm>
          <a:custGeom>
            <a:avLst/>
            <a:gdLst/>
            <a:ahLst/>
            <a:cxnLst/>
            <a:rect l="0" t="0" r="0" b="0"/>
            <a:pathLst>
              <a:path w="188596" h="154264">
                <a:moveTo>
                  <a:pt x="0" y="68539"/>
                </a:moveTo>
                <a:lnTo>
                  <a:pt x="0" y="56607"/>
                </a:lnTo>
                <a:lnTo>
                  <a:pt x="953" y="53917"/>
                </a:lnTo>
                <a:lnTo>
                  <a:pt x="2540" y="51171"/>
                </a:lnTo>
                <a:lnTo>
                  <a:pt x="4551" y="48388"/>
                </a:lnTo>
                <a:lnTo>
                  <a:pt x="5892" y="45579"/>
                </a:lnTo>
                <a:lnTo>
                  <a:pt x="6785" y="42755"/>
                </a:lnTo>
                <a:lnTo>
                  <a:pt x="7381" y="39920"/>
                </a:lnTo>
                <a:lnTo>
                  <a:pt x="8731" y="37076"/>
                </a:lnTo>
                <a:lnTo>
                  <a:pt x="10583" y="34229"/>
                </a:lnTo>
                <a:lnTo>
                  <a:pt x="12770" y="31378"/>
                </a:lnTo>
                <a:lnTo>
                  <a:pt x="14229" y="28525"/>
                </a:lnTo>
                <a:lnTo>
                  <a:pt x="15201" y="25670"/>
                </a:lnTo>
                <a:lnTo>
                  <a:pt x="15849" y="22815"/>
                </a:lnTo>
                <a:lnTo>
                  <a:pt x="17234" y="20911"/>
                </a:lnTo>
                <a:lnTo>
                  <a:pt x="19109" y="19642"/>
                </a:lnTo>
                <a:lnTo>
                  <a:pt x="21312" y="18796"/>
                </a:lnTo>
                <a:lnTo>
                  <a:pt x="26299" y="15316"/>
                </a:lnTo>
                <a:lnTo>
                  <a:pt x="31691" y="10594"/>
                </a:lnTo>
                <a:lnTo>
                  <a:pt x="37263" y="5321"/>
                </a:lnTo>
                <a:lnTo>
                  <a:pt x="40081" y="3533"/>
                </a:lnTo>
                <a:lnTo>
                  <a:pt x="45754" y="1548"/>
                </a:lnTo>
                <a:lnTo>
                  <a:pt x="51450" y="665"/>
                </a:lnTo>
                <a:lnTo>
                  <a:pt x="57157" y="273"/>
                </a:lnTo>
                <a:lnTo>
                  <a:pt x="62868" y="98"/>
                </a:lnTo>
                <a:lnTo>
                  <a:pt x="71438" y="0"/>
                </a:lnTo>
                <a:lnTo>
                  <a:pt x="74296" y="939"/>
                </a:lnTo>
                <a:lnTo>
                  <a:pt x="80010" y="4521"/>
                </a:lnTo>
                <a:lnTo>
                  <a:pt x="85725" y="6749"/>
                </a:lnTo>
                <a:lnTo>
                  <a:pt x="88582" y="7343"/>
                </a:lnTo>
                <a:lnTo>
                  <a:pt x="90488" y="8692"/>
                </a:lnTo>
                <a:lnTo>
                  <a:pt x="91758" y="10544"/>
                </a:lnTo>
                <a:lnTo>
                  <a:pt x="93796" y="15808"/>
                </a:lnTo>
                <a:lnTo>
                  <a:pt x="98700" y="25822"/>
                </a:lnTo>
                <a:lnTo>
                  <a:pt x="99138" y="29583"/>
                </a:lnTo>
                <a:lnTo>
                  <a:pt x="98476" y="33043"/>
                </a:lnTo>
                <a:lnTo>
                  <a:pt x="97083" y="36302"/>
                </a:lnTo>
                <a:lnTo>
                  <a:pt x="96155" y="39428"/>
                </a:lnTo>
                <a:lnTo>
                  <a:pt x="95536" y="42464"/>
                </a:lnTo>
                <a:lnTo>
                  <a:pt x="95123" y="45440"/>
                </a:lnTo>
                <a:lnTo>
                  <a:pt x="94848" y="49330"/>
                </a:lnTo>
                <a:lnTo>
                  <a:pt x="94665" y="53828"/>
                </a:lnTo>
                <a:lnTo>
                  <a:pt x="94542" y="58731"/>
                </a:lnTo>
                <a:lnTo>
                  <a:pt x="93508" y="63905"/>
                </a:lnTo>
                <a:lnTo>
                  <a:pt x="91866" y="69260"/>
                </a:lnTo>
                <a:lnTo>
                  <a:pt x="89819" y="74735"/>
                </a:lnTo>
                <a:lnTo>
                  <a:pt x="87502" y="80289"/>
                </a:lnTo>
                <a:lnTo>
                  <a:pt x="85005" y="85898"/>
                </a:lnTo>
                <a:lnTo>
                  <a:pt x="82387" y="91541"/>
                </a:lnTo>
                <a:lnTo>
                  <a:pt x="79690" y="96257"/>
                </a:lnTo>
                <a:lnTo>
                  <a:pt x="76939" y="100352"/>
                </a:lnTo>
                <a:lnTo>
                  <a:pt x="74153" y="104035"/>
                </a:lnTo>
                <a:lnTo>
                  <a:pt x="71342" y="108395"/>
                </a:lnTo>
                <a:lnTo>
                  <a:pt x="68517" y="113207"/>
                </a:lnTo>
                <a:lnTo>
                  <a:pt x="65681" y="118320"/>
                </a:lnTo>
                <a:lnTo>
                  <a:pt x="62837" y="122681"/>
                </a:lnTo>
                <a:lnTo>
                  <a:pt x="59989" y="126542"/>
                </a:lnTo>
                <a:lnTo>
                  <a:pt x="57138" y="130067"/>
                </a:lnTo>
                <a:lnTo>
                  <a:pt x="54284" y="133370"/>
                </a:lnTo>
                <a:lnTo>
                  <a:pt x="51430" y="136525"/>
                </a:lnTo>
                <a:lnTo>
                  <a:pt x="45718" y="142570"/>
                </a:lnTo>
                <a:lnTo>
                  <a:pt x="34357" y="154196"/>
                </a:lnTo>
                <a:lnTo>
                  <a:pt x="34294" y="154259"/>
                </a:lnTo>
                <a:lnTo>
                  <a:pt x="41671" y="154263"/>
                </a:lnTo>
                <a:lnTo>
                  <a:pt x="47060" y="149713"/>
                </a:lnTo>
                <a:lnTo>
                  <a:pt x="49471" y="148372"/>
                </a:lnTo>
                <a:lnTo>
                  <a:pt x="54690" y="146883"/>
                </a:lnTo>
                <a:lnTo>
                  <a:pt x="58367" y="145533"/>
                </a:lnTo>
                <a:lnTo>
                  <a:pt x="62724" y="143681"/>
                </a:lnTo>
                <a:lnTo>
                  <a:pt x="72645" y="139083"/>
                </a:lnTo>
                <a:lnTo>
                  <a:pt x="83404" y="133864"/>
                </a:lnTo>
                <a:lnTo>
                  <a:pt x="87988" y="131139"/>
                </a:lnTo>
                <a:lnTo>
                  <a:pt x="91996" y="128370"/>
                </a:lnTo>
                <a:lnTo>
                  <a:pt x="95621" y="125571"/>
                </a:lnTo>
                <a:lnTo>
                  <a:pt x="98989" y="122753"/>
                </a:lnTo>
                <a:lnTo>
                  <a:pt x="102188" y="119921"/>
                </a:lnTo>
                <a:lnTo>
                  <a:pt x="105273" y="117081"/>
                </a:lnTo>
                <a:lnTo>
                  <a:pt x="110187" y="115188"/>
                </a:lnTo>
                <a:lnTo>
                  <a:pt x="116320" y="113926"/>
                </a:lnTo>
                <a:lnTo>
                  <a:pt x="123267" y="113084"/>
                </a:lnTo>
                <a:lnTo>
                  <a:pt x="128850" y="111571"/>
                </a:lnTo>
                <a:lnTo>
                  <a:pt x="133525" y="109609"/>
                </a:lnTo>
                <a:lnTo>
                  <a:pt x="137594" y="107349"/>
                </a:lnTo>
                <a:lnTo>
                  <a:pt x="147196" y="102298"/>
                </a:lnTo>
                <a:lnTo>
                  <a:pt x="152423" y="99617"/>
                </a:lnTo>
                <a:lnTo>
                  <a:pt x="157813" y="97830"/>
                </a:lnTo>
                <a:lnTo>
                  <a:pt x="163311" y="96639"/>
                </a:lnTo>
                <a:lnTo>
                  <a:pt x="168881" y="95845"/>
                </a:lnTo>
                <a:lnTo>
                  <a:pt x="172595" y="94363"/>
                </a:lnTo>
                <a:lnTo>
                  <a:pt x="175071" y="92422"/>
                </a:lnTo>
                <a:lnTo>
                  <a:pt x="176721" y="90176"/>
                </a:lnTo>
                <a:lnTo>
                  <a:pt x="178775" y="88678"/>
                </a:lnTo>
                <a:lnTo>
                  <a:pt x="181095" y="87680"/>
                </a:lnTo>
                <a:lnTo>
                  <a:pt x="188595" y="856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9x</a:t>
            </a:r>
            <a:r>
              <a:rPr lang="en-US" baseline="30000" dirty="0" smtClean="0"/>
              <a:t>2</a:t>
            </a:r>
            <a:r>
              <a:rPr lang="en-US" dirty="0" smtClean="0"/>
              <a:t>-30x+25=0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176"/>
          <p:cNvSpPr/>
          <p:nvPr/>
        </p:nvSpPr>
        <p:spPr>
          <a:xfrm>
            <a:off x="1254839" y="2443277"/>
            <a:ext cx="239634" cy="153793"/>
          </a:xfrm>
          <a:custGeom>
            <a:avLst/>
            <a:gdLst/>
            <a:ahLst/>
            <a:cxnLst/>
            <a:rect l="0" t="0" r="0" b="0"/>
            <a:pathLst>
              <a:path w="239634" h="153793">
                <a:moveTo>
                  <a:pt x="111045" y="25603"/>
                </a:moveTo>
                <a:lnTo>
                  <a:pt x="106495" y="25603"/>
                </a:lnTo>
                <a:lnTo>
                  <a:pt x="105154" y="24650"/>
                </a:lnTo>
                <a:lnTo>
                  <a:pt x="104260" y="23062"/>
                </a:lnTo>
                <a:lnTo>
                  <a:pt x="102826" y="18222"/>
                </a:lnTo>
                <a:lnTo>
                  <a:pt x="102630" y="15020"/>
                </a:lnTo>
                <a:lnTo>
                  <a:pt x="102578" y="12832"/>
                </a:lnTo>
                <a:lnTo>
                  <a:pt x="101590" y="11374"/>
                </a:lnTo>
                <a:lnTo>
                  <a:pt x="99979" y="10402"/>
                </a:lnTo>
                <a:lnTo>
                  <a:pt x="97953" y="9754"/>
                </a:lnTo>
                <a:lnTo>
                  <a:pt x="96602" y="8369"/>
                </a:lnTo>
                <a:lnTo>
                  <a:pt x="95702" y="6494"/>
                </a:lnTo>
                <a:lnTo>
                  <a:pt x="95101" y="4291"/>
                </a:lnTo>
                <a:lnTo>
                  <a:pt x="93748" y="2822"/>
                </a:lnTo>
                <a:lnTo>
                  <a:pt x="91894" y="1843"/>
                </a:lnTo>
                <a:lnTo>
                  <a:pt x="86625" y="272"/>
                </a:lnTo>
                <a:lnTo>
                  <a:pt x="81162" y="0"/>
                </a:lnTo>
                <a:lnTo>
                  <a:pt x="78740" y="914"/>
                </a:lnTo>
                <a:lnTo>
                  <a:pt x="73510" y="4470"/>
                </a:lnTo>
                <a:lnTo>
                  <a:pt x="68010" y="9225"/>
                </a:lnTo>
                <a:lnTo>
                  <a:pt x="65210" y="11827"/>
                </a:lnTo>
                <a:lnTo>
                  <a:pt x="61439" y="14514"/>
                </a:lnTo>
                <a:lnTo>
                  <a:pt x="57019" y="17258"/>
                </a:lnTo>
                <a:lnTo>
                  <a:pt x="52168" y="20039"/>
                </a:lnTo>
                <a:lnTo>
                  <a:pt x="47981" y="23799"/>
                </a:lnTo>
                <a:lnTo>
                  <a:pt x="44238" y="28210"/>
                </a:lnTo>
                <a:lnTo>
                  <a:pt x="40790" y="33056"/>
                </a:lnTo>
                <a:lnTo>
                  <a:pt x="37538" y="37239"/>
                </a:lnTo>
                <a:lnTo>
                  <a:pt x="34418" y="40980"/>
                </a:lnTo>
                <a:lnTo>
                  <a:pt x="31385" y="44427"/>
                </a:lnTo>
                <a:lnTo>
                  <a:pt x="25476" y="50796"/>
                </a:lnTo>
                <a:lnTo>
                  <a:pt x="22567" y="53828"/>
                </a:lnTo>
                <a:lnTo>
                  <a:pt x="19675" y="57755"/>
                </a:lnTo>
                <a:lnTo>
                  <a:pt x="16794" y="62277"/>
                </a:lnTo>
                <a:lnTo>
                  <a:pt x="13921" y="67197"/>
                </a:lnTo>
                <a:lnTo>
                  <a:pt x="12006" y="72383"/>
                </a:lnTo>
                <a:lnTo>
                  <a:pt x="10729" y="77744"/>
                </a:lnTo>
                <a:lnTo>
                  <a:pt x="9878" y="83224"/>
                </a:lnTo>
                <a:lnTo>
                  <a:pt x="8358" y="87829"/>
                </a:lnTo>
                <a:lnTo>
                  <a:pt x="6392" y="91852"/>
                </a:lnTo>
                <a:lnTo>
                  <a:pt x="4129" y="95486"/>
                </a:lnTo>
                <a:lnTo>
                  <a:pt x="2620" y="99814"/>
                </a:lnTo>
                <a:lnTo>
                  <a:pt x="1615" y="104605"/>
                </a:lnTo>
                <a:lnTo>
                  <a:pt x="944" y="109703"/>
                </a:lnTo>
                <a:lnTo>
                  <a:pt x="497" y="114055"/>
                </a:lnTo>
                <a:lnTo>
                  <a:pt x="199" y="117908"/>
                </a:lnTo>
                <a:lnTo>
                  <a:pt x="0" y="121430"/>
                </a:lnTo>
                <a:lnTo>
                  <a:pt x="820" y="124730"/>
                </a:lnTo>
                <a:lnTo>
                  <a:pt x="2320" y="127882"/>
                </a:lnTo>
                <a:lnTo>
                  <a:pt x="4272" y="130937"/>
                </a:lnTo>
                <a:lnTo>
                  <a:pt x="6525" y="133925"/>
                </a:lnTo>
                <a:lnTo>
                  <a:pt x="8980" y="136870"/>
                </a:lnTo>
                <a:lnTo>
                  <a:pt x="11569" y="139786"/>
                </a:lnTo>
                <a:lnTo>
                  <a:pt x="14248" y="141730"/>
                </a:lnTo>
                <a:lnTo>
                  <a:pt x="19764" y="143890"/>
                </a:lnTo>
                <a:lnTo>
                  <a:pt x="25391" y="147390"/>
                </a:lnTo>
                <a:lnTo>
                  <a:pt x="28225" y="149656"/>
                </a:lnTo>
                <a:lnTo>
                  <a:pt x="31067" y="151168"/>
                </a:lnTo>
                <a:lnTo>
                  <a:pt x="36764" y="152847"/>
                </a:lnTo>
                <a:lnTo>
                  <a:pt x="40570" y="153295"/>
                </a:lnTo>
                <a:lnTo>
                  <a:pt x="45012" y="153593"/>
                </a:lnTo>
                <a:lnTo>
                  <a:pt x="49878" y="153792"/>
                </a:lnTo>
                <a:lnTo>
                  <a:pt x="54074" y="152972"/>
                </a:lnTo>
                <a:lnTo>
                  <a:pt x="61278" y="149521"/>
                </a:lnTo>
                <a:lnTo>
                  <a:pt x="67654" y="144813"/>
                </a:lnTo>
                <a:lnTo>
                  <a:pt x="70688" y="142223"/>
                </a:lnTo>
                <a:lnTo>
                  <a:pt x="73663" y="139545"/>
                </a:lnTo>
                <a:lnTo>
                  <a:pt x="79508" y="134028"/>
                </a:lnTo>
                <a:lnTo>
                  <a:pt x="83353" y="131224"/>
                </a:lnTo>
                <a:lnTo>
                  <a:pt x="87822" y="128402"/>
                </a:lnTo>
                <a:lnTo>
                  <a:pt x="92705" y="125568"/>
                </a:lnTo>
                <a:lnTo>
                  <a:pt x="96914" y="122726"/>
                </a:lnTo>
                <a:lnTo>
                  <a:pt x="100672" y="119879"/>
                </a:lnTo>
                <a:lnTo>
                  <a:pt x="104130" y="117029"/>
                </a:lnTo>
                <a:lnTo>
                  <a:pt x="107388" y="114176"/>
                </a:lnTo>
                <a:lnTo>
                  <a:pt x="110512" y="111321"/>
                </a:lnTo>
                <a:lnTo>
                  <a:pt x="113547" y="108466"/>
                </a:lnTo>
                <a:lnTo>
                  <a:pt x="116523" y="104657"/>
                </a:lnTo>
                <a:lnTo>
                  <a:pt x="119460" y="100213"/>
                </a:lnTo>
                <a:lnTo>
                  <a:pt x="122370" y="95345"/>
                </a:lnTo>
                <a:lnTo>
                  <a:pt x="125263" y="91148"/>
                </a:lnTo>
                <a:lnTo>
                  <a:pt x="128144" y="87397"/>
                </a:lnTo>
                <a:lnTo>
                  <a:pt x="131017" y="83944"/>
                </a:lnTo>
                <a:lnTo>
                  <a:pt x="133885" y="79737"/>
                </a:lnTo>
                <a:lnTo>
                  <a:pt x="136749" y="75027"/>
                </a:lnTo>
                <a:lnTo>
                  <a:pt x="139611" y="69982"/>
                </a:lnTo>
                <a:lnTo>
                  <a:pt x="141519" y="64714"/>
                </a:lnTo>
                <a:lnTo>
                  <a:pt x="142791" y="59297"/>
                </a:lnTo>
                <a:lnTo>
                  <a:pt x="143639" y="53781"/>
                </a:lnTo>
                <a:lnTo>
                  <a:pt x="145157" y="49150"/>
                </a:lnTo>
                <a:lnTo>
                  <a:pt x="147122" y="45111"/>
                </a:lnTo>
                <a:lnTo>
                  <a:pt x="149384" y="41466"/>
                </a:lnTo>
                <a:lnTo>
                  <a:pt x="150892" y="38083"/>
                </a:lnTo>
                <a:lnTo>
                  <a:pt x="151897" y="34875"/>
                </a:lnTo>
                <a:lnTo>
                  <a:pt x="152567" y="31784"/>
                </a:lnTo>
                <a:lnTo>
                  <a:pt x="153014" y="28771"/>
                </a:lnTo>
                <a:lnTo>
                  <a:pt x="153312" y="25810"/>
                </a:lnTo>
                <a:lnTo>
                  <a:pt x="153790" y="18764"/>
                </a:lnTo>
                <a:lnTo>
                  <a:pt x="151316" y="15261"/>
                </a:lnTo>
                <a:lnTo>
                  <a:pt x="146517" y="9801"/>
                </a:lnTo>
                <a:lnTo>
                  <a:pt x="146123" y="10306"/>
                </a:lnTo>
                <a:lnTo>
                  <a:pt x="145685" y="13406"/>
                </a:lnTo>
                <a:lnTo>
                  <a:pt x="145491" y="17959"/>
                </a:lnTo>
                <a:lnTo>
                  <a:pt x="145381" y="25878"/>
                </a:lnTo>
                <a:lnTo>
                  <a:pt x="145338" y="45621"/>
                </a:lnTo>
                <a:lnTo>
                  <a:pt x="144385" y="48473"/>
                </a:lnTo>
                <a:lnTo>
                  <a:pt x="142797" y="51327"/>
                </a:lnTo>
                <a:lnTo>
                  <a:pt x="140785" y="54182"/>
                </a:lnTo>
                <a:lnTo>
                  <a:pt x="139445" y="57991"/>
                </a:lnTo>
                <a:lnTo>
                  <a:pt x="138551" y="62435"/>
                </a:lnTo>
                <a:lnTo>
                  <a:pt x="137955" y="67302"/>
                </a:lnTo>
                <a:lnTo>
                  <a:pt x="137557" y="71500"/>
                </a:lnTo>
                <a:lnTo>
                  <a:pt x="137293" y="75251"/>
                </a:lnTo>
                <a:lnTo>
                  <a:pt x="137116" y="78704"/>
                </a:lnTo>
                <a:lnTo>
                  <a:pt x="136920" y="85081"/>
                </a:lnTo>
                <a:lnTo>
                  <a:pt x="136794" y="101486"/>
                </a:lnTo>
                <a:lnTo>
                  <a:pt x="137736" y="104767"/>
                </a:lnTo>
                <a:lnTo>
                  <a:pt x="139317" y="106954"/>
                </a:lnTo>
                <a:lnTo>
                  <a:pt x="143613" y="110336"/>
                </a:lnTo>
                <a:lnTo>
                  <a:pt x="148697" y="115014"/>
                </a:lnTo>
                <a:lnTo>
                  <a:pt x="151387" y="116643"/>
                </a:lnTo>
                <a:lnTo>
                  <a:pt x="160675" y="119888"/>
                </a:lnTo>
                <a:lnTo>
                  <a:pt x="165087" y="121797"/>
                </a:lnTo>
                <a:lnTo>
                  <a:pt x="169933" y="124022"/>
                </a:lnTo>
                <a:lnTo>
                  <a:pt x="174116" y="125506"/>
                </a:lnTo>
                <a:lnTo>
                  <a:pt x="181304" y="127154"/>
                </a:lnTo>
                <a:lnTo>
                  <a:pt x="185507" y="127593"/>
                </a:lnTo>
                <a:lnTo>
                  <a:pt x="190214" y="127886"/>
                </a:lnTo>
                <a:lnTo>
                  <a:pt x="200524" y="128212"/>
                </a:lnTo>
                <a:lnTo>
                  <a:pt x="211456" y="128357"/>
                </a:lnTo>
                <a:lnTo>
                  <a:pt x="216086" y="127443"/>
                </a:lnTo>
                <a:lnTo>
                  <a:pt x="220125" y="125881"/>
                </a:lnTo>
                <a:lnTo>
                  <a:pt x="227153" y="122558"/>
                </a:lnTo>
                <a:lnTo>
                  <a:pt x="230360" y="121672"/>
                </a:lnTo>
                <a:lnTo>
                  <a:pt x="239633" y="119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7"/>
          <p:cNvSpPr/>
          <p:nvPr/>
        </p:nvSpPr>
        <p:spPr>
          <a:xfrm>
            <a:off x="1554597" y="2426017"/>
            <a:ext cx="222768" cy="128551"/>
          </a:xfrm>
          <a:custGeom>
            <a:avLst/>
            <a:gdLst/>
            <a:ahLst/>
            <a:cxnLst/>
            <a:rect l="0" t="0" r="0" b="0"/>
            <a:pathLst>
              <a:path w="222768" h="128551">
                <a:moveTo>
                  <a:pt x="68462" y="0"/>
                </a:moveTo>
                <a:lnTo>
                  <a:pt x="55692" y="0"/>
                </a:lnTo>
                <a:lnTo>
                  <a:pt x="53281" y="953"/>
                </a:lnTo>
                <a:lnTo>
                  <a:pt x="48063" y="4551"/>
                </a:lnTo>
                <a:lnTo>
                  <a:pt x="45338" y="6844"/>
                </a:lnTo>
                <a:lnTo>
                  <a:pt x="42569" y="9325"/>
                </a:lnTo>
                <a:lnTo>
                  <a:pt x="36951" y="14622"/>
                </a:lnTo>
                <a:lnTo>
                  <a:pt x="31280" y="20151"/>
                </a:lnTo>
                <a:lnTo>
                  <a:pt x="28434" y="23912"/>
                </a:lnTo>
                <a:lnTo>
                  <a:pt x="25584" y="28324"/>
                </a:lnTo>
                <a:lnTo>
                  <a:pt x="22732" y="33170"/>
                </a:lnTo>
                <a:lnTo>
                  <a:pt x="19878" y="37353"/>
                </a:lnTo>
                <a:lnTo>
                  <a:pt x="17023" y="41095"/>
                </a:lnTo>
                <a:lnTo>
                  <a:pt x="14167" y="44542"/>
                </a:lnTo>
                <a:lnTo>
                  <a:pt x="12263" y="48744"/>
                </a:lnTo>
                <a:lnTo>
                  <a:pt x="10994" y="53451"/>
                </a:lnTo>
                <a:lnTo>
                  <a:pt x="10147" y="58494"/>
                </a:lnTo>
                <a:lnTo>
                  <a:pt x="8631" y="62809"/>
                </a:lnTo>
                <a:lnTo>
                  <a:pt x="6667" y="66638"/>
                </a:lnTo>
                <a:lnTo>
                  <a:pt x="4406" y="70142"/>
                </a:lnTo>
                <a:lnTo>
                  <a:pt x="2898" y="73432"/>
                </a:lnTo>
                <a:lnTo>
                  <a:pt x="1893" y="76577"/>
                </a:lnTo>
                <a:lnTo>
                  <a:pt x="1223" y="79626"/>
                </a:lnTo>
                <a:lnTo>
                  <a:pt x="776" y="82612"/>
                </a:lnTo>
                <a:lnTo>
                  <a:pt x="478" y="85554"/>
                </a:lnTo>
                <a:lnTo>
                  <a:pt x="280" y="88469"/>
                </a:lnTo>
                <a:lnTo>
                  <a:pt x="147" y="91364"/>
                </a:lnTo>
                <a:lnTo>
                  <a:pt x="0" y="97121"/>
                </a:lnTo>
                <a:lnTo>
                  <a:pt x="913" y="100943"/>
                </a:lnTo>
                <a:lnTo>
                  <a:pt x="2475" y="105395"/>
                </a:lnTo>
                <a:lnTo>
                  <a:pt x="4468" y="110268"/>
                </a:lnTo>
                <a:lnTo>
                  <a:pt x="6750" y="113517"/>
                </a:lnTo>
                <a:lnTo>
                  <a:pt x="9223" y="115683"/>
                </a:lnTo>
                <a:lnTo>
                  <a:pt x="14511" y="119042"/>
                </a:lnTo>
                <a:lnTo>
                  <a:pt x="17255" y="121272"/>
                </a:lnTo>
                <a:lnTo>
                  <a:pt x="20037" y="123710"/>
                </a:lnTo>
                <a:lnTo>
                  <a:pt x="22844" y="125336"/>
                </a:lnTo>
                <a:lnTo>
                  <a:pt x="28502" y="127142"/>
                </a:lnTo>
                <a:lnTo>
                  <a:pt x="32297" y="127624"/>
                </a:lnTo>
                <a:lnTo>
                  <a:pt x="36733" y="127945"/>
                </a:lnTo>
                <a:lnTo>
                  <a:pt x="45788" y="128302"/>
                </a:lnTo>
                <a:lnTo>
                  <a:pt x="52987" y="128461"/>
                </a:lnTo>
                <a:lnTo>
                  <a:pt x="71497" y="128550"/>
                </a:lnTo>
                <a:lnTo>
                  <a:pt x="78106" y="127610"/>
                </a:lnTo>
                <a:lnTo>
                  <a:pt x="84416" y="126031"/>
                </a:lnTo>
                <a:lnTo>
                  <a:pt x="137475" y="108436"/>
                </a:lnTo>
                <a:lnTo>
                  <a:pt x="144951" y="105628"/>
                </a:lnTo>
                <a:lnTo>
                  <a:pt x="151839" y="102804"/>
                </a:lnTo>
                <a:lnTo>
                  <a:pt x="158337" y="99968"/>
                </a:lnTo>
                <a:lnTo>
                  <a:pt x="170637" y="94278"/>
                </a:lnTo>
                <a:lnTo>
                  <a:pt x="176583" y="91427"/>
                </a:lnTo>
                <a:lnTo>
                  <a:pt x="181501" y="88574"/>
                </a:lnTo>
                <a:lnTo>
                  <a:pt x="185731" y="85719"/>
                </a:lnTo>
                <a:lnTo>
                  <a:pt x="189504" y="82864"/>
                </a:lnTo>
                <a:lnTo>
                  <a:pt x="193924" y="80960"/>
                </a:lnTo>
                <a:lnTo>
                  <a:pt x="198776" y="79691"/>
                </a:lnTo>
                <a:lnTo>
                  <a:pt x="203916" y="78845"/>
                </a:lnTo>
                <a:lnTo>
                  <a:pt x="207342" y="77328"/>
                </a:lnTo>
                <a:lnTo>
                  <a:pt x="209626" y="75365"/>
                </a:lnTo>
                <a:lnTo>
                  <a:pt x="213293" y="69920"/>
                </a:lnTo>
                <a:lnTo>
                  <a:pt x="214546" y="69473"/>
                </a:lnTo>
                <a:lnTo>
                  <a:pt x="216334" y="69176"/>
                </a:lnTo>
                <a:lnTo>
                  <a:pt x="222767" y="685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8"/>
          <p:cNvSpPr/>
          <p:nvPr/>
        </p:nvSpPr>
        <p:spPr>
          <a:xfrm>
            <a:off x="1288763" y="2726089"/>
            <a:ext cx="145582" cy="222817"/>
          </a:xfrm>
          <a:custGeom>
            <a:avLst/>
            <a:gdLst/>
            <a:ahLst/>
            <a:cxnLst/>
            <a:rect l="0" t="0" r="0" b="0"/>
            <a:pathLst>
              <a:path w="145582" h="222817">
                <a:moveTo>
                  <a:pt x="8541" y="68546"/>
                </a:moveTo>
                <a:lnTo>
                  <a:pt x="3991" y="68546"/>
                </a:lnTo>
                <a:lnTo>
                  <a:pt x="2650" y="67593"/>
                </a:lnTo>
                <a:lnTo>
                  <a:pt x="1756" y="66006"/>
                </a:lnTo>
                <a:lnTo>
                  <a:pt x="322" y="61165"/>
                </a:lnTo>
                <a:lnTo>
                  <a:pt x="39" y="54317"/>
                </a:lnTo>
                <a:lnTo>
                  <a:pt x="0" y="52697"/>
                </a:lnTo>
                <a:lnTo>
                  <a:pt x="4529" y="47234"/>
                </a:lnTo>
                <a:lnTo>
                  <a:pt x="9298" y="42246"/>
                </a:lnTo>
                <a:lnTo>
                  <a:pt x="20121" y="31283"/>
                </a:lnTo>
                <a:lnTo>
                  <a:pt x="22929" y="29417"/>
                </a:lnTo>
                <a:lnTo>
                  <a:pt x="25753" y="28172"/>
                </a:lnTo>
                <a:lnTo>
                  <a:pt x="28588" y="27342"/>
                </a:lnTo>
                <a:lnTo>
                  <a:pt x="32383" y="25837"/>
                </a:lnTo>
                <a:lnTo>
                  <a:pt x="36819" y="23881"/>
                </a:lnTo>
                <a:lnTo>
                  <a:pt x="46826" y="19167"/>
                </a:lnTo>
                <a:lnTo>
                  <a:pt x="57625" y="13897"/>
                </a:lnTo>
                <a:lnTo>
                  <a:pt x="62218" y="12111"/>
                </a:lnTo>
                <a:lnTo>
                  <a:pt x="66234" y="10920"/>
                </a:lnTo>
                <a:lnTo>
                  <a:pt x="69863" y="10126"/>
                </a:lnTo>
                <a:lnTo>
                  <a:pt x="73235" y="8644"/>
                </a:lnTo>
                <a:lnTo>
                  <a:pt x="76435" y="6704"/>
                </a:lnTo>
                <a:lnTo>
                  <a:pt x="79522" y="4458"/>
                </a:lnTo>
                <a:lnTo>
                  <a:pt x="83484" y="2960"/>
                </a:lnTo>
                <a:lnTo>
                  <a:pt x="88031" y="1962"/>
                </a:lnTo>
                <a:lnTo>
                  <a:pt x="92967" y="1297"/>
                </a:lnTo>
                <a:lnTo>
                  <a:pt x="97210" y="853"/>
                </a:lnTo>
                <a:lnTo>
                  <a:pt x="100991" y="557"/>
                </a:lnTo>
                <a:lnTo>
                  <a:pt x="104465" y="360"/>
                </a:lnTo>
                <a:lnTo>
                  <a:pt x="113404" y="141"/>
                </a:lnTo>
                <a:lnTo>
                  <a:pt x="130114" y="0"/>
                </a:lnTo>
                <a:lnTo>
                  <a:pt x="132452" y="941"/>
                </a:lnTo>
                <a:lnTo>
                  <a:pt x="134011" y="2521"/>
                </a:lnTo>
                <a:lnTo>
                  <a:pt x="135050" y="4527"/>
                </a:lnTo>
                <a:lnTo>
                  <a:pt x="136696" y="5864"/>
                </a:lnTo>
                <a:lnTo>
                  <a:pt x="138745" y="6755"/>
                </a:lnTo>
                <a:lnTo>
                  <a:pt x="141064" y="7349"/>
                </a:lnTo>
                <a:lnTo>
                  <a:pt x="142610" y="8698"/>
                </a:lnTo>
                <a:lnTo>
                  <a:pt x="143640" y="10550"/>
                </a:lnTo>
                <a:lnTo>
                  <a:pt x="144786" y="15147"/>
                </a:lnTo>
                <a:lnTo>
                  <a:pt x="145294" y="20366"/>
                </a:lnTo>
                <a:lnTo>
                  <a:pt x="145430" y="24043"/>
                </a:lnTo>
                <a:lnTo>
                  <a:pt x="145581" y="33209"/>
                </a:lnTo>
                <a:lnTo>
                  <a:pt x="144669" y="37368"/>
                </a:lnTo>
                <a:lnTo>
                  <a:pt x="143108" y="41093"/>
                </a:lnTo>
                <a:lnTo>
                  <a:pt x="141115" y="44529"/>
                </a:lnTo>
                <a:lnTo>
                  <a:pt x="136361" y="53427"/>
                </a:lnTo>
                <a:lnTo>
                  <a:pt x="117082" y="91524"/>
                </a:lnTo>
                <a:lnTo>
                  <a:pt x="113286" y="97200"/>
                </a:lnTo>
                <a:lnTo>
                  <a:pt x="108852" y="102888"/>
                </a:lnTo>
                <a:lnTo>
                  <a:pt x="103990" y="108586"/>
                </a:lnTo>
                <a:lnTo>
                  <a:pt x="99796" y="113337"/>
                </a:lnTo>
                <a:lnTo>
                  <a:pt x="92597" y="121155"/>
                </a:lnTo>
                <a:lnTo>
                  <a:pt x="89343" y="125526"/>
                </a:lnTo>
                <a:lnTo>
                  <a:pt x="86222" y="130345"/>
                </a:lnTo>
                <a:lnTo>
                  <a:pt x="83188" y="135463"/>
                </a:lnTo>
                <a:lnTo>
                  <a:pt x="80214" y="139827"/>
                </a:lnTo>
                <a:lnTo>
                  <a:pt x="77278" y="143689"/>
                </a:lnTo>
                <a:lnTo>
                  <a:pt x="74368" y="147216"/>
                </a:lnTo>
                <a:lnTo>
                  <a:pt x="71476" y="151473"/>
                </a:lnTo>
                <a:lnTo>
                  <a:pt x="68595" y="156215"/>
                </a:lnTo>
                <a:lnTo>
                  <a:pt x="65722" y="161282"/>
                </a:lnTo>
                <a:lnTo>
                  <a:pt x="62854" y="165612"/>
                </a:lnTo>
                <a:lnTo>
                  <a:pt x="59990" y="169452"/>
                </a:lnTo>
                <a:lnTo>
                  <a:pt x="57128" y="172964"/>
                </a:lnTo>
                <a:lnTo>
                  <a:pt x="54268" y="177210"/>
                </a:lnTo>
                <a:lnTo>
                  <a:pt x="51408" y="181946"/>
                </a:lnTo>
                <a:lnTo>
                  <a:pt x="44526" y="194133"/>
                </a:lnTo>
                <a:lnTo>
                  <a:pt x="43584" y="198340"/>
                </a:lnTo>
                <a:lnTo>
                  <a:pt x="43333" y="200795"/>
                </a:lnTo>
                <a:lnTo>
                  <a:pt x="44119" y="203384"/>
                </a:lnTo>
                <a:lnTo>
                  <a:pt x="47531" y="208802"/>
                </a:lnTo>
                <a:lnTo>
                  <a:pt x="51592" y="214149"/>
                </a:lnTo>
                <a:lnTo>
                  <a:pt x="58684" y="221517"/>
                </a:lnTo>
                <a:lnTo>
                  <a:pt x="60067" y="221961"/>
                </a:lnTo>
                <a:lnTo>
                  <a:pt x="64144" y="222455"/>
                </a:lnTo>
                <a:lnTo>
                  <a:pt x="67518" y="222587"/>
                </a:lnTo>
                <a:lnTo>
                  <a:pt x="84079" y="222799"/>
                </a:lnTo>
                <a:lnTo>
                  <a:pt x="87475" y="222816"/>
                </a:lnTo>
                <a:lnTo>
                  <a:pt x="90691" y="221875"/>
                </a:lnTo>
                <a:lnTo>
                  <a:pt x="93788" y="220295"/>
                </a:lnTo>
                <a:lnTo>
                  <a:pt x="96805" y="218289"/>
                </a:lnTo>
                <a:lnTo>
                  <a:pt x="99769" y="216000"/>
                </a:lnTo>
                <a:lnTo>
                  <a:pt x="102697" y="213521"/>
                </a:lnTo>
                <a:lnTo>
                  <a:pt x="105602" y="210916"/>
                </a:lnTo>
                <a:lnTo>
                  <a:pt x="109444" y="208226"/>
                </a:lnTo>
                <a:lnTo>
                  <a:pt x="113910" y="205481"/>
                </a:lnTo>
                <a:lnTo>
                  <a:pt x="128556" y="1971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9"/>
          <p:cNvSpPr/>
          <p:nvPr/>
        </p:nvSpPr>
        <p:spPr>
          <a:xfrm>
            <a:off x="1545907" y="2683307"/>
            <a:ext cx="145733" cy="239915"/>
          </a:xfrm>
          <a:custGeom>
            <a:avLst/>
            <a:gdLst/>
            <a:ahLst/>
            <a:cxnLst/>
            <a:rect l="0" t="0" r="0" b="0"/>
            <a:pathLst>
              <a:path w="145733" h="239915">
                <a:moveTo>
                  <a:pt x="0" y="42748"/>
                </a:moveTo>
                <a:lnTo>
                  <a:pt x="0" y="29729"/>
                </a:lnTo>
                <a:lnTo>
                  <a:pt x="952" y="28353"/>
                </a:lnTo>
                <a:lnTo>
                  <a:pt x="2540" y="27437"/>
                </a:lnTo>
                <a:lnTo>
                  <a:pt x="4551" y="26825"/>
                </a:lnTo>
                <a:lnTo>
                  <a:pt x="6844" y="25465"/>
                </a:lnTo>
                <a:lnTo>
                  <a:pt x="9325" y="23606"/>
                </a:lnTo>
                <a:lnTo>
                  <a:pt x="15600" y="18329"/>
                </a:lnTo>
                <a:lnTo>
                  <a:pt x="18998" y="15068"/>
                </a:lnTo>
                <a:lnTo>
                  <a:pt x="21238" y="12864"/>
                </a:lnTo>
                <a:lnTo>
                  <a:pt x="24636" y="11395"/>
                </a:lnTo>
                <a:lnTo>
                  <a:pt x="28807" y="10416"/>
                </a:lnTo>
                <a:lnTo>
                  <a:pt x="33492" y="9763"/>
                </a:lnTo>
                <a:lnTo>
                  <a:pt x="37568" y="8375"/>
                </a:lnTo>
                <a:lnTo>
                  <a:pt x="41238" y="6498"/>
                </a:lnTo>
                <a:lnTo>
                  <a:pt x="44637" y="4294"/>
                </a:lnTo>
                <a:lnTo>
                  <a:pt x="48808" y="2824"/>
                </a:lnTo>
                <a:lnTo>
                  <a:pt x="53494" y="1844"/>
                </a:lnTo>
                <a:lnTo>
                  <a:pt x="58522" y="1191"/>
                </a:lnTo>
                <a:lnTo>
                  <a:pt x="62827" y="756"/>
                </a:lnTo>
                <a:lnTo>
                  <a:pt x="66650" y="466"/>
                </a:lnTo>
                <a:lnTo>
                  <a:pt x="70151" y="272"/>
                </a:lnTo>
                <a:lnTo>
                  <a:pt x="76581" y="57"/>
                </a:lnTo>
                <a:lnTo>
                  <a:pt x="79629" y="0"/>
                </a:lnTo>
                <a:lnTo>
                  <a:pt x="82613" y="914"/>
                </a:lnTo>
                <a:lnTo>
                  <a:pt x="85556" y="2476"/>
                </a:lnTo>
                <a:lnTo>
                  <a:pt x="88469" y="4470"/>
                </a:lnTo>
                <a:lnTo>
                  <a:pt x="91364" y="6752"/>
                </a:lnTo>
                <a:lnTo>
                  <a:pt x="94247" y="9225"/>
                </a:lnTo>
                <a:lnTo>
                  <a:pt x="97121" y="11827"/>
                </a:lnTo>
                <a:lnTo>
                  <a:pt x="99990" y="13561"/>
                </a:lnTo>
                <a:lnTo>
                  <a:pt x="102855" y="14718"/>
                </a:lnTo>
                <a:lnTo>
                  <a:pt x="105718" y="15488"/>
                </a:lnTo>
                <a:lnTo>
                  <a:pt x="107626" y="16955"/>
                </a:lnTo>
                <a:lnTo>
                  <a:pt x="108898" y="18885"/>
                </a:lnTo>
                <a:lnTo>
                  <a:pt x="110312" y="23569"/>
                </a:lnTo>
                <a:lnTo>
                  <a:pt x="110940" y="28826"/>
                </a:lnTo>
                <a:lnTo>
                  <a:pt x="111107" y="32514"/>
                </a:lnTo>
                <a:lnTo>
                  <a:pt x="111293" y="41692"/>
                </a:lnTo>
                <a:lnTo>
                  <a:pt x="110391" y="45854"/>
                </a:lnTo>
                <a:lnTo>
                  <a:pt x="106847" y="53018"/>
                </a:lnTo>
                <a:lnTo>
                  <a:pt x="102098" y="61917"/>
                </a:lnTo>
                <a:lnTo>
                  <a:pt x="91287" y="83153"/>
                </a:lnTo>
                <a:lnTo>
                  <a:pt x="87528" y="88734"/>
                </a:lnTo>
                <a:lnTo>
                  <a:pt x="83117" y="94360"/>
                </a:lnTo>
                <a:lnTo>
                  <a:pt x="78271" y="100016"/>
                </a:lnTo>
                <a:lnTo>
                  <a:pt x="74088" y="105692"/>
                </a:lnTo>
                <a:lnTo>
                  <a:pt x="70347" y="111380"/>
                </a:lnTo>
                <a:lnTo>
                  <a:pt x="66901" y="117078"/>
                </a:lnTo>
                <a:lnTo>
                  <a:pt x="62698" y="122781"/>
                </a:lnTo>
                <a:lnTo>
                  <a:pt x="57991" y="128488"/>
                </a:lnTo>
                <a:lnTo>
                  <a:pt x="52948" y="134198"/>
                </a:lnTo>
                <a:lnTo>
                  <a:pt x="48634" y="139910"/>
                </a:lnTo>
                <a:lnTo>
                  <a:pt x="44805" y="145622"/>
                </a:lnTo>
                <a:lnTo>
                  <a:pt x="41300" y="151336"/>
                </a:lnTo>
                <a:lnTo>
                  <a:pt x="38011" y="156097"/>
                </a:lnTo>
                <a:lnTo>
                  <a:pt x="34865" y="160224"/>
                </a:lnTo>
                <a:lnTo>
                  <a:pt x="31816" y="163927"/>
                </a:lnTo>
                <a:lnTo>
                  <a:pt x="29783" y="168302"/>
                </a:lnTo>
                <a:lnTo>
                  <a:pt x="28428" y="173123"/>
                </a:lnTo>
                <a:lnTo>
                  <a:pt x="27524" y="178242"/>
                </a:lnTo>
                <a:lnTo>
                  <a:pt x="25970" y="182607"/>
                </a:lnTo>
                <a:lnTo>
                  <a:pt x="21702" y="189997"/>
                </a:lnTo>
                <a:lnTo>
                  <a:pt x="19230" y="194254"/>
                </a:lnTo>
                <a:lnTo>
                  <a:pt x="13944" y="204064"/>
                </a:lnTo>
                <a:lnTo>
                  <a:pt x="11201" y="208394"/>
                </a:lnTo>
                <a:lnTo>
                  <a:pt x="8420" y="212234"/>
                </a:lnTo>
                <a:lnTo>
                  <a:pt x="5613" y="215746"/>
                </a:lnTo>
                <a:lnTo>
                  <a:pt x="2495" y="222188"/>
                </a:lnTo>
                <a:lnTo>
                  <a:pt x="1109" y="228226"/>
                </a:lnTo>
                <a:lnTo>
                  <a:pt x="493" y="234085"/>
                </a:lnTo>
                <a:lnTo>
                  <a:pt x="43" y="239403"/>
                </a:lnTo>
                <a:lnTo>
                  <a:pt x="4563" y="239763"/>
                </a:lnTo>
                <a:lnTo>
                  <a:pt x="11935" y="239870"/>
                </a:lnTo>
                <a:lnTo>
                  <a:pt x="49092" y="239914"/>
                </a:lnTo>
                <a:lnTo>
                  <a:pt x="53683" y="238962"/>
                </a:lnTo>
                <a:lnTo>
                  <a:pt x="57696" y="237374"/>
                </a:lnTo>
                <a:lnTo>
                  <a:pt x="61324" y="235364"/>
                </a:lnTo>
                <a:lnTo>
                  <a:pt x="65648" y="234024"/>
                </a:lnTo>
                <a:lnTo>
                  <a:pt x="70435" y="233130"/>
                </a:lnTo>
                <a:lnTo>
                  <a:pt x="75532" y="232534"/>
                </a:lnTo>
                <a:lnTo>
                  <a:pt x="81787" y="231185"/>
                </a:lnTo>
                <a:lnTo>
                  <a:pt x="88815" y="229332"/>
                </a:lnTo>
                <a:lnTo>
                  <a:pt x="96357" y="227145"/>
                </a:lnTo>
                <a:lnTo>
                  <a:pt x="102338" y="224734"/>
                </a:lnTo>
                <a:lnTo>
                  <a:pt x="107278" y="222174"/>
                </a:lnTo>
                <a:lnTo>
                  <a:pt x="111524" y="219516"/>
                </a:lnTo>
                <a:lnTo>
                  <a:pt x="116259" y="217743"/>
                </a:lnTo>
                <a:lnTo>
                  <a:pt x="121321" y="216561"/>
                </a:lnTo>
                <a:lnTo>
                  <a:pt x="126601" y="215773"/>
                </a:lnTo>
                <a:lnTo>
                  <a:pt x="131073" y="214296"/>
                </a:lnTo>
                <a:lnTo>
                  <a:pt x="135007" y="212358"/>
                </a:lnTo>
                <a:lnTo>
                  <a:pt x="145732" y="205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0"/>
          <p:cNvSpPr/>
          <p:nvPr/>
        </p:nvSpPr>
        <p:spPr>
          <a:xfrm>
            <a:off x="1803187" y="2674620"/>
            <a:ext cx="218805" cy="222882"/>
          </a:xfrm>
          <a:custGeom>
            <a:avLst/>
            <a:gdLst/>
            <a:ahLst/>
            <a:cxnLst/>
            <a:rect l="0" t="0" r="0" b="0"/>
            <a:pathLst>
              <a:path w="218805" h="222882">
                <a:moveTo>
                  <a:pt x="119910" y="0"/>
                </a:moveTo>
                <a:lnTo>
                  <a:pt x="124849" y="0"/>
                </a:lnTo>
                <a:lnTo>
                  <a:pt x="35739" y="0"/>
                </a:lnTo>
                <a:lnTo>
                  <a:pt x="31411" y="952"/>
                </a:lnTo>
                <a:lnTo>
                  <a:pt x="27573" y="2540"/>
                </a:lnTo>
                <a:lnTo>
                  <a:pt x="19120" y="7380"/>
                </a:lnTo>
                <a:lnTo>
                  <a:pt x="15425" y="8042"/>
                </a:lnTo>
                <a:lnTo>
                  <a:pt x="8588" y="8563"/>
                </a:lnTo>
                <a:lnTo>
                  <a:pt x="8483" y="15356"/>
                </a:lnTo>
                <a:lnTo>
                  <a:pt x="8467" y="54302"/>
                </a:lnTo>
                <a:lnTo>
                  <a:pt x="7515" y="58109"/>
                </a:lnTo>
                <a:lnTo>
                  <a:pt x="5927" y="62552"/>
                </a:lnTo>
                <a:lnTo>
                  <a:pt x="3917" y="67419"/>
                </a:lnTo>
                <a:lnTo>
                  <a:pt x="2576" y="71616"/>
                </a:lnTo>
                <a:lnTo>
                  <a:pt x="1682" y="75366"/>
                </a:lnTo>
                <a:lnTo>
                  <a:pt x="1086" y="78819"/>
                </a:lnTo>
                <a:lnTo>
                  <a:pt x="689" y="83026"/>
                </a:lnTo>
                <a:lnTo>
                  <a:pt x="425" y="87735"/>
                </a:lnTo>
                <a:lnTo>
                  <a:pt x="130" y="97096"/>
                </a:lnTo>
                <a:lnTo>
                  <a:pt x="0" y="104431"/>
                </a:lnTo>
                <a:lnTo>
                  <a:pt x="917" y="107720"/>
                </a:lnTo>
                <a:lnTo>
                  <a:pt x="4477" y="113916"/>
                </a:lnTo>
                <a:lnTo>
                  <a:pt x="6694" y="119844"/>
                </a:lnTo>
                <a:lnTo>
                  <a:pt x="7679" y="125654"/>
                </a:lnTo>
                <a:lnTo>
                  <a:pt x="8117" y="131411"/>
                </a:lnTo>
                <a:lnTo>
                  <a:pt x="8398" y="136976"/>
                </a:lnTo>
                <a:lnTo>
                  <a:pt x="8467" y="145614"/>
                </a:lnTo>
                <a:lnTo>
                  <a:pt x="8467" y="141147"/>
                </a:lnTo>
                <a:lnTo>
                  <a:pt x="9420" y="139818"/>
                </a:lnTo>
                <a:lnTo>
                  <a:pt x="11007" y="138931"/>
                </a:lnTo>
                <a:lnTo>
                  <a:pt x="13018" y="138341"/>
                </a:lnTo>
                <a:lnTo>
                  <a:pt x="17793" y="135145"/>
                </a:lnTo>
                <a:lnTo>
                  <a:pt x="20399" y="132959"/>
                </a:lnTo>
                <a:lnTo>
                  <a:pt x="24042" y="131501"/>
                </a:lnTo>
                <a:lnTo>
                  <a:pt x="28375" y="130530"/>
                </a:lnTo>
                <a:lnTo>
                  <a:pt x="33170" y="129882"/>
                </a:lnTo>
                <a:lnTo>
                  <a:pt x="37318" y="128498"/>
                </a:lnTo>
                <a:lnTo>
                  <a:pt x="41036" y="126623"/>
                </a:lnTo>
                <a:lnTo>
                  <a:pt x="44467" y="124420"/>
                </a:lnTo>
                <a:lnTo>
                  <a:pt x="48660" y="121999"/>
                </a:lnTo>
                <a:lnTo>
                  <a:pt x="58398" y="116769"/>
                </a:lnTo>
                <a:lnTo>
                  <a:pt x="74591" y="108470"/>
                </a:lnTo>
                <a:lnTo>
                  <a:pt x="80172" y="106603"/>
                </a:lnTo>
                <a:lnTo>
                  <a:pt x="85798" y="105358"/>
                </a:lnTo>
                <a:lnTo>
                  <a:pt x="91454" y="104529"/>
                </a:lnTo>
                <a:lnTo>
                  <a:pt x="98082" y="103023"/>
                </a:lnTo>
                <a:lnTo>
                  <a:pt x="105358" y="101067"/>
                </a:lnTo>
                <a:lnTo>
                  <a:pt x="113066" y="98810"/>
                </a:lnTo>
                <a:lnTo>
                  <a:pt x="120110" y="97306"/>
                </a:lnTo>
                <a:lnTo>
                  <a:pt x="126711" y="96303"/>
                </a:lnTo>
                <a:lnTo>
                  <a:pt x="133016" y="95634"/>
                </a:lnTo>
                <a:lnTo>
                  <a:pt x="138172" y="95189"/>
                </a:lnTo>
                <a:lnTo>
                  <a:pt x="142562" y="94891"/>
                </a:lnTo>
                <a:lnTo>
                  <a:pt x="146442" y="94693"/>
                </a:lnTo>
                <a:lnTo>
                  <a:pt x="155832" y="94473"/>
                </a:lnTo>
                <a:lnTo>
                  <a:pt x="161003" y="94415"/>
                </a:lnTo>
                <a:lnTo>
                  <a:pt x="166355" y="95328"/>
                </a:lnTo>
                <a:lnTo>
                  <a:pt x="171829" y="96889"/>
                </a:lnTo>
                <a:lnTo>
                  <a:pt x="177382" y="98882"/>
                </a:lnTo>
                <a:lnTo>
                  <a:pt x="182037" y="100211"/>
                </a:lnTo>
                <a:lnTo>
                  <a:pt x="186093" y="101098"/>
                </a:lnTo>
                <a:lnTo>
                  <a:pt x="189750" y="101688"/>
                </a:lnTo>
                <a:lnTo>
                  <a:pt x="196352" y="104884"/>
                </a:lnTo>
                <a:lnTo>
                  <a:pt x="202462" y="109480"/>
                </a:lnTo>
                <a:lnTo>
                  <a:pt x="208352" y="114698"/>
                </a:lnTo>
                <a:lnTo>
                  <a:pt x="210304" y="117422"/>
                </a:lnTo>
                <a:lnTo>
                  <a:pt x="212472" y="122990"/>
                </a:lnTo>
                <a:lnTo>
                  <a:pt x="215976" y="128640"/>
                </a:lnTo>
                <a:lnTo>
                  <a:pt x="218244" y="131480"/>
                </a:lnTo>
                <a:lnTo>
                  <a:pt x="218804" y="135278"/>
                </a:lnTo>
                <a:lnTo>
                  <a:pt x="218224" y="139715"/>
                </a:lnTo>
                <a:lnTo>
                  <a:pt x="216885" y="144578"/>
                </a:lnTo>
                <a:lnTo>
                  <a:pt x="215993" y="148773"/>
                </a:lnTo>
                <a:lnTo>
                  <a:pt x="215397" y="152522"/>
                </a:lnTo>
                <a:lnTo>
                  <a:pt x="215001" y="155974"/>
                </a:lnTo>
                <a:lnTo>
                  <a:pt x="212831" y="159227"/>
                </a:lnTo>
                <a:lnTo>
                  <a:pt x="209480" y="162349"/>
                </a:lnTo>
                <a:lnTo>
                  <a:pt x="205341" y="165383"/>
                </a:lnTo>
                <a:lnTo>
                  <a:pt x="200676" y="169310"/>
                </a:lnTo>
                <a:lnTo>
                  <a:pt x="195662" y="173833"/>
                </a:lnTo>
                <a:lnTo>
                  <a:pt x="190414" y="178754"/>
                </a:lnTo>
                <a:lnTo>
                  <a:pt x="185010" y="182986"/>
                </a:lnTo>
                <a:lnTo>
                  <a:pt x="179503" y="186761"/>
                </a:lnTo>
                <a:lnTo>
                  <a:pt x="173926" y="190230"/>
                </a:lnTo>
                <a:lnTo>
                  <a:pt x="168303" y="193495"/>
                </a:lnTo>
                <a:lnTo>
                  <a:pt x="156975" y="199662"/>
                </a:lnTo>
                <a:lnTo>
                  <a:pt x="150335" y="201688"/>
                </a:lnTo>
                <a:lnTo>
                  <a:pt x="143051" y="203039"/>
                </a:lnTo>
                <a:lnTo>
                  <a:pt x="135337" y="203939"/>
                </a:lnTo>
                <a:lnTo>
                  <a:pt x="128290" y="205491"/>
                </a:lnTo>
                <a:lnTo>
                  <a:pt x="121686" y="207479"/>
                </a:lnTo>
                <a:lnTo>
                  <a:pt x="115379" y="209757"/>
                </a:lnTo>
                <a:lnTo>
                  <a:pt x="109270" y="212228"/>
                </a:lnTo>
                <a:lnTo>
                  <a:pt x="103291" y="214827"/>
                </a:lnTo>
                <a:lnTo>
                  <a:pt x="97401" y="217513"/>
                </a:lnTo>
                <a:lnTo>
                  <a:pt x="91569" y="219304"/>
                </a:lnTo>
                <a:lnTo>
                  <a:pt x="85776" y="220497"/>
                </a:lnTo>
                <a:lnTo>
                  <a:pt x="80009" y="221293"/>
                </a:lnTo>
                <a:lnTo>
                  <a:pt x="74259" y="221823"/>
                </a:lnTo>
                <a:lnTo>
                  <a:pt x="68521" y="222177"/>
                </a:lnTo>
                <a:lnTo>
                  <a:pt x="58018" y="222570"/>
                </a:lnTo>
                <a:lnTo>
                  <a:pt x="50175" y="222745"/>
                </a:lnTo>
                <a:lnTo>
                  <a:pt x="21961" y="222881"/>
                </a:lnTo>
                <a:lnTo>
                  <a:pt x="20321" y="221930"/>
                </a:lnTo>
                <a:lnTo>
                  <a:pt x="19227" y="220343"/>
                </a:lnTo>
                <a:lnTo>
                  <a:pt x="17472" y="215503"/>
                </a:lnTo>
                <a:lnTo>
                  <a:pt x="19772" y="212302"/>
                </a:lnTo>
                <a:lnTo>
                  <a:pt x="25613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1"/>
          <p:cNvSpPr/>
          <p:nvPr/>
        </p:nvSpPr>
        <p:spPr>
          <a:xfrm>
            <a:off x="2634615" y="2245995"/>
            <a:ext cx="188444" cy="214278"/>
          </a:xfrm>
          <a:custGeom>
            <a:avLst/>
            <a:gdLst/>
            <a:ahLst/>
            <a:cxnLst/>
            <a:rect l="0" t="0" r="0" b="0"/>
            <a:pathLst>
              <a:path w="188444" h="214278">
                <a:moveTo>
                  <a:pt x="8572" y="0"/>
                </a:moveTo>
                <a:lnTo>
                  <a:pt x="8572" y="138327"/>
                </a:lnTo>
                <a:lnTo>
                  <a:pt x="7619" y="142700"/>
                </a:lnTo>
                <a:lnTo>
                  <a:pt x="6032" y="147521"/>
                </a:lnTo>
                <a:lnTo>
                  <a:pt x="4021" y="152640"/>
                </a:lnTo>
                <a:lnTo>
                  <a:pt x="2680" y="157005"/>
                </a:lnTo>
                <a:lnTo>
                  <a:pt x="1787" y="160867"/>
                </a:lnTo>
                <a:lnTo>
                  <a:pt x="1191" y="164395"/>
                </a:lnTo>
                <a:lnTo>
                  <a:pt x="794" y="168651"/>
                </a:lnTo>
                <a:lnTo>
                  <a:pt x="529" y="173394"/>
                </a:lnTo>
                <a:lnTo>
                  <a:pt x="235" y="182791"/>
                </a:lnTo>
                <a:lnTo>
                  <a:pt x="46" y="196585"/>
                </a:lnTo>
                <a:lnTo>
                  <a:pt x="0" y="213912"/>
                </a:lnTo>
                <a:lnTo>
                  <a:pt x="4550" y="214193"/>
                </a:lnTo>
                <a:lnTo>
                  <a:pt x="7380" y="214277"/>
                </a:lnTo>
                <a:lnTo>
                  <a:pt x="7778" y="213336"/>
                </a:lnTo>
                <a:lnTo>
                  <a:pt x="8337" y="207461"/>
                </a:lnTo>
                <a:lnTo>
                  <a:pt x="8467" y="202377"/>
                </a:lnTo>
                <a:lnTo>
                  <a:pt x="8563" y="185693"/>
                </a:lnTo>
                <a:lnTo>
                  <a:pt x="9518" y="182850"/>
                </a:lnTo>
                <a:lnTo>
                  <a:pt x="13120" y="177151"/>
                </a:lnTo>
                <a:lnTo>
                  <a:pt x="17896" y="171444"/>
                </a:lnTo>
                <a:lnTo>
                  <a:pt x="20503" y="168588"/>
                </a:lnTo>
                <a:lnTo>
                  <a:pt x="24146" y="165732"/>
                </a:lnTo>
                <a:lnTo>
                  <a:pt x="28480" y="162875"/>
                </a:lnTo>
                <a:lnTo>
                  <a:pt x="33274" y="160018"/>
                </a:lnTo>
                <a:lnTo>
                  <a:pt x="37422" y="156209"/>
                </a:lnTo>
                <a:lnTo>
                  <a:pt x="41141" y="151764"/>
                </a:lnTo>
                <a:lnTo>
                  <a:pt x="44572" y="146896"/>
                </a:lnTo>
                <a:lnTo>
                  <a:pt x="47812" y="142698"/>
                </a:lnTo>
                <a:lnTo>
                  <a:pt x="50924" y="138947"/>
                </a:lnTo>
                <a:lnTo>
                  <a:pt x="53952" y="135494"/>
                </a:lnTo>
                <a:lnTo>
                  <a:pt x="57875" y="132239"/>
                </a:lnTo>
                <a:lnTo>
                  <a:pt x="62396" y="129117"/>
                </a:lnTo>
                <a:lnTo>
                  <a:pt x="67315" y="126083"/>
                </a:lnTo>
                <a:lnTo>
                  <a:pt x="71546" y="123107"/>
                </a:lnTo>
                <a:lnTo>
                  <a:pt x="75320" y="120172"/>
                </a:lnTo>
                <a:lnTo>
                  <a:pt x="78788" y="117262"/>
                </a:lnTo>
                <a:lnTo>
                  <a:pt x="83005" y="115322"/>
                </a:lnTo>
                <a:lnTo>
                  <a:pt x="87722" y="114029"/>
                </a:lnTo>
                <a:lnTo>
                  <a:pt x="92771" y="113166"/>
                </a:lnTo>
                <a:lnTo>
                  <a:pt x="98042" y="112592"/>
                </a:lnTo>
                <a:lnTo>
                  <a:pt x="103461" y="112209"/>
                </a:lnTo>
                <a:lnTo>
                  <a:pt x="108979" y="111953"/>
                </a:lnTo>
                <a:lnTo>
                  <a:pt x="120190" y="111669"/>
                </a:lnTo>
                <a:lnTo>
                  <a:pt x="173911" y="111443"/>
                </a:lnTo>
                <a:lnTo>
                  <a:pt x="176900" y="112395"/>
                </a:lnTo>
                <a:lnTo>
                  <a:pt x="182762" y="115993"/>
                </a:lnTo>
                <a:lnTo>
                  <a:pt x="184706" y="118286"/>
                </a:lnTo>
                <a:lnTo>
                  <a:pt x="186002" y="120767"/>
                </a:lnTo>
                <a:lnTo>
                  <a:pt x="187442" y="126064"/>
                </a:lnTo>
                <a:lnTo>
                  <a:pt x="188083" y="131593"/>
                </a:lnTo>
                <a:lnTo>
                  <a:pt x="188367" y="137226"/>
                </a:lnTo>
                <a:lnTo>
                  <a:pt x="188443" y="140061"/>
                </a:lnTo>
                <a:lnTo>
                  <a:pt x="187541" y="142904"/>
                </a:lnTo>
                <a:lnTo>
                  <a:pt x="183999" y="148603"/>
                </a:lnTo>
                <a:lnTo>
                  <a:pt x="181789" y="154310"/>
                </a:lnTo>
                <a:lnTo>
                  <a:pt x="181200" y="157166"/>
                </a:lnTo>
                <a:lnTo>
                  <a:pt x="178006" y="162879"/>
                </a:lnTo>
                <a:lnTo>
                  <a:pt x="175820" y="165736"/>
                </a:lnTo>
                <a:lnTo>
                  <a:pt x="172458" y="167640"/>
                </a:lnTo>
                <a:lnTo>
                  <a:pt x="168312" y="168910"/>
                </a:lnTo>
                <a:lnTo>
                  <a:pt x="163643" y="169756"/>
                </a:lnTo>
                <a:lnTo>
                  <a:pt x="159578" y="171273"/>
                </a:lnTo>
                <a:lnTo>
                  <a:pt x="155915" y="173237"/>
                </a:lnTo>
                <a:lnTo>
                  <a:pt x="152521" y="175499"/>
                </a:lnTo>
                <a:lnTo>
                  <a:pt x="149305" y="177006"/>
                </a:lnTo>
                <a:lnTo>
                  <a:pt x="146209" y="178012"/>
                </a:lnTo>
                <a:lnTo>
                  <a:pt x="143192" y="178682"/>
                </a:lnTo>
                <a:lnTo>
                  <a:pt x="140229" y="180081"/>
                </a:lnTo>
                <a:lnTo>
                  <a:pt x="134396" y="184176"/>
                </a:lnTo>
                <a:lnTo>
                  <a:pt x="130555" y="185649"/>
                </a:lnTo>
                <a:lnTo>
                  <a:pt x="126089" y="186631"/>
                </a:lnTo>
                <a:lnTo>
                  <a:pt x="121207" y="187285"/>
                </a:lnTo>
                <a:lnTo>
                  <a:pt x="116999" y="187722"/>
                </a:lnTo>
                <a:lnTo>
                  <a:pt x="113242" y="188013"/>
                </a:lnTo>
                <a:lnTo>
                  <a:pt x="109784" y="188207"/>
                </a:lnTo>
                <a:lnTo>
                  <a:pt x="106527" y="189289"/>
                </a:lnTo>
                <a:lnTo>
                  <a:pt x="103403" y="190962"/>
                </a:lnTo>
                <a:lnTo>
                  <a:pt x="100367" y="193030"/>
                </a:lnTo>
                <a:lnTo>
                  <a:pt x="96439" y="194409"/>
                </a:lnTo>
                <a:lnTo>
                  <a:pt x="91915" y="195329"/>
                </a:lnTo>
                <a:lnTo>
                  <a:pt x="86994" y="195941"/>
                </a:lnTo>
                <a:lnTo>
                  <a:pt x="82761" y="196350"/>
                </a:lnTo>
                <a:lnTo>
                  <a:pt x="78986" y="196622"/>
                </a:lnTo>
                <a:lnTo>
                  <a:pt x="75517" y="196804"/>
                </a:lnTo>
                <a:lnTo>
                  <a:pt x="69123" y="197006"/>
                </a:lnTo>
                <a:lnTo>
                  <a:pt x="60255" y="197146"/>
                </a:lnTo>
                <a:lnTo>
                  <a:pt x="51435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2"/>
          <p:cNvSpPr/>
          <p:nvPr/>
        </p:nvSpPr>
        <p:spPr>
          <a:xfrm>
            <a:off x="2557462" y="2666047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12770" y="25717"/>
                </a:lnTo>
                <a:lnTo>
                  <a:pt x="16134" y="24765"/>
                </a:lnTo>
                <a:lnTo>
                  <a:pt x="20281" y="23178"/>
                </a:lnTo>
                <a:lnTo>
                  <a:pt x="24950" y="21167"/>
                </a:lnTo>
                <a:lnTo>
                  <a:pt x="29016" y="19826"/>
                </a:lnTo>
                <a:lnTo>
                  <a:pt x="32679" y="18932"/>
                </a:lnTo>
                <a:lnTo>
                  <a:pt x="36074" y="18337"/>
                </a:lnTo>
                <a:lnTo>
                  <a:pt x="41194" y="17940"/>
                </a:lnTo>
                <a:lnTo>
                  <a:pt x="47465" y="17675"/>
                </a:lnTo>
                <a:lnTo>
                  <a:pt x="68960" y="17250"/>
                </a:lnTo>
                <a:lnTo>
                  <a:pt x="73596" y="16262"/>
                </a:lnTo>
                <a:lnTo>
                  <a:pt x="78591" y="14652"/>
                </a:lnTo>
                <a:lnTo>
                  <a:pt x="83827" y="12625"/>
                </a:lnTo>
                <a:lnTo>
                  <a:pt x="89222" y="11274"/>
                </a:lnTo>
                <a:lnTo>
                  <a:pt x="94724" y="10374"/>
                </a:lnTo>
                <a:lnTo>
                  <a:pt x="100297" y="9773"/>
                </a:lnTo>
                <a:lnTo>
                  <a:pt x="105917" y="9373"/>
                </a:lnTo>
                <a:lnTo>
                  <a:pt x="111569" y="9106"/>
                </a:lnTo>
                <a:lnTo>
                  <a:pt x="122929" y="8810"/>
                </a:lnTo>
                <a:lnTo>
                  <a:pt x="156663" y="8582"/>
                </a:lnTo>
                <a:lnTo>
                  <a:pt x="158734" y="7626"/>
                </a:lnTo>
                <a:lnTo>
                  <a:pt x="160116" y="6037"/>
                </a:lnTo>
                <a:lnTo>
                  <a:pt x="162332" y="1192"/>
                </a:lnTo>
                <a:lnTo>
                  <a:pt x="163466" y="795"/>
                </a:lnTo>
                <a:lnTo>
                  <a:pt x="165175" y="53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3"/>
          <p:cNvSpPr/>
          <p:nvPr/>
        </p:nvSpPr>
        <p:spPr>
          <a:xfrm>
            <a:off x="2814637" y="2554638"/>
            <a:ext cx="184598" cy="221649"/>
          </a:xfrm>
          <a:custGeom>
            <a:avLst/>
            <a:gdLst/>
            <a:ahLst/>
            <a:cxnLst/>
            <a:rect l="0" t="0" r="0" b="0"/>
            <a:pathLst>
              <a:path w="184598" h="221649">
                <a:moveTo>
                  <a:pt x="0" y="25684"/>
                </a:moveTo>
                <a:lnTo>
                  <a:pt x="0" y="21133"/>
                </a:lnTo>
                <a:lnTo>
                  <a:pt x="952" y="19793"/>
                </a:lnTo>
                <a:lnTo>
                  <a:pt x="2540" y="18899"/>
                </a:lnTo>
                <a:lnTo>
                  <a:pt x="4551" y="18303"/>
                </a:lnTo>
                <a:lnTo>
                  <a:pt x="4939" y="17906"/>
                </a:lnTo>
                <a:lnTo>
                  <a:pt x="4245" y="17641"/>
                </a:lnTo>
                <a:lnTo>
                  <a:pt x="2830" y="17464"/>
                </a:lnTo>
                <a:lnTo>
                  <a:pt x="2839" y="16394"/>
                </a:lnTo>
                <a:lnTo>
                  <a:pt x="5389" y="12665"/>
                </a:lnTo>
                <a:lnTo>
                  <a:pt x="8355" y="11290"/>
                </a:lnTo>
                <a:lnTo>
                  <a:pt x="12238" y="10373"/>
                </a:lnTo>
                <a:lnTo>
                  <a:pt x="16731" y="9762"/>
                </a:lnTo>
                <a:lnTo>
                  <a:pt x="20679" y="8402"/>
                </a:lnTo>
                <a:lnTo>
                  <a:pt x="24263" y="6542"/>
                </a:lnTo>
                <a:lnTo>
                  <a:pt x="27606" y="4350"/>
                </a:lnTo>
                <a:lnTo>
                  <a:pt x="31739" y="2889"/>
                </a:lnTo>
                <a:lnTo>
                  <a:pt x="36399" y="1915"/>
                </a:lnTo>
                <a:lnTo>
                  <a:pt x="41411" y="1265"/>
                </a:lnTo>
                <a:lnTo>
                  <a:pt x="46657" y="832"/>
                </a:lnTo>
                <a:lnTo>
                  <a:pt x="52060" y="544"/>
                </a:lnTo>
                <a:lnTo>
                  <a:pt x="63143" y="223"/>
                </a:lnTo>
                <a:lnTo>
                  <a:pt x="91476" y="0"/>
                </a:lnTo>
                <a:lnTo>
                  <a:pt x="97179" y="942"/>
                </a:lnTo>
                <a:lnTo>
                  <a:pt x="102886" y="2522"/>
                </a:lnTo>
                <a:lnTo>
                  <a:pt x="108596" y="4528"/>
                </a:lnTo>
                <a:lnTo>
                  <a:pt x="113355" y="5865"/>
                </a:lnTo>
                <a:lnTo>
                  <a:pt x="117480" y="6756"/>
                </a:lnTo>
                <a:lnTo>
                  <a:pt x="121182" y="7350"/>
                </a:lnTo>
                <a:lnTo>
                  <a:pt x="124603" y="8699"/>
                </a:lnTo>
                <a:lnTo>
                  <a:pt x="127836" y="10551"/>
                </a:lnTo>
                <a:lnTo>
                  <a:pt x="130944" y="12738"/>
                </a:lnTo>
                <a:lnTo>
                  <a:pt x="133969" y="14196"/>
                </a:lnTo>
                <a:lnTo>
                  <a:pt x="136938" y="15168"/>
                </a:lnTo>
                <a:lnTo>
                  <a:pt x="139869" y="15816"/>
                </a:lnTo>
                <a:lnTo>
                  <a:pt x="141824" y="17200"/>
                </a:lnTo>
                <a:lnTo>
                  <a:pt x="143127" y="19076"/>
                </a:lnTo>
                <a:lnTo>
                  <a:pt x="143995" y="21278"/>
                </a:lnTo>
                <a:lnTo>
                  <a:pt x="143622" y="23699"/>
                </a:lnTo>
                <a:lnTo>
                  <a:pt x="140667" y="28930"/>
                </a:lnTo>
                <a:lnTo>
                  <a:pt x="136179" y="34429"/>
                </a:lnTo>
                <a:lnTo>
                  <a:pt x="133648" y="37229"/>
                </a:lnTo>
                <a:lnTo>
                  <a:pt x="125757" y="45420"/>
                </a:lnTo>
                <a:lnTo>
                  <a:pt x="120985" y="50272"/>
                </a:lnTo>
                <a:lnTo>
                  <a:pt x="115899" y="53506"/>
                </a:lnTo>
                <a:lnTo>
                  <a:pt x="110604" y="55662"/>
                </a:lnTo>
                <a:lnTo>
                  <a:pt x="105168" y="57099"/>
                </a:lnTo>
                <a:lnTo>
                  <a:pt x="100592" y="59010"/>
                </a:lnTo>
                <a:lnTo>
                  <a:pt x="96589" y="61236"/>
                </a:lnTo>
                <a:lnTo>
                  <a:pt x="92968" y="63673"/>
                </a:lnTo>
                <a:lnTo>
                  <a:pt x="87696" y="66250"/>
                </a:lnTo>
                <a:lnTo>
                  <a:pt x="81324" y="68921"/>
                </a:lnTo>
                <a:lnTo>
                  <a:pt x="74219" y="71654"/>
                </a:lnTo>
                <a:lnTo>
                  <a:pt x="68529" y="73475"/>
                </a:lnTo>
                <a:lnTo>
                  <a:pt x="63784" y="74690"/>
                </a:lnTo>
                <a:lnTo>
                  <a:pt x="59667" y="75500"/>
                </a:lnTo>
                <a:lnTo>
                  <a:pt x="55971" y="76992"/>
                </a:lnTo>
                <a:lnTo>
                  <a:pt x="52554" y="78939"/>
                </a:lnTo>
                <a:lnTo>
                  <a:pt x="49323" y="81190"/>
                </a:lnTo>
                <a:lnTo>
                  <a:pt x="46217" y="82691"/>
                </a:lnTo>
                <a:lnTo>
                  <a:pt x="43194" y="83691"/>
                </a:lnTo>
                <a:lnTo>
                  <a:pt x="40226" y="84358"/>
                </a:lnTo>
                <a:lnTo>
                  <a:pt x="37295" y="84802"/>
                </a:lnTo>
                <a:lnTo>
                  <a:pt x="34388" y="85099"/>
                </a:lnTo>
                <a:lnTo>
                  <a:pt x="31498" y="85296"/>
                </a:lnTo>
                <a:lnTo>
                  <a:pt x="29571" y="86381"/>
                </a:lnTo>
                <a:lnTo>
                  <a:pt x="28287" y="88056"/>
                </a:lnTo>
                <a:lnTo>
                  <a:pt x="26225" y="93038"/>
                </a:lnTo>
                <a:lnTo>
                  <a:pt x="27008" y="93447"/>
                </a:lnTo>
                <a:lnTo>
                  <a:pt x="32662" y="94022"/>
                </a:lnTo>
                <a:lnTo>
                  <a:pt x="37694" y="94157"/>
                </a:lnTo>
                <a:lnTo>
                  <a:pt x="58891" y="94255"/>
                </a:lnTo>
                <a:lnTo>
                  <a:pt x="64026" y="95210"/>
                </a:lnTo>
                <a:lnTo>
                  <a:pt x="69354" y="96800"/>
                </a:lnTo>
                <a:lnTo>
                  <a:pt x="74811" y="98812"/>
                </a:lnTo>
                <a:lnTo>
                  <a:pt x="81306" y="100154"/>
                </a:lnTo>
                <a:lnTo>
                  <a:pt x="88494" y="101048"/>
                </a:lnTo>
                <a:lnTo>
                  <a:pt x="96144" y="101644"/>
                </a:lnTo>
                <a:lnTo>
                  <a:pt x="103148" y="102994"/>
                </a:lnTo>
                <a:lnTo>
                  <a:pt x="109723" y="104847"/>
                </a:lnTo>
                <a:lnTo>
                  <a:pt x="116011" y="107034"/>
                </a:lnTo>
                <a:lnTo>
                  <a:pt x="122108" y="108492"/>
                </a:lnTo>
                <a:lnTo>
                  <a:pt x="128078" y="109465"/>
                </a:lnTo>
                <a:lnTo>
                  <a:pt x="133963" y="110113"/>
                </a:lnTo>
                <a:lnTo>
                  <a:pt x="139791" y="111497"/>
                </a:lnTo>
                <a:lnTo>
                  <a:pt x="145581" y="113373"/>
                </a:lnTo>
                <a:lnTo>
                  <a:pt x="151347" y="115576"/>
                </a:lnTo>
                <a:lnTo>
                  <a:pt x="156143" y="117997"/>
                </a:lnTo>
                <a:lnTo>
                  <a:pt x="160293" y="120563"/>
                </a:lnTo>
                <a:lnTo>
                  <a:pt x="164012" y="123227"/>
                </a:lnTo>
                <a:lnTo>
                  <a:pt x="167444" y="125955"/>
                </a:lnTo>
                <a:lnTo>
                  <a:pt x="170684" y="128726"/>
                </a:lnTo>
                <a:lnTo>
                  <a:pt x="173797" y="131526"/>
                </a:lnTo>
                <a:lnTo>
                  <a:pt x="175872" y="134346"/>
                </a:lnTo>
                <a:lnTo>
                  <a:pt x="178178" y="140018"/>
                </a:lnTo>
                <a:lnTo>
                  <a:pt x="181743" y="145714"/>
                </a:lnTo>
                <a:lnTo>
                  <a:pt x="184027" y="148567"/>
                </a:lnTo>
                <a:lnTo>
                  <a:pt x="184597" y="151421"/>
                </a:lnTo>
                <a:lnTo>
                  <a:pt x="184025" y="154276"/>
                </a:lnTo>
                <a:lnTo>
                  <a:pt x="181801" y="159989"/>
                </a:lnTo>
                <a:lnTo>
                  <a:pt x="180813" y="165702"/>
                </a:lnTo>
                <a:lnTo>
                  <a:pt x="179597" y="168560"/>
                </a:lnTo>
                <a:lnTo>
                  <a:pt x="175706" y="174274"/>
                </a:lnTo>
                <a:lnTo>
                  <a:pt x="172382" y="177132"/>
                </a:lnTo>
                <a:lnTo>
                  <a:pt x="168261" y="179989"/>
                </a:lnTo>
                <a:lnTo>
                  <a:pt x="163609" y="182847"/>
                </a:lnTo>
                <a:lnTo>
                  <a:pt x="159556" y="185704"/>
                </a:lnTo>
                <a:lnTo>
                  <a:pt x="155900" y="188562"/>
                </a:lnTo>
                <a:lnTo>
                  <a:pt x="152511" y="191419"/>
                </a:lnTo>
                <a:lnTo>
                  <a:pt x="148347" y="193324"/>
                </a:lnTo>
                <a:lnTo>
                  <a:pt x="143665" y="194594"/>
                </a:lnTo>
                <a:lnTo>
                  <a:pt x="138639" y="195441"/>
                </a:lnTo>
                <a:lnTo>
                  <a:pt x="133384" y="196958"/>
                </a:lnTo>
                <a:lnTo>
                  <a:pt x="127975" y="198921"/>
                </a:lnTo>
                <a:lnTo>
                  <a:pt x="122464" y="201183"/>
                </a:lnTo>
                <a:lnTo>
                  <a:pt x="116885" y="203644"/>
                </a:lnTo>
                <a:lnTo>
                  <a:pt x="105607" y="208917"/>
                </a:lnTo>
                <a:lnTo>
                  <a:pt x="100884" y="210704"/>
                </a:lnTo>
                <a:lnTo>
                  <a:pt x="96784" y="211896"/>
                </a:lnTo>
                <a:lnTo>
                  <a:pt x="93097" y="212690"/>
                </a:lnTo>
                <a:lnTo>
                  <a:pt x="89688" y="213220"/>
                </a:lnTo>
                <a:lnTo>
                  <a:pt x="86462" y="213573"/>
                </a:lnTo>
                <a:lnTo>
                  <a:pt x="83359" y="213808"/>
                </a:lnTo>
                <a:lnTo>
                  <a:pt x="80337" y="213965"/>
                </a:lnTo>
                <a:lnTo>
                  <a:pt x="74441" y="214140"/>
                </a:lnTo>
                <a:lnTo>
                  <a:pt x="71535" y="215139"/>
                </a:lnTo>
                <a:lnTo>
                  <a:pt x="68645" y="216757"/>
                </a:lnTo>
                <a:lnTo>
                  <a:pt x="61714" y="221648"/>
                </a:lnTo>
                <a:lnTo>
                  <a:pt x="60192" y="221097"/>
                </a:lnTo>
                <a:lnTo>
                  <a:pt x="54453" y="216723"/>
                </a:lnTo>
                <a:lnTo>
                  <a:pt x="51435" y="2142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4"/>
          <p:cNvSpPr/>
          <p:nvPr/>
        </p:nvSpPr>
        <p:spPr>
          <a:xfrm>
            <a:off x="3114676" y="2546076"/>
            <a:ext cx="238301" cy="214225"/>
          </a:xfrm>
          <a:custGeom>
            <a:avLst/>
            <a:gdLst/>
            <a:ahLst/>
            <a:cxnLst/>
            <a:rect l="0" t="0" r="0" b="0"/>
            <a:pathLst>
              <a:path w="238301" h="214225">
                <a:moveTo>
                  <a:pt x="34288" y="17101"/>
                </a:moveTo>
                <a:lnTo>
                  <a:pt x="26908" y="17101"/>
                </a:lnTo>
                <a:lnTo>
                  <a:pt x="34260" y="17101"/>
                </a:lnTo>
                <a:lnTo>
                  <a:pt x="34280" y="21652"/>
                </a:lnTo>
                <a:lnTo>
                  <a:pt x="33330" y="23945"/>
                </a:lnTo>
                <a:lnTo>
                  <a:pt x="29735" y="29033"/>
                </a:lnTo>
                <a:lnTo>
                  <a:pt x="24962" y="34469"/>
                </a:lnTo>
                <a:lnTo>
                  <a:pt x="22356" y="37252"/>
                </a:lnTo>
                <a:lnTo>
                  <a:pt x="20619" y="40060"/>
                </a:lnTo>
                <a:lnTo>
                  <a:pt x="18688" y="45720"/>
                </a:lnTo>
                <a:lnTo>
                  <a:pt x="15290" y="51411"/>
                </a:lnTo>
                <a:lnTo>
                  <a:pt x="10605" y="58067"/>
                </a:lnTo>
                <a:lnTo>
                  <a:pt x="8022" y="62509"/>
                </a:lnTo>
                <a:lnTo>
                  <a:pt x="5347" y="67376"/>
                </a:lnTo>
                <a:lnTo>
                  <a:pt x="3565" y="72525"/>
                </a:lnTo>
                <a:lnTo>
                  <a:pt x="2376" y="77863"/>
                </a:lnTo>
                <a:lnTo>
                  <a:pt x="1583" y="83327"/>
                </a:lnTo>
                <a:lnTo>
                  <a:pt x="1055" y="87921"/>
                </a:lnTo>
                <a:lnTo>
                  <a:pt x="703" y="91937"/>
                </a:lnTo>
                <a:lnTo>
                  <a:pt x="468" y="95567"/>
                </a:lnTo>
                <a:lnTo>
                  <a:pt x="311" y="99891"/>
                </a:lnTo>
                <a:lnTo>
                  <a:pt x="91" y="115080"/>
                </a:lnTo>
                <a:lnTo>
                  <a:pt x="0" y="169750"/>
                </a:lnTo>
                <a:lnTo>
                  <a:pt x="952" y="174112"/>
                </a:lnTo>
                <a:lnTo>
                  <a:pt x="2539" y="177973"/>
                </a:lnTo>
                <a:lnTo>
                  <a:pt x="4550" y="181498"/>
                </a:lnTo>
                <a:lnTo>
                  <a:pt x="9324" y="187957"/>
                </a:lnTo>
                <a:lnTo>
                  <a:pt x="11931" y="191012"/>
                </a:lnTo>
                <a:lnTo>
                  <a:pt x="15573" y="194002"/>
                </a:lnTo>
                <a:lnTo>
                  <a:pt x="19907" y="196948"/>
                </a:lnTo>
                <a:lnTo>
                  <a:pt x="24701" y="199864"/>
                </a:lnTo>
                <a:lnTo>
                  <a:pt x="28849" y="202760"/>
                </a:lnTo>
                <a:lnTo>
                  <a:pt x="35998" y="208519"/>
                </a:lnTo>
                <a:lnTo>
                  <a:pt x="40191" y="210435"/>
                </a:lnTo>
                <a:lnTo>
                  <a:pt x="44891" y="211713"/>
                </a:lnTo>
                <a:lnTo>
                  <a:pt x="49929" y="212565"/>
                </a:lnTo>
                <a:lnTo>
                  <a:pt x="55193" y="213133"/>
                </a:lnTo>
                <a:lnTo>
                  <a:pt x="60607" y="213511"/>
                </a:lnTo>
                <a:lnTo>
                  <a:pt x="66122" y="213764"/>
                </a:lnTo>
                <a:lnTo>
                  <a:pt x="77329" y="214044"/>
                </a:lnTo>
                <a:lnTo>
                  <a:pt x="100046" y="214224"/>
                </a:lnTo>
                <a:lnTo>
                  <a:pt x="106702" y="213286"/>
                </a:lnTo>
                <a:lnTo>
                  <a:pt x="113997" y="211709"/>
                </a:lnTo>
                <a:lnTo>
                  <a:pt x="121717" y="209705"/>
                </a:lnTo>
                <a:lnTo>
                  <a:pt x="128769" y="208368"/>
                </a:lnTo>
                <a:lnTo>
                  <a:pt x="135376" y="207478"/>
                </a:lnTo>
                <a:lnTo>
                  <a:pt x="141685" y="206884"/>
                </a:lnTo>
                <a:lnTo>
                  <a:pt x="147796" y="204583"/>
                </a:lnTo>
                <a:lnTo>
                  <a:pt x="153775" y="201144"/>
                </a:lnTo>
                <a:lnTo>
                  <a:pt x="159666" y="196946"/>
                </a:lnTo>
                <a:lnTo>
                  <a:pt x="165498" y="193195"/>
                </a:lnTo>
                <a:lnTo>
                  <a:pt x="171292" y="189742"/>
                </a:lnTo>
                <a:lnTo>
                  <a:pt x="177059" y="186488"/>
                </a:lnTo>
                <a:lnTo>
                  <a:pt x="181856" y="183366"/>
                </a:lnTo>
                <a:lnTo>
                  <a:pt x="186007" y="180332"/>
                </a:lnTo>
                <a:lnTo>
                  <a:pt x="189727" y="177356"/>
                </a:lnTo>
                <a:lnTo>
                  <a:pt x="194111" y="173468"/>
                </a:lnTo>
                <a:lnTo>
                  <a:pt x="204064" y="164068"/>
                </a:lnTo>
                <a:lnTo>
                  <a:pt x="215826" y="152616"/>
                </a:lnTo>
                <a:lnTo>
                  <a:pt x="219130" y="148402"/>
                </a:lnTo>
                <a:lnTo>
                  <a:pt x="222287" y="143687"/>
                </a:lnTo>
                <a:lnTo>
                  <a:pt x="225343" y="138639"/>
                </a:lnTo>
                <a:lnTo>
                  <a:pt x="228333" y="133369"/>
                </a:lnTo>
                <a:lnTo>
                  <a:pt x="234195" y="122433"/>
                </a:lnTo>
                <a:lnTo>
                  <a:pt x="236140" y="117803"/>
                </a:lnTo>
                <a:lnTo>
                  <a:pt x="237436" y="113763"/>
                </a:lnTo>
                <a:lnTo>
                  <a:pt x="238300" y="110117"/>
                </a:lnTo>
                <a:lnTo>
                  <a:pt x="237924" y="105782"/>
                </a:lnTo>
                <a:lnTo>
                  <a:pt x="236720" y="100987"/>
                </a:lnTo>
                <a:lnTo>
                  <a:pt x="234966" y="95885"/>
                </a:lnTo>
                <a:lnTo>
                  <a:pt x="233796" y="91531"/>
                </a:lnTo>
                <a:lnTo>
                  <a:pt x="233016" y="87676"/>
                </a:lnTo>
                <a:lnTo>
                  <a:pt x="232496" y="84153"/>
                </a:lnTo>
                <a:lnTo>
                  <a:pt x="231197" y="79900"/>
                </a:lnTo>
                <a:lnTo>
                  <a:pt x="229378" y="75160"/>
                </a:lnTo>
                <a:lnTo>
                  <a:pt x="227213" y="70094"/>
                </a:lnTo>
                <a:lnTo>
                  <a:pt x="223865" y="64812"/>
                </a:lnTo>
                <a:lnTo>
                  <a:pt x="219728" y="59386"/>
                </a:lnTo>
                <a:lnTo>
                  <a:pt x="215065" y="53863"/>
                </a:lnTo>
                <a:lnTo>
                  <a:pt x="210051" y="49229"/>
                </a:lnTo>
                <a:lnTo>
                  <a:pt x="204803" y="45187"/>
                </a:lnTo>
                <a:lnTo>
                  <a:pt x="199400" y="41540"/>
                </a:lnTo>
                <a:lnTo>
                  <a:pt x="193893" y="38156"/>
                </a:lnTo>
                <a:lnTo>
                  <a:pt x="188316" y="34948"/>
                </a:lnTo>
                <a:lnTo>
                  <a:pt x="177040" y="28843"/>
                </a:lnTo>
                <a:lnTo>
                  <a:pt x="165679" y="22955"/>
                </a:lnTo>
                <a:lnTo>
                  <a:pt x="159030" y="20051"/>
                </a:lnTo>
                <a:lnTo>
                  <a:pt x="151739" y="17163"/>
                </a:lnTo>
                <a:lnTo>
                  <a:pt x="136019" y="11413"/>
                </a:lnTo>
                <a:lnTo>
                  <a:pt x="119507" y="5683"/>
                </a:lnTo>
                <a:lnTo>
                  <a:pt x="112056" y="3774"/>
                </a:lnTo>
                <a:lnTo>
                  <a:pt x="105183" y="2501"/>
                </a:lnTo>
                <a:lnTo>
                  <a:pt x="98697" y="1653"/>
                </a:lnTo>
                <a:lnTo>
                  <a:pt x="91515" y="1087"/>
                </a:lnTo>
                <a:lnTo>
                  <a:pt x="83869" y="710"/>
                </a:lnTo>
                <a:lnTo>
                  <a:pt x="68707" y="291"/>
                </a:lnTo>
                <a:lnTo>
                  <a:pt x="37539" y="0"/>
                </a:lnTo>
                <a:lnTo>
                  <a:pt x="32646" y="938"/>
                </a:lnTo>
                <a:lnTo>
                  <a:pt x="28431" y="2516"/>
                </a:lnTo>
                <a:lnTo>
                  <a:pt x="21208" y="5856"/>
                </a:lnTo>
                <a:lnTo>
                  <a:pt x="17948" y="6747"/>
                </a:lnTo>
                <a:lnTo>
                  <a:pt x="8571" y="85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5"/>
          <p:cNvSpPr/>
          <p:nvPr/>
        </p:nvSpPr>
        <p:spPr>
          <a:xfrm>
            <a:off x="114299" y="3317557"/>
            <a:ext cx="154306" cy="8469"/>
          </a:xfrm>
          <a:custGeom>
            <a:avLst/>
            <a:gdLst/>
            <a:ahLst/>
            <a:cxnLst/>
            <a:rect l="0" t="0" r="0" b="0"/>
            <a:pathLst>
              <a:path w="154306" h="8469">
                <a:moveTo>
                  <a:pt x="0" y="0"/>
                </a:moveTo>
                <a:lnTo>
                  <a:pt x="29045" y="0"/>
                </a:lnTo>
                <a:lnTo>
                  <a:pt x="31746" y="953"/>
                </a:lnTo>
                <a:lnTo>
                  <a:pt x="34499" y="2540"/>
                </a:lnTo>
                <a:lnTo>
                  <a:pt x="37287" y="4551"/>
                </a:lnTo>
                <a:lnTo>
                  <a:pt x="40098" y="5892"/>
                </a:lnTo>
                <a:lnTo>
                  <a:pt x="42925" y="6785"/>
                </a:lnTo>
                <a:lnTo>
                  <a:pt x="45762" y="7381"/>
                </a:lnTo>
                <a:lnTo>
                  <a:pt x="48605" y="7778"/>
                </a:lnTo>
                <a:lnTo>
                  <a:pt x="51454" y="8043"/>
                </a:lnTo>
                <a:lnTo>
                  <a:pt x="54305" y="8220"/>
                </a:lnTo>
                <a:lnTo>
                  <a:pt x="62553" y="8415"/>
                </a:lnTo>
                <a:lnTo>
                  <a:pt x="67420" y="8468"/>
                </a:lnTo>
                <a:lnTo>
                  <a:pt x="71617" y="7550"/>
                </a:lnTo>
                <a:lnTo>
                  <a:pt x="75367" y="5986"/>
                </a:lnTo>
                <a:lnTo>
                  <a:pt x="78820" y="3991"/>
                </a:lnTo>
                <a:lnTo>
                  <a:pt x="83027" y="2660"/>
                </a:lnTo>
                <a:lnTo>
                  <a:pt x="87736" y="1774"/>
                </a:lnTo>
                <a:lnTo>
                  <a:pt x="92781" y="1183"/>
                </a:lnTo>
                <a:lnTo>
                  <a:pt x="97097" y="788"/>
                </a:lnTo>
                <a:lnTo>
                  <a:pt x="100926" y="526"/>
                </a:lnTo>
                <a:lnTo>
                  <a:pt x="104432" y="350"/>
                </a:lnTo>
                <a:lnTo>
                  <a:pt x="110867" y="156"/>
                </a:lnTo>
                <a:lnTo>
                  <a:pt x="125655" y="21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6"/>
          <p:cNvSpPr/>
          <p:nvPr/>
        </p:nvSpPr>
        <p:spPr>
          <a:xfrm>
            <a:off x="315101" y="3206470"/>
            <a:ext cx="56374" cy="239676"/>
          </a:xfrm>
          <a:custGeom>
            <a:avLst/>
            <a:gdLst/>
            <a:ahLst/>
            <a:cxnLst/>
            <a:rect l="0" t="0" r="0" b="0"/>
            <a:pathLst>
              <a:path w="56374" h="239676">
                <a:moveTo>
                  <a:pt x="4938" y="16790"/>
                </a:moveTo>
                <a:lnTo>
                  <a:pt x="388" y="12239"/>
                </a:lnTo>
                <a:lnTo>
                  <a:pt x="0" y="10898"/>
                </a:lnTo>
                <a:lnTo>
                  <a:pt x="693" y="10004"/>
                </a:lnTo>
                <a:lnTo>
                  <a:pt x="4690" y="8322"/>
                </a:lnTo>
                <a:lnTo>
                  <a:pt x="4917" y="845"/>
                </a:lnTo>
                <a:lnTo>
                  <a:pt x="4932" y="0"/>
                </a:lnTo>
                <a:lnTo>
                  <a:pt x="4938" y="7057"/>
                </a:lnTo>
                <a:lnTo>
                  <a:pt x="5891" y="8396"/>
                </a:lnTo>
                <a:lnTo>
                  <a:pt x="7478" y="10241"/>
                </a:lnTo>
                <a:lnTo>
                  <a:pt x="9489" y="12424"/>
                </a:lnTo>
                <a:lnTo>
                  <a:pt x="9877" y="14832"/>
                </a:lnTo>
                <a:lnTo>
                  <a:pt x="9183" y="17390"/>
                </a:lnTo>
                <a:lnTo>
                  <a:pt x="7768" y="20047"/>
                </a:lnTo>
                <a:lnTo>
                  <a:pt x="6196" y="25540"/>
                </a:lnTo>
                <a:lnTo>
                  <a:pt x="5497" y="32109"/>
                </a:lnTo>
                <a:lnTo>
                  <a:pt x="5311" y="36527"/>
                </a:lnTo>
                <a:lnTo>
                  <a:pt x="5187" y="41378"/>
                </a:lnTo>
                <a:lnTo>
                  <a:pt x="6057" y="45564"/>
                </a:lnTo>
                <a:lnTo>
                  <a:pt x="7589" y="49308"/>
                </a:lnTo>
                <a:lnTo>
                  <a:pt x="9563" y="52756"/>
                </a:lnTo>
                <a:lnTo>
                  <a:pt x="10879" y="56959"/>
                </a:lnTo>
                <a:lnTo>
                  <a:pt x="11756" y="61667"/>
                </a:lnTo>
                <a:lnTo>
                  <a:pt x="12341" y="66710"/>
                </a:lnTo>
                <a:lnTo>
                  <a:pt x="12731" y="71977"/>
                </a:lnTo>
                <a:lnTo>
                  <a:pt x="12991" y="77394"/>
                </a:lnTo>
                <a:lnTo>
                  <a:pt x="13280" y="88492"/>
                </a:lnTo>
                <a:lnTo>
                  <a:pt x="13408" y="99775"/>
                </a:lnTo>
                <a:lnTo>
                  <a:pt x="14395" y="105451"/>
                </a:lnTo>
                <a:lnTo>
                  <a:pt x="16005" y="111140"/>
                </a:lnTo>
                <a:lnTo>
                  <a:pt x="18031" y="116837"/>
                </a:lnTo>
                <a:lnTo>
                  <a:pt x="19382" y="122540"/>
                </a:lnTo>
                <a:lnTo>
                  <a:pt x="20282" y="128248"/>
                </a:lnTo>
                <a:lnTo>
                  <a:pt x="20883" y="133957"/>
                </a:lnTo>
                <a:lnTo>
                  <a:pt x="22236" y="138716"/>
                </a:lnTo>
                <a:lnTo>
                  <a:pt x="24090" y="142842"/>
                </a:lnTo>
                <a:lnTo>
                  <a:pt x="26278" y="146544"/>
                </a:lnTo>
                <a:lnTo>
                  <a:pt x="27738" y="150918"/>
                </a:lnTo>
                <a:lnTo>
                  <a:pt x="28710" y="155739"/>
                </a:lnTo>
                <a:lnTo>
                  <a:pt x="29359" y="160857"/>
                </a:lnTo>
                <a:lnTo>
                  <a:pt x="30744" y="166175"/>
                </a:lnTo>
                <a:lnTo>
                  <a:pt x="32619" y="171624"/>
                </a:lnTo>
                <a:lnTo>
                  <a:pt x="34822" y="177163"/>
                </a:lnTo>
                <a:lnTo>
                  <a:pt x="36291" y="181808"/>
                </a:lnTo>
                <a:lnTo>
                  <a:pt x="37270" y="185857"/>
                </a:lnTo>
                <a:lnTo>
                  <a:pt x="38358" y="192896"/>
                </a:lnTo>
                <a:lnTo>
                  <a:pt x="38842" y="199199"/>
                </a:lnTo>
                <a:lnTo>
                  <a:pt x="39923" y="202213"/>
                </a:lnTo>
                <a:lnTo>
                  <a:pt x="41597" y="205176"/>
                </a:lnTo>
                <a:lnTo>
                  <a:pt x="43665" y="208103"/>
                </a:lnTo>
                <a:lnTo>
                  <a:pt x="45043" y="211007"/>
                </a:lnTo>
                <a:lnTo>
                  <a:pt x="46575" y="216773"/>
                </a:lnTo>
                <a:lnTo>
                  <a:pt x="47559" y="222345"/>
                </a:lnTo>
                <a:lnTo>
                  <a:pt x="47693" y="226575"/>
                </a:lnTo>
                <a:lnTo>
                  <a:pt x="48682" y="229036"/>
                </a:lnTo>
                <a:lnTo>
                  <a:pt x="50293" y="231630"/>
                </a:lnTo>
                <a:lnTo>
                  <a:pt x="56373" y="2396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7"/>
          <p:cNvSpPr/>
          <p:nvPr/>
        </p:nvSpPr>
        <p:spPr>
          <a:xfrm>
            <a:off x="424101" y="3197542"/>
            <a:ext cx="187255" cy="231459"/>
          </a:xfrm>
          <a:custGeom>
            <a:avLst/>
            <a:gdLst/>
            <a:ahLst/>
            <a:cxnLst/>
            <a:rect l="0" t="0" r="0" b="0"/>
            <a:pathLst>
              <a:path w="187255" h="231459">
                <a:moveTo>
                  <a:pt x="127396" y="17145"/>
                </a:moveTo>
                <a:lnTo>
                  <a:pt x="135864" y="8677"/>
                </a:lnTo>
                <a:lnTo>
                  <a:pt x="131387" y="4053"/>
                </a:lnTo>
                <a:lnTo>
                  <a:pt x="129104" y="2702"/>
                </a:lnTo>
                <a:lnTo>
                  <a:pt x="124027" y="1201"/>
                </a:lnTo>
                <a:lnTo>
                  <a:pt x="118596" y="534"/>
                </a:lnTo>
                <a:lnTo>
                  <a:pt x="113008" y="237"/>
                </a:lnTo>
                <a:lnTo>
                  <a:pt x="107349" y="106"/>
                </a:lnTo>
                <a:lnTo>
                  <a:pt x="34439" y="0"/>
                </a:lnTo>
                <a:lnTo>
                  <a:pt x="33992" y="953"/>
                </a:lnTo>
                <a:lnTo>
                  <a:pt x="33216" y="7381"/>
                </a:lnTo>
                <a:lnTo>
                  <a:pt x="33122" y="14229"/>
                </a:lnTo>
                <a:lnTo>
                  <a:pt x="33099" y="44916"/>
                </a:lnTo>
                <a:lnTo>
                  <a:pt x="32146" y="48041"/>
                </a:lnTo>
                <a:lnTo>
                  <a:pt x="28548" y="54054"/>
                </a:lnTo>
                <a:lnTo>
                  <a:pt x="27207" y="57944"/>
                </a:lnTo>
                <a:lnTo>
                  <a:pt x="26313" y="62441"/>
                </a:lnTo>
                <a:lnTo>
                  <a:pt x="25718" y="67345"/>
                </a:lnTo>
                <a:lnTo>
                  <a:pt x="24368" y="71567"/>
                </a:lnTo>
                <a:lnTo>
                  <a:pt x="20328" y="78797"/>
                </a:lnTo>
                <a:lnTo>
                  <a:pt x="17898" y="85186"/>
                </a:lnTo>
                <a:lnTo>
                  <a:pt x="16818" y="91201"/>
                </a:lnTo>
                <a:lnTo>
                  <a:pt x="16337" y="97049"/>
                </a:lnTo>
                <a:lnTo>
                  <a:pt x="15257" y="99941"/>
                </a:lnTo>
                <a:lnTo>
                  <a:pt x="11516" y="105696"/>
                </a:lnTo>
                <a:lnTo>
                  <a:pt x="9219" y="111429"/>
                </a:lnTo>
                <a:lnTo>
                  <a:pt x="8198" y="117151"/>
                </a:lnTo>
                <a:lnTo>
                  <a:pt x="7744" y="122870"/>
                </a:lnTo>
                <a:lnTo>
                  <a:pt x="7402" y="129206"/>
                </a:lnTo>
                <a:lnTo>
                  <a:pt x="7382" y="136794"/>
                </a:lnTo>
                <a:lnTo>
                  <a:pt x="2830" y="137052"/>
                </a:lnTo>
                <a:lnTo>
                  <a:pt x="1490" y="136135"/>
                </a:lnTo>
                <a:lnTo>
                  <a:pt x="596" y="134572"/>
                </a:lnTo>
                <a:lnTo>
                  <a:pt x="0" y="132577"/>
                </a:lnTo>
                <a:lnTo>
                  <a:pt x="555" y="131247"/>
                </a:lnTo>
                <a:lnTo>
                  <a:pt x="1878" y="130361"/>
                </a:lnTo>
                <a:lnTo>
                  <a:pt x="3712" y="129770"/>
                </a:lnTo>
                <a:lnTo>
                  <a:pt x="4935" y="128423"/>
                </a:lnTo>
                <a:lnTo>
                  <a:pt x="5750" y="126573"/>
                </a:lnTo>
                <a:lnTo>
                  <a:pt x="6294" y="124387"/>
                </a:lnTo>
                <a:lnTo>
                  <a:pt x="8561" y="122930"/>
                </a:lnTo>
                <a:lnTo>
                  <a:pt x="11978" y="121958"/>
                </a:lnTo>
                <a:lnTo>
                  <a:pt x="16160" y="121311"/>
                </a:lnTo>
                <a:lnTo>
                  <a:pt x="19902" y="119926"/>
                </a:lnTo>
                <a:lnTo>
                  <a:pt x="23348" y="118051"/>
                </a:lnTo>
                <a:lnTo>
                  <a:pt x="26598" y="115848"/>
                </a:lnTo>
                <a:lnTo>
                  <a:pt x="30670" y="113427"/>
                </a:lnTo>
                <a:lnTo>
                  <a:pt x="35289" y="110861"/>
                </a:lnTo>
                <a:lnTo>
                  <a:pt x="40274" y="108197"/>
                </a:lnTo>
                <a:lnTo>
                  <a:pt x="45502" y="106421"/>
                </a:lnTo>
                <a:lnTo>
                  <a:pt x="50893" y="105238"/>
                </a:lnTo>
                <a:lnTo>
                  <a:pt x="56391" y="104448"/>
                </a:lnTo>
                <a:lnTo>
                  <a:pt x="61009" y="102970"/>
                </a:lnTo>
                <a:lnTo>
                  <a:pt x="65041" y="101032"/>
                </a:lnTo>
                <a:lnTo>
                  <a:pt x="68681" y="98787"/>
                </a:lnTo>
                <a:lnTo>
                  <a:pt x="73013" y="97290"/>
                </a:lnTo>
                <a:lnTo>
                  <a:pt x="77805" y="96293"/>
                </a:lnTo>
                <a:lnTo>
                  <a:pt x="82906" y="95628"/>
                </a:lnTo>
                <a:lnTo>
                  <a:pt x="88211" y="95184"/>
                </a:lnTo>
                <a:lnTo>
                  <a:pt x="93652" y="94889"/>
                </a:lnTo>
                <a:lnTo>
                  <a:pt x="107873" y="94473"/>
                </a:lnTo>
                <a:lnTo>
                  <a:pt x="131069" y="94321"/>
                </a:lnTo>
                <a:lnTo>
                  <a:pt x="142046" y="94308"/>
                </a:lnTo>
                <a:lnTo>
                  <a:pt x="146688" y="95257"/>
                </a:lnTo>
                <a:lnTo>
                  <a:pt x="150735" y="96842"/>
                </a:lnTo>
                <a:lnTo>
                  <a:pt x="154385" y="98851"/>
                </a:lnTo>
                <a:lnTo>
                  <a:pt x="157771" y="101143"/>
                </a:lnTo>
                <a:lnTo>
                  <a:pt x="160981" y="103624"/>
                </a:lnTo>
                <a:lnTo>
                  <a:pt x="164073" y="106230"/>
                </a:lnTo>
                <a:lnTo>
                  <a:pt x="167088" y="108920"/>
                </a:lnTo>
                <a:lnTo>
                  <a:pt x="172977" y="114449"/>
                </a:lnTo>
                <a:lnTo>
                  <a:pt x="181647" y="122917"/>
                </a:lnTo>
                <a:lnTo>
                  <a:pt x="183566" y="125760"/>
                </a:lnTo>
                <a:lnTo>
                  <a:pt x="185698" y="131458"/>
                </a:lnTo>
                <a:lnTo>
                  <a:pt x="186266" y="135264"/>
                </a:lnTo>
                <a:lnTo>
                  <a:pt x="186645" y="139706"/>
                </a:lnTo>
                <a:lnTo>
                  <a:pt x="187067" y="148769"/>
                </a:lnTo>
                <a:lnTo>
                  <a:pt x="187254" y="155972"/>
                </a:lnTo>
                <a:lnTo>
                  <a:pt x="186351" y="159227"/>
                </a:lnTo>
                <a:lnTo>
                  <a:pt x="182808" y="165382"/>
                </a:lnTo>
                <a:lnTo>
                  <a:pt x="179578" y="169310"/>
                </a:lnTo>
                <a:lnTo>
                  <a:pt x="175519" y="173833"/>
                </a:lnTo>
                <a:lnTo>
                  <a:pt x="163244" y="186761"/>
                </a:lnTo>
                <a:lnTo>
                  <a:pt x="159867" y="190230"/>
                </a:lnTo>
                <a:lnTo>
                  <a:pt x="155711" y="193495"/>
                </a:lnTo>
                <a:lnTo>
                  <a:pt x="151035" y="196624"/>
                </a:lnTo>
                <a:lnTo>
                  <a:pt x="146013" y="199663"/>
                </a:lnTo>
                <a:lnTo>
                  <a:pt x="140760" y="202641"/>
                </a:lnTo>
                <a:lnTo>
                  <a:pt x="129843" y="208490"/>
                </a:lnTo>
                <a:lnTo>
                  <a:pt x="126170" y="211384"/>
                </a:lnTo>
                <a:lnTo>
                  <a:pt x="123721" y="214265"/>
                </a:lnTo>
                <a:lnTo>
                  <a:pt x="122088" y="217138"/>
                </a:lnTo>
                <a:lnTo>
                  <a:pt x="119095" y="219054"/>
                </a:lnTo>
                <a:lnTo>
                  <a:pt x="115195" y="220331"/>
                </a:lnTo>
                <a:lnTo>
                  <a:pt x="110689" y="221183"/>
                </a:lnTo>
                <a:lnTo>
                  <a:pt x="106733" y="222703"/>
                </a:lnTo>
                <a:lnTo>
                  <a:pt x="103143" y="224668"/>
                </a:lnTo>
                <a:lnTo>
                  <a:pt x="99797" y="226931"/>
                </a:lnTo>
                <a:lnTo>
                  <a:pt x="95662" y="228440"/>
                </a:lnTo>
                <a:lnTo>
                  <a:pt x="91000" y="229446"/>
                </a:lnTo>
                <a:lnTo>
                  <a:pt x="78932" y="231060"/>
                </a:lnTo>
                <a:lnTo>
                  <a:pt x="74741" y="231281"/>
                </a:lnTo>
                <a:lnTo>
                  <a:pt x="67388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8"/>
          <p:cNvSpPr/>
          <p:nvPr/>
        </p:nvSpPr>
        <p:spPr>
          <a:xfrm>
            <a:off x="645794" y="3411854"/>
            <a:ext cx="51436" cy="111444"/>
          </a:xfrm>
          <a:custGeom>
            <a:avLst/>
            <a:gdLst/>
            <a:ahLst/>
            <a:cxnLst/>
            <a:rect l="0" t="0" r="0" b="0"/>
            <a:pathLst>
              <a:path w="51436" h="111444">
                <a:moveTo>
                  <a:pt x="51435" y="0"/>
                </a:moveTo>
                <a:lnTo>
                  <a:pt x="51435" y="15849"/>
                </a:lnTo>
                <a:lnTo>
                  <a:pt x="50483" y="18187"/>
                </a:lnTo>
                <a:lnTo>
                  <a:pt x="48895" y="21649"/>
                </a:lnTo>
                <a:lnTo>
                  <a:pt x="46885" y="25863"/>
                </a:lnTo>
                <a:lnTo>
                  <a:pt x="45544" y="29625"/>
                </a:lnTo>
                <a:lnTo>
                  <a:pt x="44650" y="33085"/>
                </a:lnTo>
                <a:lnTo>
                  <a:pt x="44055" y="36344"/>
                </a:lnTo>
                <a:lnTo>
                  <a:pt x="42705" y="39470"/>
                </a:lnTo>
                <a:lnTo>
                  <a:pt x="40853" y="42506"/>
                </a:lnTo>
                <a:lnTo>
                  <a:pt x="38665" y="45483"/>
                </a:lnTo>
                <a:lnTo>
                  <a:pt x="37207" y="49372"/>
                </a:lnTo>
                <a:lnTo>
                  <a:pt x="36235" y="53870"/>
                </a:lnTo>
                <a:lnTo>
                  <a:pt x="35587" y="58774"/>
                </a:lnTo>
                <a:lnTo>
                  <a:pt x="33250" y="62995"/>
                </a:lnTo>
                <a:lnTo>
                  <a:pt x="29787" y="66762"/>
                </a:lnTo>
                <a:lnTo>
                  <a:pt x="25573" y="70226"/>
                </a:lnTo>
                <a:lnTo>
                  <a:pt x="22764" y="73487"/>
                </a:lnTo>
                <a:lnTo>
                  <a:pt x="20891" y="76614"/>
                </a:lnTo>
                <a:lnTo>
                  <a:pt x="19642" y="79651"/>
                </a:lnTo>
                <a:lnTo>
                  <a:pt x="17858" y="82629"/>
                </a:lnTo>
                <a:lnTo>
                  <a:pt x="15715" y="85566"/>
                </a:lnTo>
                <a:lnTo>
                  <a:pt x="13334" y="88477"/>
                </a:lnTo>
                <a:lnTo>
                  <a:pt x="10795" y="90417"/>
                </a:lnTo>
                <a:lnTo>
                  <a:pt x="8149" y="91711"/>
                </a:lnTo>
                <a:lnTo>
                  <a:pt x="5433" y="92573"/>
                </a:lnTo>
                <a:lnTo>
                  <a:pt x="4575" y="94101"/>
                </a:lnTo>
                <a:lnTo>
                  <a:pt x="4955" y="96072"/>
                </a:lnTo>
                <a:lnTo>
                  <a:pt x="6161" y="98338"/>
                </a:lnTo>
                <a:lnTo>
                  <a:pt x="6012" y="100801"/>
                </a:lnTo>
                <a:lnTo>
                  <a:pt x="4961" y="103396"/>
                </a:lnTo>
                <a:lnTo>
                  <a:pt x="0" y="1114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9"/>
          <p:cNvSpPr/>
          <p:nvPr/>
        </p:nvSpPr>
        <p:spPr>
          <a:xfrm>
            <a:off x="732711" y="3300412"/>
            <a:ext cx="135969" cy="8574"/>
          </a:xfrm>
          <a:custGeom>
            <a:avLst/>
            <a:gdLst/>
            <a:ahLst/>
            <a:cxnLst/>
            <a:rect l="0" t="0" r="0" b="0"/>
            <a:pathLst>
              <a:path w="135969" h="8574">
                <a:moveTo>
                  <a:pt x="7381" y="8573"/>
                </a:moveTo>
                <a:lnTo>
                  <a:pt x="0" y="8573"/>
                </a:lnTo>
                <a:lnTo>
                  <a:pt x="74340" y="8573"/>
                </a:lnTo>
                <a:lnTo>
                  <a:pt x="79643" y="7620"/>
                </a:lnTo>
                <a:lnTo>
                  <a:pt x="85083" y="6033"/>
                </a:lnTo>
                <a:lnTo>
                  <a:pt x="90615" y="4022"/>
                </a:lnTo>
                <a:lnTo>
                  <a:pt x="95255" y="2681"/>
                </a:lnTo>
                <a:lnTo>
                  <a:pt x="99301" y="1787"/>
                </a:lnTo>
                <a:lnTo>
                  <a:pt x="102951" y="1192"/>
                </a:lnTo>
                <a:lnTo>
                  <a:pt x="106337" y="795"/>
                </a:lnTo>
                <a:lnTo>
                  <a:pt x="109547" y="529"/>
                </a:lnTo>
                <a:lnTo>
                  <a:pt x="112639" y="353"/>
                </a:lnTo>
                <a:lnTo>
                  <a:pt x="118615" y="157"/>
                </a:lnTo>
                <a:lnTo>
                  <a:pt x="13596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0"/>
          <p:cNvSpPr/>
          <p:nvPr/>
        </p:nvSpPr>
        <p:spPr>
          <a:xfrm>
            <a:off x="945832" y="3180397"/>
            <a:ext cx="8573" cy="212715"/>
          </a:xfrm>
          <a:custGeom>
            <a:avLst/>
            <a:gdLst/>
            <a:ahLst/>
            <a:cxnLst/>
            <a:rect l="0" t="0" r="0" b="0"/>
            <a:pathLst>
              <a:path w="8573" h="212715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6826" y="6844"/>
                </a:lnTo>
                <a:lnTo>
                  <a:pt x="5503" y="9325"/>
                </a:lnTo>
                <a:lnTo>
                  <a:pt x="3668" y="11932"/>
                </a:lnTo>
                <a:lnTo>
                  <a:pt x="2446" y="14622"/>
                </a:lnTo>
                <a:lnTo>
                  <a:pt x="1630" y="17368"/>
                </a:lnTo>
                <a:lnTo>
                  <a:pt x="1087" y="20151"/>
                </a:lnTo>
                <a:lnTo>
                  <a:pt x="725" y="23912"/>
                </a:lnTo>
                <a:lnTo>
                  <a:pt x="483" y="28324"/>
                </a:lnTo>
                <a:lnTo>
                  <a:pt x="215" y="38306"/>
                </a:lnTo>
                <a:lnTo>
                  <a:pt x="95" y="49092"/>
                </a:lnTo>
                <a:lnTo>
                  <a:pt x="1016" y="54636"/>
                </a:lnTo>
                <a:lnTo>
                  <a:pt x="2582" y="60236"/>
                </a:lnTo>
                <a:lnTo>
                  <a:pt x="4579" y="65875"/>
                </a:lnTo>
                <a:lnTo>
                  <a:pt x="5910" y="71539"/>
                </a:lnTo>
                <a:lnTo>
                  <a:pt x="6798" y="77220"/>
                </a:lnTo>
                <a:lnTo>
                  <a:pt x="7389" y="82913"/>
                </a:lnTo>
                <a:lnTo>
                  <a:pt x="7784" y="88613"/>
                </a:lnTo>
                <a:lnTo>
                  <a:pt x="8047" y="94318"/>
                </a:lnTo>
                <a:lnTo>
                  <a:pt x="8339" y="106689"/>
                </a:lnTo>
                <a:lnTo>
                  <a:pt x="8572" y="212714"/>
                </a:lnTo>
                <a:lnTo>
                  <a:pt x="8572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1"/>
          <p:cNvSpPr/>
          <p:nvPr/>
        </p:nvSpPr>
        <p:spPr>
          <a:xfrm>
            <a:off x="1026953" y="3171825"/>
            <a:ext cx="217295" cy="162522"/>
          </a:xfrm>
          <a:custGeom>
            <a:avLst/>
            <a:gdLst/>
            <a:ahLst/>
            <a:cxnLst/>
            <a:rect l="0" t="0" r="0" b="0"/>
            <a:pathLst>
              <a:path w="217295" h="162522">
                <a:moveTo>
                  <a:pt x="158909" y="0"/>
                </a:moveTo>
                <a:lnTo>
                  <a:pt x="105900" y="0"/>
                </a:lnTo>
                <a:lnTo>
                  <a:pt x="101662" y="952"/>
                </a:lnTo>
                <a:lnTo>
                  <a:pt x="96932" y="2539"/>
                </a:lnTo>
                <a:lnTo>
                  <a:pt x="91873" y="4551"/>
                </a:lnTo>
                <a:lnTo>
                  <a:pt x="86596" y="5891"/>
                </a:lnTo>
                <a:lnTo>
                  <a:pt x="81173" y="6785"/>
                </a:lnTo>
                <a:lnTo>
                  <a:pt x="75652" y="7380"/>
                </a:lnTo>
                <a:lnTo>
                  <a:pt x="71020" y="8730"/>
                </a:lnTo>
                <a:lnTo>
                  <a:pt x="66978" y="10583"/>
                </a:lnTo>
                <a:lnTo>
                  <a:pt x="63332" y="12770"/>
                </a:lnTo>
                <a:lnTo>
                  <a:pt x="56740" y="15200"/>
                </a:lnTo>
                <a:lnTo>
                  <a:pt x="53649" y="15848"/>
                </a:lnTo>
                <a:lnTo>
                  <a:pt x="47674" y="19108"/>
                </a:lnTo>
                <a:lnTo>
                  <a:pt x="41844" y="23733"/>
                </a:lnTo>
                <a:lnTo>
                  <a:pt x="38956" y="26299"/>
                </a:lnTo>
                <a:lnTo>
                  <a:pt x="33206" y="31691"/>
                </a:lnTo>
                <a:lnTo>
                  <a:pt x="27476" y="37262"/>
                </a:lnTo>
                <a:lnTo>
                  <a:pt x="24615" y="39129"/>
                </a:lnTo>
                <a:lnTo>
                  <a:pt x="18895" y="41203"/>
                </a:lnTo>
                <a:lnTo>
                  <a:pt x="13178" y="44665"/>
                </a:lnTo>
                <a:lnTo>
                  <a:pt x="10320" y="46921"/>
                </a:lnTo>
                <a:lnTo>
                  <a:pt x="8415" y="49378"/>
                </a:lnTo>
                <a:lnTo>
                  <a:pt x="7144" y="51969"/>
                </a:lnTo>
                <a:lnTo>
                  <a:pt x="6298" y="54648"/>
                </a:lnTo>
                <a:lnTo>
                  <a:pt x="4781" y="56434"/>
                </a:lnTo>
                <a:lnTo>
                  <a:pt x="2817" y="57625"/>
                </a:lnTo>
                <a:lnTo>
                  <a:pt x="555" y="58419"/>
                </a:lnTo>
                <a:lnTo>
                  <a:pt x="0" y="59901"/>
                </a:lnTo>
                <a:lnTo>
                  <a:pt x="582" y="61841"/>
                </a:lnTo>
                <a:lnTo>
                  <a:pt x="4368" y="68185"/>
                </a:lnTo>
                <a:lnTo>
                  <a:pt x="9085" y="73014"/>
                </a:lnTo>
                <a:lnTo>
                  <a:pt x="11964" y="75926"/>
                </a:lnTo>
                <a:lnTo>
                  <a:pt x="15178" y="76607"/>
                </a:lnTo>
                <a:lnTo>
                  <a:pt x="19781" y="76910"/>
                </a:lnTo>
                <a:lnTo>
                  <a:pt x="28745" y="77120"/>
                </a:lnTo>
                <a:lnTo>
                  <a:pt x="63202" y="77151"/>
                </a:lnTo>
                <a:lnTo>
                  <a:pt x="68434" y="76199"/>
                </a:lnTo>
                <a:lnTo>
                  <a:pt x="73827" y="74612"/>
                </a:lnTo>
                <a:lnTo>
                  <a:pt x="79328" y="72601"/>
                </a:lnTo>
                <a:lnTo>
                  <a:pt x="83947" y="71260"/>
                </a:lnTo>
                <a:lnTo>
                  <a:pt x="87980" y="70367"/>
                </a:lnTo>
                <a:lnTo>
                  <a:pt x="91620" y="69771"/>
                </a:lnTo>
                <a:lnTo>
                  <a:pt x="95952" y="69374"/>
                </a:lnTo>
                <a:lnTo>
                  <a:pt x="100745" y="69109"/>
                </a:lnTo>
                <a:lnTo>
                  <a:pt x="111151" y="68815"/>
                </a:lnTo>
                <a:lnTo>
                  <a:pt x="151533" y="68589"/>
                </a:lnTo>
                <a:lnTo>
                  <a:pt x="155896" y="69538"/>
                </a:lnTo>
                <a:lnTo>
                  <a:pt x="160711" y="71124"/>
                </a:lnTo>
                <a:lnTo>
                  <a:pt x="165825" y="73133"/>
                </a:lnTo>
                <a:lnTo>
                  <a:pt x="170187" y="74473"/>
                </a:lnTo>
                <a:lnTo>
                  <a:pt x="174048" y="75366"/>
                </a:lnTo>
                <a:lnTo>
                  <a:pt x="177574" y="75961"/>
                </a:lnTo>
                <a:lnTo>
                  <a:pt x="181830" y="77311"/>
                </a:lnTo>
                <a:lnTo>
                  <a:pt x="186572" y="79163"/>
                </a:lnTo>
                <a:lnTo>
                  <a:pt x="198769" y="84428"/>
                </a:lnTo>
                <a:lnTo>
                  <a:pt x="202977" y="87688"/>
                </a:lnTo>
                <a:lnTo>
                  <a:pt x="208022" y="92312"/>
                </a:lnTo>
                <a:lnTo>
                  <a:pt x="213440" y="97543"/>
                </a:lnTo>
                <a:lnTo>
                  <a:pt x="215265" y="100271"/>
                </a:lnTo>
                <a:lnTo>
                  <a:pt x="216482" y="103042"/>
                </a:lnTo>
                <a:lnTo>
                  <a:pt x="217294" y="105842"/>
                </a:lnTo>
                <a:lnTo>
                  <a:pt x="216882" y="107709"/>
                </a:lnTo>
                <a:lnTo>
                  <a:pt x="215655" y="108953"/>
                </a:lnTo>
                <a:lnTo>
                  <a:pt x="213885" y="109783"/>
                </a:lnTo>
                <a:lnTo>
                  <a:pt x="212705" y="111288"/>
                </a:lnTo>
                <a:lnTo>
                  <a:pt x="211918" y="113245"/>
                </a:lnTo>
                <a:lnTo>
                  <a:pt x="211393" y="115501"/>
                </a:lnTo>
                <a:lnTo>
                  <a:pt x="208270" y="120549"/>
                </a:lnTo>
                <a:lnTo>
                  <a:pt x="206104" y="123228"/>
                </a:lnTo>
                <a:lnTo>
                  <a:pt x="203707" y="125967"/>
                </a:lnTo>
                <a:lnTo>
                  <a:pt x="201157" y="128746"/>
                </a:lnTo>
                <a:lnTo>
                  <a:pt x="198504" y="131550"/>
                </a:lnTo>
                <a:lnTo>
                  <a:pt x="193878" y="134372"/>
                </a:lnTo>
                <a:lnTo>
                  <a:pt x="187937" y="137207"/>
                </a:lnTo>
                <a:lnTo>
                  <a:pt x="181118" y="140048"/>
                </a:lnTo>
                <a:lnTo>
                  <a:pt x="174668" y="141943"/>
                </a:lnTo>
                <a:lnTo>
                  <a:pt x="168462" y="143206"/>
                </a:lnTo>
                <a:lnTo>
                  <a:pt x="162420" y="144048"/>
                </a:lnTo>
                <a:lnTo>
                  <a:pt x="156487" y="145562"/>
                </a:lnTo>
                <a:lnTo>
                  <a:pt x="150627" y="147523"/>
                </a:lnTo>
                <a:lnTo>
                  <a:pt x="144815" y="149784"/>
                </a:lnTo>
                <a:lnTo>
                  <a:pt x="139036" y="151291"/>
                </a:lnTo>
                <a:lnTo>
                  <a:pt x="133278" y="152295"/>
                </a:lnTo>
                <a:lnTo>
                  <a:pt x="127534" y="152965"/>
                </a:lnTo>
                <a:lnTo>
                  <a:pt x="122752" y="153412"/>
                </a:lnTo>
                <a:lnTo>
                  <a:pt x="118612" y="153709"/>
                </a:lnTo>
                <a:lnTo>
                  <a:pt x="114899" y="153908"/>
                </a:lnTo>
                <a:lnTo>
                  <a:pt x="105694" y="154128"/>
                </a:lnTo>
                <a:lnTo>
                  <a:pt x="100572" y="154187"/>
                </a:lnTo>
                <a:lnTo>
                  <a:pt x="96205" y="155179"/>
                </a:lnTo>
                <a:lnTo>
                  <a:pt x="92342" y="156793"/>
                </a:lnTo>
                <a:lnTo>
                  <a:pt x="88813" y="158820"/>
                </a:lnTo>
                <a:lnTo>
                  <a:pt x="82353" y="161074"/>
                </a:lnTo>
                <a:lnTo>
                  <a:pt x="76306" y="162076"/>
                </a:lnTo>
                <a:lnTo>
                  <a:pt x="70444" y="162521"/>
                </a:lnTo>
                <a:lnTo>
                  <a:pt x="67548" y="161687"/>
                </a:lnTo>
                <a:lnTo>
                  <a:pt x="61789" y="158221"/>
                </a:lnTo>
                <a:lnTo>
                  <a:pt x="56544" y="154648"/>
                </a:lnTo>
                <a:lnTo>
                  <a:pt x="56189" y="149855"/>
                </a:lnTo>
                <a:lnTo>
                  <a:pt x="56083" y="146954"/>
                </a:lnTo>
                <a:lnTo>
                  <a:pt x="58599" y="143735"/>
                </a:lnTo>
                <a:lnTo>
                  <a:pt x="60603" y="141544"/>
                </a:lnTo>
                <a:lnTo>
                  <a:pt x="62892" y="140082"/>
                </a:lnTo>
                <a:lnTo>
                  <a:pt x="67974" y="138458"/>
                </a:lnTo>
                <a:lnTo>
                  <a:pt x="73409" y="137737"/>
                </a:lnTo>
                <a:lnTo>
                  <a:pt x="81756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2"/>
          <p:cNvSpPr/>
          <p:nvPr/>
        </p:nvSpPr>
        <p:spPr>
          <a:xfrm>
            <a:off x="1648777" y="3043237"/>
            <a:ext cx="214313" cy="150645"/>
          </a:xfrm>
          <a:custGeom>
            <a:avLst/>
            <a:gdLst/>
            <a:ahLst/>
            <a:cxnLst/>
            <a:rect l="0" t="0" r="0" b="0"/>
            <a:pathLst>
              <a:path w="214313" h="150645">
                <a:moveTo>
                  <a:pt x="0" y="94298"/>
                </a:moveTo>
                <a:lnTo>
                  <a:pt x="0" y="98849"/>
                </a:lnTo>
                <a:lnTo>
                  <a:pt x="952" y="100189"/>
                </a:lnTo>
                <a:lnTo>
                  <a:pt x="2540" y="101083"/>
                </a:lnTo>
                <a:lnTo>
                  <a:pt x="4551" y="101678"/>
                </a:lnTo>
                <a:lnTo>
                  <a:pt x="5891" y="103028"/>
                </a:lnTo>
                <a:lnTo>
                  <a:pt x="6785" y="104881"/>
                </a:lnTo>
                <a:lnTo>
                  <a:pt x="7778" y="109479"/>
                </a:lnTo>
                <a:lnTo>
                  <a:pt x="8043" y="112038"/>
                </a:lnTo>
                <a:lnTo>
                  <a:pt x="8219" y="114697"/>
                </a:lnTo>
                <a:lnTo>
                  <a:pt x="8337" y="117422"/>
                </a:lnTo>
                <a:lnTo>
                  <a:pt x="8541" y="126929"/>
                </a:lnTo>
                <a:lnTo>
                  <a:pt x="8570" y="140374"/>
                </a:lnTo>
                <a:lnTo>
                  <a:pt x="9523" y="142160"/>
                </a:lnTo>
                <a:lnTo>
                  <a:pt x="11111" y="143351"/>
                </a:lnTo>
                <a:lnTo>
                  <a:pt x="15953" y="145262"/>
                </a:lnTo>
                <a:lnTo>
                  <a:pt x="21343" y="145593"/>
                </a:lnTo>
                <a:lnTo>
                  <a:pt x="22801" y="146592"/>
                </a:lnTo>
                <a:lnTo>
                  <a:pt x="23773" y="148211"/>
                </a:lnTo>
                <a:lnTo>
                  <a:pt x="24421" y="150242"/>
                </a:lnTo>
                <a:lnTo>
                  <a:pt x="24853" y="150644"/>
                </a:lnTo>
                <a:lnTo>
                  <a:pt x="25141" y="149959"/>
                </a:lnTo>
                <a:lnTo>
                  <a:pt x="25333" y="148550"/>
                </a:lnTo>
                <a:lnTo>
                  <a:pt x="26414" y="147611"/>
                </a:lnTo>
                <a:lnTo>
                  <a:pt x="28087" y="146985"/>
                </a:lnTo>
                <a:lnTo>
                  <a:pt x="33065" y="145980"/>
                </a:lnTo>
                <a:lnTo>
                  <a:pt x="36285" y="143302"/>
                </a:lnTo>
                <a:lnTo>
                  <a:pt x="40892" y="138937"/>
                </a:lnTo>
                <a:lnTo>
                  <a:pt x="54409" y="125588"/>
                </a:lnTo>
                <a:lnTo>
                  <a:pt x="58180" y="122778"/>
                </a:lnTo>
                <a:lnTo>
                  <a:pt x="62599" y="119952"/>
                </a:lnTo>
                <a:lnTo>
                  <a:pt x="67450" y="117115"/>
                </a:lnTo>
                <a:lnTo>
                  <a:pt x="72589" y="113319"/>
                </a:lnTo>
                <a:lnTo>
                  <a:pt x="77921" y="108884"/>
                </a:lnTo>
                <a:lnTo>
                  <a:pt x="83380" y="104022"/>
                </a:lnTo>
                <a:lnTo>
                  <a:pt x="88924" y="99828"/>
                </a:lnTo>
                <a:lnTo>
                  <a:pt x="94525" y="96079"/>
                </a:lnTo>
                <a:lnTo>
                  <a:pt x="100164" y="92628"/>
                </a:lnTo>
                <a:lnTo>
                  <a:pt x="106781" y="89375"/>
                </a:lnTo>
                <a:lnTo>
                  <a:pt x="114050" y="86253"/>
                </a:lnTo>
                <a:lnTo>
                  <a:pt x="121753" y="83220"/>
                </a:lnTo>
                <a:lnTo>
                  <a:pt x="127841" y="79292"/>
                </a:lnTo>
                <a:lnTo>
                  <a:pt x="132853" y="74769"/>
                </a:lnTo>
                <a:lnTo>
                  <a:pt x="137146" y="69849"/>
                </a:lnTo>
                <a:lnTo>
                  <a:pt x="142865" y="64663"/>
                </a:lnTo>
                <a:lnTo>
                  <a:pt x="149536" y="59301"/>
                </a:lnTo>
                <a:lnTo>
                  <a:pt x="156841" y="53822"/>
                </a:lnTo>
                <a:lnTo>
                  <a:pt x="162663" y="49216"/>
                </a:lnTo>
                <a:lnTo>
                  <a:pt x="167497" y="45193"/>
                </a:lnTo>
                <a:lnTo>
                  <a:pt x="171672" y="41559"/>
                </a:lnTo>
                <a:lnTo>
                  <a:pt x="176361" y="38183"/>
                </a:lnTo>
                <a:lnTo>
                  <a:pt x="181391" y="34981"/>
                </a:lnTo>
                <a:lnTo>
                  <a:pt x="186650" y="31893"/>
                </a:lnTo>
                <a:lnTo>
                  <a:pt x="191108" y="28882"/>
                </a:lnTo>
                <a:lnTo>
                  <a:pt x="195033" y="25922"/>
                </a:lnTo>
                <a:lnTo>
                  <a:pt x="198602" y="22996"/>
                </a:lnTo>
                <a:lnTo>
                  <a:pt x="201934" y="20093"/>
                </a:lnTo>
                <a:lnTo>
                  <a:pt x="205108" y="17206"/>
                </a:lnTo>
                <a:lnTo>
                  <a:pt x="208176" y="14328"/>
                </a:lnTo>
                <a:lnTo>
                  <a:pt x="210221" y="11457"/>
                </a:lnTo>
                <a:lnTo>
                  <a:pt x="211585" y="8591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3"/>
          <p:cNvSpPr/>
          <p:nvPr/>
        </p:nvSpPr>
        <p:spPr>
          <a:xfrm>
            <a:off x="2900362" y="2966085"/>
            <a:ext cx="222886" cy="128191"/>
          </a:xfrm>
          <a:custGeom>
            <a:avLst/>
            <a:gdLst/>
            <a:ahLst/>
            <a:cxnLst/>
            <a:rect l="0" t="0" r="0" b="0"/>
            <a:pathLst>
              <a:path w="222886" h="128191">
                <a:moveTo>
                  <a:pt x="0" y="42862"/>
                </a:moveTo>
                <a:lnTo>
                  <a:pt x="8542" y="42862"/>
                </a:lnTo>
                <a:lnTo>
                  <a:pt x="8573" y="105736"/>
                </a:lnTo>
                <a:lnTo>
                  <a:pt x="9525" y="108591"/>
                </a:lnTo>
                <a:lnTo>
                  <a:pt x="11113" y="111446"/>
                </a:lnTo>
                <a:lnTo>
                  <a:pt x="15953" y="118322"/>
                </a:lnTo>
                <a:lnTo>
                  <a:pt x="19155" y="121802"/>
                </a:lnTo>
                <a:lnTo>
                  <a:pt x="21343" y="124064"/>
                </a:lnTo>
                <a:lnTo>
                  <a:pt x="23754" y="125572"/>
                </a:lnTo>
                <a:lnTo>
                  <a:pt x="28972" y="127247"/>
                </a:lnTo>
                <a:lnTo>
                  <a:pt x="34467" y="127991"/>
                </a:lnTo>
                <a:lnTo>
                  <a:pt x="37265" y="128190"/>
                </a:lnTo>
                <a:lnTo>
                  <a:pt x="39131" y="127370"/>
                </a:lnTo>
                <a:lnTo>
                  <a:pt x="40375" y="125871"/>
                </a:lnTo>
                <a:lnTo>
                  <a:pt x="41204" y="123919"/>
                </a:lnTo>
                <a:lnTo>
                  <a:pt x="42709" y="121665"/>
                </a:lnTo>
                <a:lnTo>
                  <a:pt x="44665" y="119210"/>
                </a:lnTo>
                <a:lnTo>
                  <a:pt x="46922" y="116620"/>
                </a:lnTo>
                <a:lnTo>
                  <a:pt x="50331" y="113942"/>
                </a:lnTo>
                <a:lnTo>
                  <a:pt x="54509" y="111204"/>
                </a:lnTo>
                <a:lnTo>
                  <a:pt x="59200" y="108426"/>
                </a:lnTo>
                <a:lnTo>
                  <a:pt x="64231" y="105621"/>
                </a:lnTo>
                <a:lnTo>
                  <a:pt x="74902" y="99965"/>
                </a:lnTo>
                <a:lnTo>
                  <a:pt x="79462" y="97123"/>
                </a:lnTo>
                <a:lnTo>
                  <a:pt x="83455" y="94276"/>
                </a:lnTo>
                <a:lnTo>
                  <a:pt x="87069" y="91426"/>
                </a:lnTo>
                <a:lnTo>
                  <a:pt x="91384" y="88573"/>
                </a:lnTo>
                <a:lnTo>
                  <a:pt x="96165" y="85718"/>
                </a:lnTo>
                <a:lnTo>
                  <a:pt x="101257" y="82863"/>
                </a:lnTo>
                <a:lnTo>
                  <a:pt x="106557" y="79054"/>
                </a:lnTo>
                <a:lnTo>
                  <a:pt x="111996" y="74610"/>
                </a:lnTo>
                <a:lnTo>
                  <a:pt x="117527" y="69742"/>
                </a:lnTo>
                <a:lnTo>
                  <a:pt x="123118" y="65545"/>
                </a:lnTo>
                <a:lnTo>
                  <a:pt x="128751" y="61794"/>
                </a:lnTo>
                <a:lnTo>
                  <a:pt x="134412" y="58341"/>
                </a:lnTo>
                <a:lnTo>
                  <a:pt x="156031" y="44379"/>
                </a:lnTo>
                <a:lnTo>
                  <a:pt x="163076" y="40064"/>
                </a:lnTo>
                <a:lnTo>
                  <a:pt x="169677" y="36234"/>
                </a:lnTo>
                <a:lnTo>
                  <a:pt x="175983" y="32728"/>
                </a:lnTo>
                <a:lnTo>
                  <a:pt x="181140" y="29439"/>
                </a:lnTo>
                <a:lnTo>
                  <a:pt x="185530" y="26293"/>
                </a:lnTo>
                <a:lnTo>
                  <a:pt x="189409" y="23243"/>
                </a:lnTo>
                <a:lnTo>
                  <a:pt x="193900" y="20258"/>
                </a:lnTo>
                <a:lnTo>
                  <a:pt x="198799" y="17315"/>
                </a:lnTo>
                <a:lnTo>
                  <a:pt x="203970" y="14401"/>
                </a:lnTo>
                <a:lnTo>
                  <a:pt x="208370" y="11505"/>
                </a:lnTo>
                <a:lnTo>
                  <a:pt x="212256" y="8622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4"/>
          <p:cNvSpPr/>
          <p:nvPr/>
        </p:nvSpPr>
        <p:spPr>
          <a:xfrm>
            <a:off x="4812170" y="1954647"/>
            <a:ext cx="274181" cy="437081"/>
          </a:xfrm>
          <a:custGeom>
            <a:avLst/>
            <a:gdLst/>
            <a:ahLst/>
            <a:cxnLst/>
            <a:rect l="0" t="0" r="0" b="0"/>
            <a:pathLst>
              <a:path w="274181" h="437081">
                <a:moveTo>
                  <a:pt x="248462" y="42745"/>
                </a:moveTo>
                <a:lnTo>
                  <a:pt x="243912" y="42745"/>
                </a:lnTo>
                <a:lnTo>
                  <a:pt x="241618" y="41792"/>
                </a:lnTo>
                <a:lnTo>
                  <a:pt x="233634" y="35960"/>
                </a:lnTo>
                <a:lnTo>
                  <a:pt x="227224" y="29975"/>
                </a:lnTo>
                <a:lnTo>
                  <a:pt x="211206" y="14052"/>
                </a:lnTo>
                <a:lnTo>
                  <a:pt x="208385" y="12187"/>
                </a:lnTo>
                <a:lnTo>
                  <a:pt x="199863" y="8608"/>
                </a:lnTo>
                <a:lnTo>
                  <a:pt x="191305" y="2891"/>
                </a:lnTo>
                <a:lnTo>
                  <a:pt x="185594" y="1220"/>
                </a:lnTo>
                <a:lnTo>
                  <a:pt x="179881" y="477"/>
                </a:lnTo>
                <a:lnTo>
                  <a:pt x="173214" y="147"/>
                </a:lnTo>
                <a:lnTo>
                  <a:pt x="163901" y="0"/>
                </a:lnTo>
                <a:lnTo>
                  <a:pt x="159703" y="913"/>
                </a:lnTo>
                <a:lnTo>
                  <a:pt x="152499" y="4468"/>
                </a:lnTo>
                <a:lnTo>
                  <a:pt x="148291" y="5797"/>
                </a:lnTo>
                <a:lnTo>
                  <a:pt x="143582" y="6683"/>
                </a:lnTo>
                <a:lnTo>
                  <a:pt x="138537" y="7274"/>
                </a:lnTo>
                <a:lnTo>
                  <a:pt x="134221" y="8620"/>
                </a:lnTo>
                <a:lnTo>
                  <a:pt x="126886" y="12656"/>
                </a:lnTo>
                <a:lnTo>
                  <a:pt x="122644" y="15066"/>
                </a:lnTo>
                <a:lnTo>
                  <a:pt x="112850" y="20283"/>
                </a:lnTo>
                <a:lnTo>
                  <a:pt x="104688" y="25777"/>
                </a:lnTo>
                <a:lnTo>
                  <a:pt x="96932" y="31394"/>
                </a:lnTo>
                <a:lnTo>
                  <a:pt x="92197" y="34225"/>
                </a:lnTo>
                <a:lnTo>
                  <a:pt x="87135" y="37065"/>
                </a:lnTo>
                <a:lnTo>
                  <a:pt x="78971" y="42761"/>
                </a:lnTo>
                <a:lnTo>
                  <a:pt x="75461" y="45613"/>
                </a:lnTo>
                <a:lnTo>
                  <a:pt x="69020" y="53862"/>
                </a:lnTo>
                <a:lnTo>
                  <a:pt x="62030" y="63879"/>
                </a:lnTo>
                <a:lnTo>
                  <a:pt x="57499" y="69217"/>
                </a:lnTo>
                <a:lnTo>
                  <a:pt x="52574" y="74680"/>
                </a:lnTo>
                <a:lnTo>
                  <a:pt x="42020" y="85831"/>
                </a:lnTo>
                <a:lnTo>
                  <a:pt x="24275" y="103961"/>
                </a:lnTo>
                <a:lnTo>
                  <a:pt x="21851" y="108321"/>
                </a:lnTo>
                <a:lnTo>
                  <a:pt x="19159" y="118245"/>
                </a:lnTo>
                <a:lnTo>
                  <a:pt x="15422" y="129006"/>
                </a:lnTo>
                <a:lnTo>
                  <a:pt x="10586" y="140138"/>
                </a:lnTo>
                <a:lnTo>
                  <a:pt x="5262" y="151436"/>
                </a:lnTo>
                <a:lnTo>
                  <a:pt x="2260" y="162807"/>
                </a:lnTo>
                <a:lnTo>
                  <a:pt x="927" y="174211"/>
                </a:lnTo>
                <a:lnTo>
                  <a:pt x="334" y="185629"/>
                </a:lnTo>
                <a:lnTo>
                  <a:pt x="70" y="197054"/>
                </a:lnTo>
                <a:lnTo>
                  <a:pt x="0" y="202768"/>
                </a:lnTo>
                <a:lnTo>
                  <a:pt x="905" y="207529"/>
                </a:lnTo>
                <a:lnTo>
                  <a:pt x="4452" y="215360"/>
                </a:lnTo>
                <a:lnTo>
                  <a:pt x="11804" y="225124"/>
                </a:lnTo>
                <a:lnTo>
                  <a:pt x="19773" y="231117"/>
                </a:lnTo>
                <a:lnTo>
                  <a:pt x="24565" y="234049"/>
                </a:lnTo>
                <a:lnTo>
                  <a:pt x="32430" y="239847"/>
                </a:lnTo>
                <a:lnTo>
                  <a:pt x="35861" y="242726"/>
                </a:lnTo>
                <a:lnTo>
                  <a:pt x="40053" y="243693"/>
                </a:lnTo>
                <a:lnTo>
                  <a:pt x="44752" y="243385"/>
                </a:lnTo>
                <a:lnTo>
                  <a:pt x="49791" y="242228"/>
                </a:lnTo>
                <a:lnTo>
                  <a:pt x="55055" y="241456"/>
                </a:lnTo>
                <a:lnTo>
                  <a:pt x="60469" y="240942"/>
                </a:lnTo>
                <a:lnTo>
                  <a:pt x="65983" y="240599"/>
                </a:lnTo>
                <a:lnTo>
                  <a:pt x="71565" y="239417"/>
                </a:lnTo>
                <a:lnTo>
                  <a:pt x="77190" y="237677"/>
                </a:lnTo>
                <a:lnTo>
                  <a:pt x="82846" y="235565"/>
                </a:lnTo>
                <a:lnTo>
                  <a:pt x="88521" y="232252"/>
                </a:lnTo>
                <a:lnTo>
                  <a:pt x="94210" y="228138"/>
                </a:lnTo>
                <a:lnTo>
                  <a:pt x="99907" y="223490"/>
                </a:lnTo>
                <a:lnTo>
                  <a:pt x="106563" y="218487"/>
                </a:lnTo>
                <a:lnTo>
                  <a:pt x="121578" y="207848"/>
                </a:lnTo>
                <a:lnTo>
                  <a:pt x="128631" y="202343"/>
                </a:lnTo>
                <a:lnTo>
                  <a:pt x="135237" y="196769"/>
                </a:lnTo>
                <a:lnTo>
                  <a:pt x="141546" y="191148"/>
                </a:lnTo>
                <a:lnTo>
                  <a:pt x="153636" y="179822"/>
                </a:lnTo>
                <a:lnTo>
                  <a:pt x="176921" y="157029"/>
                </a:lnTo>
                <a:lnTo>
                  <a:pt x="182670" y="150367"/>
                </a:lnTo>
                <a:lnTo>
                  <a:pt x="188408" y="143068"/>
                </a:lnTo>
                <a:lnTo>
                  <a:pt x="194139" y="135345"/>
                </a:lnTo>
                <a:lnTo>
                  <a:pt x="199864" y="129243"/>
                </a:lnTo>
                <a:lnTo>
                  <a:pt x="205586" y="124223"/>
                </a:lnTo>
                <a:lnTo>
                  <a:pt x="211306" y="119924"/>
                </a:lnTo>
                <a:lnTo>
                  <a:pt x="216071" y="115152"/>
                </a:lnTo>
                <a:lnTo>
                  <a:pt x="223906" y="104771"/>
                </a:lnTo>
                <a:lnTo>
                  <a:pt x="230564" y="93807"/>
                </a:lnTo>
                <a:lnTo>
                  <a:pt x="235745" y="83537"/>
                </a:lnTo>
                <a:lnTo>
                  <a:pt x="239614" y="72400"/>
                </a:lnTo>
                <a:lnTo>
                  <a:pt x="245417" y="63068"/>
                </a:lnTo>
                <a:lnTo>
                  <a:pt x="248452" y="51363"/>
                </a:lnTo>
                <a:lnTo>
                  <a:pt x="248462" y="150505"/>
                </a:lnTo>
                <a:lnTo>
                  <a:pt x="249415" y="157447"/>
                </a:lnTo>
                <a:lnTo>
                  <a:pt x="251002" y="164933"/>
                </a:lnTo>
                <a:lnTo>
                  <a:pt x="253013" y="172782"/>
                </a:lnTo>
                <a:lnTo>
                  <a:pt x="254354" y="180871"/>
                </a:lnTo>
                <a:lnTo>
                  <a:pt x="255247" y="189121"/>
                </a:lnTo>
                <a:lnTo>
                  <a:pt x="255843" y="197479"/>
                </a:lnTo>
                <a:lnTo>
                  <a:pt x="256240" y="205909"/>
                </a:lnTo>
                <a:lnTo>
                  <a:pt x="256681" y="222895"/>
                </a:lnTo>
                <a:lnTo>
                  <a:pt x="257752" y="231425"/>
                </a:lnTo>
                <a:lnTo>
                  <a:pt x="259418" y="239969"/>
                </a:lnTo>
                <a:lnTo>
                  <a:pt x="261481" y="248523"/>
                </a:lnTo>
                <a:lnTo>
                  <a:pt x="262857" y="257083"/>
                </a:lnTo>
                <a:lnTo>
                  <a:pt x="263773" y="265647"/>
                </a:lnTo>
                <a:lnTo>
                  <a:pt x="264384" y="274214"/>
                </a:lnTo>
                <a:lnTo>
                  <a:pt x="264792" y="282783"/>
                </a:lnTo>
                <a:lnTo>
                  <a:pt x="265245" y="299923"/>
                </a:lnTo>
                <a:lnTo>
                  <a:pt x="265500" y="321088"/>
                </a:lnTo>
                <a:lnTo>
                  <a:pt x="268100" y="333458"/>
                </a:lnTo>
                <a:lnTo>
                  <a:pt x="271477" y="345306"/>
                </a:lnTo>
                <a:lnTo>
                  <a:pt x="272979" y="356922"/>
                </a:lnTo>
                <a:lnTo>
                  <a:pt x="273646" y="368434"/>
                </a:lnTo>
                <a:lnTo>
                  <a:pt x="273942" y="379901"/>
                </a:lnTo>
                <a:lnTo>
                  <a:pt x="274180" y="4370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5"/>
          <p:cNvSpPr/>
          <p:nvPr/>
        </p:nvSpPr>
        <p:spPr>
          <a:xfrm>
            <a:off x="5137784" y="2108835"/>
            <a:ext cx="171451" cy="282893"/>
          </a:xfrm>
          <a:custGeom>
            <a:avLst/>
            <a:gdLst/>
            <a:ahLst/>
            <a:cxnLst/>
            <a:rect l="0" t="0" r="0" b="0"/>
            <a:pathLst>
              <a:path w="171451" h="282893">
                <a:moveTo>
                  <a:pt x="0" y="0"/>
                </a:moveTo>
                <a:lnTo>
                  <a:pt x="4552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2" y="4550"/>
                </a:lnTo>
                <a:lnTo>
                  <a:pt x="10584" y="9325"/>
                </a:lnTo>
                <a:lnTo>
                  <a:pt x="15182" y="14622"/>
                </a:lnTo>
                <a:lnTo>
                  <a:pt x="20401" y="20151"/>
                </a:lnTo>
                <a:lnTo>
                  <a:pt x="23125" y="23911"/>
                </a:lnTo>
                <a:lnTo>
                  <a:pt x="25895" y="28323"/>
                </a:lnTo>
                <a:lnTo>
                  <a:pt x="28694" y="33169"/>
                </a:lnTo>
                <a:lnTo>
                  <a:pt x="31803" y="41094"/>
                </a:lnTo>
                <a:lnTo>
                  <a:pt x="34137" y="48744"/>
                </a:lnTo>
                <a:lnTo>
                  <a:pt x="36093" y="53451"/>
                </a:lnTo>
                <a:lnTo>
                  <a:pt x="38350" y="58494"/>
                </a:lnTo>
                <a:lnTo>
                  <a:pt x="39855" y="63761"/>
                </a:lnTo>
                <a:lnTo>
                  <a:pt x="40858" y="69177"/>
                </a:lnTo>
                <a:lnTo>
                  <a:pt x="41526" y="74693"/>
                </a:lnTo>
                <a:lnTo>
                  <a:pt x="43876" y="80275"/>
                </a:lnTo>
                <a:lnTo>
                  <a:pt x="47349" y="85902"/>
                </a:lnTo>
                <a:lnTo>
                  <a:pt x="51569" y="91558"/>
                </a:lnTo>
                <a:lnTo>
                  <a:pt x="55334" y="98186"/>
                </a:lnTo>
                <a:lnTo>
                  <a:pt x="58797" y="105462"/>
                </a:lnTo>
                <a:lnTo>
                  <a:pt x="62059" y="113170"/>
                </a:lnTo>
                <a:lnTo>
                  <a:pt x="68222" y="126815"/>
                </a:lnTo>
                <a:lnTo>
                  <a:pt x="77047" y="145207"/>
                </a:lnTo>
                <a:lnTo>
                  <a:pt x="88562" y="168488"/>
                </a:lnTo>
                <a:lnTo>
                  <a:pt x="92379" y="174238"/>
                </a:lnTo>
                <a:lnTo>
                  <a:pt x="96829" y="179976"/>
                </a:lnTo>
                <a:lnTo>
                  <a:pt x="101701" y="185706"/>
                </a:lnTo>
                <a:lnTo>
                  <a:pt x="105900" y="191432"/>
                </a:lnTo>
                <a:lnTo>
                  <a:pt x="109653" y="197153"/>
                </a:lnTo>
                <a:lnTo>
                  <a:pt x="113107" y="202873"/>
                </a:lnTo>
                <a:lnTo>
                  <a:pt x="116362" y="208591"/>
                </a:lnTo>
                <a:lnTo>
                  <a:pt x="122520" y="220024"/>
                </a:lnTo>
                <a:lnTo>
                  <a:pt x="125495" y="224788"/>
                </a:lnTo>
                <a:lnTo>
                  <a:pt x="128431" y="228916"/>
                </a:lnTo>
                <a:lnTo>
                  <a:pt x="131341" y="232620"/>
                </a:lnTo>
                <a:lnTo>
                  <a:pt x="134233" y="236042"/>
                </a:lnTo>
                <a:lnTo>
                  <a:pt x="137114" y="239277"/>
                </a:lnTo>
                <a:lnTo>
                  <a:pt x="139987" y="242385"/>
                </a:lnTo>
                <a:lnTo>
                  <a:pt x="142855" y="246362"/>
                </a:lnTo>
                <a:lnTo>
                  <a:pt x="145719" y="250919"/>
                </a:lnTo>
                <a:lnTo>
                  <a:pt x="152610" y="262818"/>
                </a:lnTo>
                <a:lnTo>
                  <a:pt x="156092" y="266985"/>
                </a:lnTo>
                <a:lnTo>
                  <a:pt x="160815" y="272012"/>
                </a:lnTo>
                <a:lnTo>
                  <a:pt x="171450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6"/>
          <p:cNvSpPr/>
          <p:nvPr/>
        </p:nvSpPr>
        <p:spPr>
          <a:xfrm>
            <a:off x="5309234" y="239172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7"/>
          <p:cNvSpPr/>
          <p:nvPr/>
        </p:nvSpPr>
        <p:spPr>
          <a:xfrm>
            <a:off x="5137784" y="2117407"/>
            <a:ext cx="137162" cy="282894"/>
          </a:xfrm>
          <a:custGeom>
            <a:avLst/>
            <a:gdLst/>
            <a:ahLst/>
            <a:cxnLst/>
            <a:rect l="0" t="0" r="0" b="0"/>
            <a:pathLst>
              <a:path w="137162" h="282894">
                <a:moveTo>
                  <a:pt x="137161" y="0"/>
                </a:moveTo>
                <a:lnTo>
                  <a:pt x="137161" y="4551"/>
                </a:lnTo>
                <a:lnTo>
                  <a:pt x="136208" y="6844"/>
                </a:lnTo>
                <a:lnTo>
                  <a:pt x="132610" y="11932"/>
                </a:lnTo>
                <a:lnTo>
                  <a:pt x="129779" y="15600"/>
                </a:lnTo>
                <a:lnTo>
                  <a:pt x="126578" y="21538"/>
                </a:lnTo>
                <a:lnTo>
                  <a:pt x="124390" y="25789"/>
                </a:lnTo>
                <a:lnTo>
                  <a:pt x="122932" y="30528"/>
                </a:lnTo>
                <a:lnTo>
                  <a:pt x="121960" y="35592"/>
                </a:lnTo>
                <a:lnTo>
                  <a:pt x="121312" y="40873"/>
                </a:lnTo>
                <a:lnTo>
                  <a:pt x="119927" y="46299"/>
                </a:lnTo>
                <a:lnTo>
                  <a:pt x="118052" y="51821"/>
                </a:lnTo>
                <a:lnTo>
                  <a:pt x="115849" y="57407"/>
                </a:lnTo>
                <a:lnTo>
                  <a:pt x="110861" y="71234"/>
                </a:lnTo>
                <a:lnTo>
                  <a:pt x="108198" y="78922"/>
                </a:lnTo>
                <a:lnTo>
                  <a:pt x="104517" y="86905"/>
                </a:lnTo>
                <a:lnTo>
                  <a:pt x="100158" y="95084"/>
                </a:lnTo>
                <a:lnTo>
                  <a:pt x="95347" y="103394"/>
                </a:lnTo>
                <a:lnTo>
                  <a:pt x="91187" y="111792"/>
                </a:lnTo>
                <a:lnTo>
                  <a:pt x="87462" y="120248"/>
                </a:lnTo>
                <a:lnTo>
                  <a:pt x="84025" y="128743"/>
                </a:lnTo>
                <a:lnTo>
                  <a:pt x="79830" y="137264"/>
                </a:lnTo>
                <a:lnTo>
                  <a:pt x="75128" y="145802"/>
                </a:lnTo>
                <a:lnTo>
                  <a:pt x="70088" y="154351"/>
                </a:lnTo>
                <a:lnTo>
                  <a:pt x="65775" y="162908"/>
                </a:lnTo>
                <a:lnTo>
                  <a:pt x="61948" y="171470"/>
                </a:lnTo>
                <a:lnTo>
                  <a:pt x="58444" y="180036"/>
                </a:lnTo>
                <a:lnTo>
                  <a:pt x="54203" y="187652"/>
                </a:lnTo>
                <a:lnTo>
                  <a:pt x="49470" y="194634"/>
                </a:lnTo>
                <a:lnTo>
                  <a:pt x="44411" y="201193"/>
                </a:lnTo>
                <a:lnTo>
                  <a:pt x="40085" y="207471"/>
                </a:lnTo>
                <a:lnTo>
                  <a:pt x="36249" y="213562"/>
                </a:lnTo>
                <a:lnTo>
                  <a:pt x="32739" y="219527"/>
                </a:lnTo>
                <a:lnTo>
                  <a:pt x="29446" y="225409"/>
                </a:lnTo>
                <a:lnTo>
                  <a:pt x="23247" y="237024"/>
                </a:lnTo>
                <a:lnTo>
                  <a:pt x="21213" y="241836"/>
                </a:lnTo>
                <a:lnTo>
                  <a:pt x="18953" y="249723"/>
                </a:lnTo>
                <a:lnTo>
                  <a:pt x="15409" y="256403"/>
                </a:lnTo>
                <a:lnTo>
                  <a:pt x="13130" y="259518"/>
                </a:lnTo>
                <a:lnTo>
                  <a:pt x="10599" y="265519"/>
                </a:lnTo>
                <a:lnTo>
                  <a:pt x="9923" y="268453"/>
                </a:lnTo>
                <a:lnTo>
                  <a:pt x="6633" y="274252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8"/>
          <p:cNvSpPr/>
          <p:nvPr/>
        </p:nvSpPr>
        <p:spPr>
          <a:xfrm>
            <a:off x="5334952" y="1997788"/>
            <a:ext cx="180024" cy="170667"/>
          </a:xfrm>
          <a:custGeom>
            <a:avLst/>
            <a:gdLst/>
            <a:ahLst/>
            <a:cxnLst/>
            <a:rect l="0" t="0" r="0" b="0"/>
            <a:pathLst>
              <a:path w="180024" h="170667">
                <a:moveTo>
                  <a:pt x="0" y="51039"/>
                </a:moveTo>
                <a:lnTo>
                  <a:pt x="0" y="46488"/>
                </a:lnTo>
                <a:lnTo>
                  <a:pt x="953" y="44195"/>
                </a:lnTo>
                <a:lnTo>
                  <a:pt x="4551" y="39108"/>
                </a:lnTo>
                <a:lnTo>
                  <a:pt x="8731" y="33971"/>
                </a:lnTo>
                <a:lnTo>
                  <a:pt x="15181" y="27355"/>
                </a:lnTo>
                <a:lnTo>
                  <a:pt x="20400" y="22098"/>
                </a:lnTo>
                <a:lnTo>
                  <a:pt x="24077" y="19363"/>
                </a:lnTo>
                <a:lnTo>
                  <a:pt x="28434" y="16586"/>
                </a:lnTo>
                <a:lnTo>
                  <a:pt x="33243" y="13783"/>
                </a:lnTo>
                <a:lnTo>
                  <a:pt x="37403" y="11914"/>
                </a:lnTo>
                <a:lnTo>
                  <a:pt x="41127" y="10668"/>
                </a:lnTo>
                <a:lnTo>
                  <a:pt x="44563" y="9838"/>
                </a:lnTo>
                <a:lnTo>
                  <a:pt x="48759" y="8331"/>
                </a:lnTo>
                <a:lnTo>
                  <a:pt x="53461" y="6375"/>
                </a:lnTo>
                <a:lnTo>
                  <a:pt x="58500" y="4118"/>
                </a:lnTo>
                <a:lnTo>
                  <a:pt x="63765" y="2613"/>
                </a:lnTo>
                <a:lnTo>
                  <a:pt x="69180" y="1610"/>
                </a:lnTo>
                <a:lnTo>
                  <a:pt x="74696" y="941"/>
                </a:lnTo>
                <a:lnTo>
                  <a:pt x="79324" y="496"/>
                </a:lnTo>
                <a:lnTo>
                  <a:pt x="83363" y="198"/>
                </a:lnTo>
                <a:lnTo>
                  <a:pt x="87008" y="0"/>
                </a:lnTo>
                <a:lnTo>
                  <a:pt x="90390" y="821"/>
                </a:lnTo>
                <a:lnTo>
                  <a:pt x="93598" y="2320"/>
                </a:lnTo>
                <a:lnTo>
                  <a:pt x="96688" y="4272"/>
                </a:lnTo>
                <a:lnTo>
                  <a:pt x="98749" y="6526"/>
                </a:lnTo>
                <a:lnTo>
                  <a:pt x="100123" y="8981"/>
                </a:lnTo>
                <a:lnTo>
                  <a:pt x="101039" y="11571"/>
                </a:lnTo>
                <a:lnTo>
                  <a:pt x="102602" y="14249"/>
                </a:lnTo>
                <a:lnTo>
                  <a:pt x="104596" y="16988"/>
                </a:lnTo>
                <a:lnTo>
                  <a:pt x="106879" y="19765"/>
                </a:lnTo>
                <a:lnTo>
                  <a:pt x="108399" y="22570"/>
                </a:lnTo>
                <a:lnTo>
                  <a:pt x="109414" y="25392"/>
                </a:lnTo>
                <a:lnTo>
                  <a:pt x="110090" y="28226"/>
                </a:lnTo>
                <a:lnTo>
                  <a:pt x="110541" y="32021"/>
                </a:lnTo>
                <a:lnTo>
                  <a:pt x="110841" y="36455"/>
                </a:lnTo>
                <a:lnTo>
                  <a:pt x="111042" y="41316"/>
                </a:lnTo>
                <a:lnTo>
                  <a:pt x="110223" y="45510"/>
                </a:lnTo>
                <a:lnTo>
                  <a:pt x="108725" y="49258"/>
                </a:lnTo>
                <a:lnTo>
                  <a:pt x="106773" y="52709"/>
                </a:lnTo>
                <a:lnTo>
                  <a:pt x="105472" y="56915"/>
                </a:lnTo>
                <a:lnTo>
                  <a:pt x="104605" y="61624"/>
                </a:lnTo>
                <a:lnTo>
                  <a:pt x="104026" y="66668"/>
                </a:lnTo>
                <a:lnTo>
                  <a:pt x="102688" y="71936"/>
                </a:lnTo>
                <a:lnTo>
                  <a:pt x="100844" y="77353"/>
                </a:lnTo>
                <a:lnTo>
                  <a:pt x="98662" y="82869"/>
                </a:lnTo>
                <a:lnTo>
                  <a:pt x="96255" y="88452"/>
                </a:lnTo>
                <a:lnTo>
                  <a:pt x="91040" y="99734"/>
                </a:lnTo>
                <a:lnTo>
                  <a:pt x="87363" y="104458"/>
                </a:lnTo>
                <a:lnTo>
                  <a:pt x="83007" y="108559"/>
                </a:lnTo>
                <a:lnTo>
                  <a:pt x="78198" y="112246"/>
                </a:lnTo>
                <a:lnTo>
                  <a:pt x="74039" y="116609"/>
                </a:lnTo>
                <a:lnTo>
                  <a:pt x="70315" y="121422"/>
                </a:lnTo>
                <a:lnTo>
                  <a:pt x="66879" y="126536"/>
                </a:lnTo>
                <a:lnTo>
                  <a:pt x="63636" y="130898"/>
                </a:lnTo>
                <a:lnTo>
                  <a:pt x="60522" y="134758"/>
                </a:lnTo>
                <a:lnTo>
                  <a:pt x="57493" y="138284"/>
                </a:lnTo>
                <a:lnTo>
                  <a:pt x="55473" y="141588"/>
                </a:lnTo>
                <a:lnTo>
                  <a:pt x="54127" y="144742"/>
                </a:lnTo>
                <a:lnTo>
                  <a:pt x="53230" y="147798"/>
                </a:lnTo>
                <a:lnTo>
                  <a:pt x="51679" y="149835"/>
                </a:lnTo>
                <a:lnTo>
                  <a:pt x="49692" y="151193"/>
                </a:lnTo>
                <a:lnTo>
                  <a:pt x="47416" y="152098"/>
                </a:lnTo>
                <a:lnTo>
                  <a:pt x="45898" y="153654"/>
                </a:lnTo>
                <a:lnTo>
                  <a:pt x="44886" y="155644"/>
                </a:lnTo>
                <a:lnTo>
                  <a:pt x="43263" y="161131"/>
                </a:lnTo>
                <a:lnTo>
                  <a:pt x="45580" y="164421"/>
                </a:lnTo>
                <a:lnTo>
                  <a:pt x="50278" y="169744"/>
                </a:lnTo>
                <a:lnTo>
                  <a:pt x="51616" y="170181"/>
                </a:lnTo>
                <a:lnTo>
                  <a:pt x="55643" y="170666"/>
                </a:lnTo>
                <a:lnTo>
                  <a:pt x="59003" y="169843"/>
                </a:lnTo>
                <a:lnTo>
                  <a:pt x="63148" y="168341"/>
                </a:lnTo>
                <a:lnTo>
                  <a:pt x="67816" y="166388"/>
                </a:lnTo>
                <a:lnTo>
                  <a:pt x="71881" y="165086"/>
                </a:lnTo>
                <a:lnTo>
                  <a:pt x="75543" y="164218"/>
                </a:lnTo>
                <a:lnTo>
                  <a:pt x="78937" y="163639"/>
                </a:lnTo>
                <a:lnTo>
                  <a:pt x="82152" y="162301"/>
                </a:lnTo>
                <a:lnTo>
                  <a:pt x="85248" y="160456"/>
                </a:lnTo>
                <a:lnTo>
                  <a:pt x="88265" y="158274"/>
                </a:lnTo>
                <a:lnTo>
                  <a:pt x="93133" y="156819"/>
                </a:lnTo>
                <a:lnTo>
                  <a:pt x="99236" y="155849"/>
                </a:lnTo>
                <a:lnTo>
                  <a:pt x="106163" y="155202"/>
                </a:lnTo>
                <a:lnTo>
                  <a:pt x="112685" y="153819"/>
                </a:lnTo>
                <a:lnTo>
                  <a:pt x="118938" y="151944"/>
                </a:lnTo>
                <a:lnTo>
                  <a:pt x="125012" y="149741"/>
                </a:lnTo>
                <a:lnTo>
                  <a:pt x="130014" y="148273"/>
                </a:lnTo>
                <a:lnTo>
                  <a:pt x="134301" y="147294"/>
                </a:lnTo>
                <a:lnTo>
                  <a:pt x="138112" y="146642"/>
                </a:lnTo>
                <a:lnTo>
                  <a:pt x="143509" y="145254"/>
                </a:lnTo>
                <a:lnTo>
                  <a:pt x="149965" y="143377"/>
                </a:lnTo>
                <a:lnTo>
                  <a:pt x="157127" y="141172"/>
                </a:lnTo>
                <a:lnTo>
                  <a:pt x="162854" y="139703"/>
                </a:lnTo>
                <a:lnTo>
                  <a:pt x="167624" y="138723"/>
                </a:lnTo>
                <a:lnTo>
                  <a:pt x="180023" y="1367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9"/>
          <p:cNvSpPr/>
          <p:nvPr/>
        </p:nvSpPr>
        <p:spPr>
          <a:xfrm>
            <a:off x="5557942" y="2271712"/>
            <a:ext cx="214209" cy="25709"/>
          </a:xfrm>
          <a:custGeom>
            <a:avLst/>
            <a:gdLst/>
            <a:ahLst/>
            <a:cxnLst/>
            <a:rect l="0" t="0" r="0" b="0"/>
            <a:pathLst>
              <a:path w="214209" h="25709">
                <a:moveTo>
                  <a:pt x="8467" y="17145"/>
                </a:moveTo>
                <a:lnTo>
                  <a:pt x="0" y="17145"/>
                </a:lnTo>
                <a:lnTo>
                  <a:pt x="4477" y="17145"/>
                </a:lnTo>
                <a:lnTo>
                  <a:pt x="5807" y="18098"/>
                </a:lnTo>
                <a:lnTo>
                  <a:pt x="6694" y="19685"/>
                </a:lnTo>
                <a:lnTo>
                  <a:pt x="7286" y="21696"/>
                </a:lnTo>
                <a:lnTo>
                  <a:pt x="8632" y="23037"/>
                </a:lnTo>
                <a:lnTo>
                  <a:pt x="10482" y="23930"/>
                </a:lnTo>
                <a:lnTo>
                  <a:pt x="12669" y="24526"/>
                </a:lnTo>
                <a:lnTo>
                  <a:pt x="17637" y="25188"/>
                </a:lnTo>
                <a:lnTo>
                  <a:pt x="23020" y="25482"/>
                </a:lnTo>
                <a:lnTo>
                  <a:pt x="28588" y="25613"/>
                </a:lnTo>
                <a:lnTo>
                  <a:pt x="53006" y="25708"/>
                </a:lnTo>
                <a:lnTo>
                  <a:pt x="57210" y="24759"/>
                </a:lnTo>
                <a:lnTo>
                  <a:pt x="61918" y="23174"/>
                </a:lnTo>
                <a:lnTo>
                  <a:pt x="66961" y="21164"/>
                </a:lnTo>
                <a:lnTo>
                  <a:pt x="72228" y="19825"/>
                </a:lnTo>
                <a:lnTo>
                  <a:pt x="77645" y="18931"/>
                </a:lnTo>
                <a:lnTo>
                  <a:pt x="83161" y="18336"/>
                </a:lnTo>
                <a:lnTo>
                  <a:pt x="88743" y="17939"/>
                </a:lnTo>
                <a:lnTo>
                  <a:pt x="94369" y="17674"/>
                </a:lnTo>
                <a:lnTo>
                  <a:pt x="105701" y="17380"/>
                </a:lnTo>
                <a:lnTo>
                  <a:pt x="163938" y="17148"/>
                </a:lnTo>
                <a:lnTo>
                  <a:pt x="167360" y="16194"/>
                </a:lnTo>
                <a:lnTo>
                  <a:pt x="170593" y="14606"/>
                </a:lnTo>
                <a:lnTo>
                  <a:pt x="173701" y="12595"/>
                </a:lnTo>
                <a:lnTo>
                  <a:pt x="176726" y="11254"/>
                </a:lnTo>
                <a:lnTo>
                  <a:pt x="179694" y="10360"/>
                </a:lnTo>
                <a:lnTo>
                  <a:pt x="182627" y="9765"/>
                </a:lnTo>
                <a:lnTo>
                  <a:pt x="188424" y="9102"/>
                </a:lnTo>
                <a:lnTo>
                  <a:pt x="194176" y="8808"/>
                </a:lnTo>
                <a:lnTo>
                  <a:pt x="203938" y="8604"/>
                </a:lnTo>
                <a:lnTo>
                  <a:pt x="205456" y="7641"/>
                </a:lnTo>
                <a:lnTo>
                  <a:pt x="207421" y="6046"/>
                </a:lnTo>
                <a:lnTo>
                  <a:pt x="21420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0"/>
          <p:cNvSpPr/>
          <p:nvPr/>
        </p:nvSpPr>
        <p:spPr>
          <a:xfrm>
            <a:off x="5815012" y="2048827"/>
            <a:ext cx="85726" cy="308611"/>
          </a:xfrm>
          <a:custGeom>
            <a:avLst/>
            <a:gdLst/>
            <a:ahLst/>
            <a:cxnLst/>
            <a:rect l="0" t="0" r="0" b="0"/>
            <a:pathLst>
              <a:path w="85726" h="30861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7381" y="20151"/>
                </a:lnTo>
                <a:lnTo>
                  <a:pt x="8043" y="28324"/>
                </a:lnTo>
                <a:lnTo>
                  <a:pt x="8337" y="38306"/>
                </a:lnTo>
                <a:lnTo>
                  <a:pt x="8468" y="49093"/>
                </a:lnTo>
                <a:lnTo>
                  <a:pt x="9455" y="54636"/>
                </a:lnTo>
                <a:lnTo>
                  <a:pt x="11066" y="60236"/>
                </a:lnTo>
                <a:lnTo>
                  <a:pt x="13093" y="65875"/>
                </a:lnTo>
                <a:lnTo>
                  <a:pt x="15396" y="70587"/>
                </a:lnTo>
                <a:lnTo>
                  <a:pt x="17884" y="74680"/>
                </a:lnTo>
                <a:lnTo>
                  <a:pt x="20495" y="78362"/>
                </a:lnTo>
                <a:lnTo>
                  <a:pt x="22236" y="82721"/>
                </a:lnTo>
                <a:lnTo>
                  <a:pt x="23397" y="87533"/>
                </a:lnTo>
                <a:lnTo>
                  <a:pt x="24170" y="92645"/>
                </a:lnTo>
                <a:lnTo>
                  <a:pt x="24686" y="97958"/>
                </a:lnTo>
                <a:lnTo>
                  <a:pt x="25030" y="103406"/>
                </a:lnTo>
                <a:lnTo>
                  <a:pt x="25259" y="108942"/>
                </a:lnTo>
                <a:lnTo>
                  <a:pt x="26365" y="114538"/>
                </a:lnTo>
                <a:lnTo>
                  <a:pt x="28054" y="120174"/>
                </a:lnTo>
                <a:lnTo>
                  <a:pt x="30133" y="125836"/>
                </a:lnTo>
                <a:lnTo>
                  <a:pt x="31519" y="132468"/>
                </a:lnTo>
                <a:lnTo>
                  <a:pt x="32443" y="139747"/>
                </a:lnTo>
                <a:lnTo>
                  <a:pt x="33058" y="147457"/>
                </a:lnTo>
                <a:lnTo>
                  <a:pt x="34421" y="154502"/>
                </a:lnTo>
                <a:lnTo>
                  <a:pt x="36282" y="161104"/>
                </a:lnTo>
                <a:lnTo>
                  <a:pt x="38476" y="167410"/>
                </a:lnTo>
                <a:lnTo>
                  <a:pt x="39938" y="173519"/>
                </a:lnTo>
                <a:lnTo>
                  <a:pt x="40913" y="179497"/>
                </a:lnTo>
                <a:lnTo>
                  <a:pt x="41563" y="185387"/>
                </a:lnTo>
                <a:lnTo>
                  <a:pt x="42948" y="191219"/>
                </a:lnTo>
                <a:lnTo>
                  <a:pt x="44825" y="197012"/>
                </a:lnTo>
                <a:lnTo>
                  <a:pt x="47029" y="202779"/>
                </a:lnTo>
                <a:lnTo>
                  <a:pt x="48497" y="208528"/>
                </a:lnTo>
                <a:lnTo>
                  <a:pt x="49476" y="214267"/>
                </a:lnTo>
                <a:lnTo>
                  <a:pt x="50129" y="219997"/>
                </a:lnTo>
                <a:lnTo>
                  <a:pt x="51517" y="225722"/>
                </a:lnTo>
                <a:lnTo>
                  <a:pt x="53395" y="231444"/>
                </a:lnTo>
                <a:lnTo>
                  <a:pt x="55599" y="237163"/>
                </a:lnTo>
                <a:lnTo>
                  <a:pt x="58048" y="246059"/>
                </a:lnTo>
                <a:lnTo>
                  <a:pt x="58701" y="249764"/>
                </a:lnTo>
                <a:lnTo>
                  <a:pt x="60089" y="253187"/>
                </a:lnTo>
                <a:lnTo>
                  <a:pt x="61967" y="256421"/>
                </a:lnTo>
                <a:lnTo>
                  <a:pt x="64171" y="259530"/>
                </a:lnTo>
                <a:lnTo>
                  <a:pt x="66620" y="268064"/>
                </a:lnTo>
                <a:lnTo>
                  <a:pt x="68194" y="279963"/>
                </a:lnTo>
                <a:lnTo>
                  <a:pt x="69275" y="281892"/>
                </a:lnTo>
                <a:lnTo>
                  <a:pt x="70948" y="284131"/>
                </a:lnTo>
                <a:lnTo>
                  <a:pt x="73016" y="286575"/>
                </a:lnTo>
                <a:lnTo>
                  <a:pt x="74395" y="289158"/>
                </a:lnTo>
                <a:lnTo>
                  <a:pt x="75927" y="294567"/>
                </a:lnTo>
                <a:lnTo>
                  <a:pt x="77288" y="297343"/>
                </a:lnTo>
                <a:lnTo>
                  <a:pt x="79148" y="300146"/>
                </a:lnTo>
                <a:lnTo>
                  <a:pt x="85715" y="308597"/>
                </a:lnTo>
                <a:lnTo>
                  <a:pt x="85723" y="308607"/>
                </a:lnTo>
                <a:lnTo>
                  <a:pt x="85725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1"/>
          <p:cNvSpPr/>
          <p:nvPr/>
        </p:nvSpPr>
        <p:spPr>
          <a:xfrm>
            <a:off x="5960745" y="1980247"/>
            <a:ext cx="188189" cy="360043"/>
          </a:xfrm>
          <a:custGeom>
            <a:avLst/>
            <a:gdLst/>
            <a:ahLst/>
            <a:cxnLst/>
            <a:rect l="0" t="0" r="0" b="0"/>
            <a:pathLst>
              <a:path w="188189" h="360043">
                <a:moveTo>
                  <a:pt x="162877" y="0"/>
                </a:moveTo>
                <a:lnTo>
                  <a:pt x="158326" y="0"/>
                </a:lnTo>
                <a:lnTo>
                  <a:pt x="156985" y="953"/>
                </a:lnTo>
                <a:lnTo>
                  <a:pt x="156092" y="2540"/>
                </a:lnTo>
                <a:lnTo>
                  <a:pt x="154658" y="7381"/>
                </a:lnTo>
                <a:lnTo>
                  <a:pt x="153587" y="7778"/>
                </a:lnTo>
                <a:lnTo>
                  <a:pt x="149858" y="8219"/>
                </a:lnTo>
                <a:lnTo>
                  <a:pt x="145026" y="8416"/>
                </a:lnTo>
                <a:lnTo>
                  <a:pt x="142404" y="8468"/>
                </a:lnTo>
                <a:lnTo>
                  <a:pt x="139703" y="9455"/>
                </a:lnTo>
                <a:lnTo>
                  <a:pt x="134162" y="13092"/>
                </a:lnTo>
                <a:lnTo>
                  <a:pt x="128525" y="15344"/>
                </a:lnTo>
                <a:lnTo>
                  <a:pt x="125688" y="15944"/>
                </a:lnTo>
                <a:lnTo>
                  <a:pt x="119996" y="19151"/>
                </a:lnTo>
                <a:lnTo>
                  <a:pt x="117145" y="21340"/>
                </a:lnTo>
                <a:lnTo>
                  <a:pt x="113339" y="23752"/>
                </a:lnTo>
                <a:lnTo>
                  <a:pt x="108896" y="26312"/>
                </a:lnTo>
                <a:lnTo>
                  <a:pt x="104030" y="28972"/>
                </a:lnTo>
                <a:lnTo>
                  <a:pt x="99833" y="30744"/>
                </a:lnTo>
                <a:lnTo>
                  <a:pt x="96083" y="31926"/>
                </a:lnTo>
                <a:lnTo>
                  <a:pt x="92630" y="32714"/>
                </a:lnTo>
                <a:lnTo>
                  <a:pt x="88423" y="34192"/>
                </a:lnTo>
                <a:lnTo>
                  <a:pt x="83714" y="36130"/>
                </a:lnTo>
                <a:lnTo>
                  <a:pt x="71569" y="41533"/>
                </a:lnTo>
                <a:lnTo>
                  <a:pt x="68667" y="41976"/>
                </a:lnTo>
                <a:lnTo>
                  <a:pt x="64829" y="42271"/>
                </a:lnTo>
                <a:lnTo>
                  <a:pt x="56435" y="42600"/>
                </a:lnTo>
                <a:lnTo>
                  <a:pt x="49530" y="42746"/>
                </a:lnTo>
                <a:lnTo>
                  <a:pt x="46355" y="43737"/>
                </a:lnTo>
                <a:lnTo>
                  <a:pt x="43285" y="45351"/>
                </a:lnTo>
                <a:lnTo>
                  <a:pt x="40287" y="47379"/>
                </a:lnTo>
                <a:lnTo>
                  <a:pt x="34415" y="49632"/>
                </a:lnTo>
                <a:lnTo>
                  <a:pt x="27435" y="51079"/>
                </a:lnTo>
                <a:lnTo>
                  <a:pt x="21676" y="51329"/>
                </a:lnTo>
                <a:lnTo>
                  <a:pt x="17542" y="51426"/>
                </a:lnTo>
                <a:lnTo>
                  <a:pt x="17146" y="62501"/>
                </a:lnTo>
                <a:lnTo>
                  <a:pt x="17145" y="131093"/>
                </a:lnTo>
                <a:lnTo>
                  <a:pt x="16192" y="134068"/>
                </a:lnTo>
                <a:lnTo>
                  <a:pt x="11253" y="142805"/>
                </a:lnTo>
                <a:lnTo>
                  <a:pt x="9763" y="148559"/>
                </a:lnTo>
                <a:lnTo>
                  <a:pt x="8925" y="157153"/>
                </a:lnTo>
                <a:lnTo>
                  <a:pt x="7855" y="160014"/>
                </a:lnTo>
                <a:lnTo>
                  <a:pt x="2751" y="168591"/>
                </a:lnTo>
                <a:lnTo>
                  <a:pt x="362" y="178329"/>
                </a:lnTo>
                <a:lnTo>
                  <a:pt x="0" y="188592"/>
                </a:lnTo>
                <a:lnTo>
                  <a:pt x="4550" y="188594"/>
                </a:lnTo>
                <a:lnTo>
                  <a:pt x="5891" y="187642"/>
                </a:lnTo>
                <a:lnTo>
                  <a:pt x="6785" y="186055"/>
                </a:lnTo>
                <a:lnTo>
                  <a:pt x="7381" y="184044"/>
                </a:lnTo>
                <a:lnTo>
                  <a:pt x="8730" y="182704"/>
                </a:lnTo>
                <a:lnTo>
                  <a:pt x="10583" y="181810"/>
                </a:lnTo>
                <a:lnTo>
                  <a:pt x="12770" y="181214"/>
                </a:lnTo>
                <a:lnTo>
                  <a:pt x="17740" y="178012"/>
                </a:lnTo>
                <a:lnTo>
                  <a:pt x="20399" y="175825"/>
                </a:lnTo>
                <a:lnTo>
                  <a:pt x="22171" y="173414"/>
                </a:lnTo>
                <a:lnTo>
                  <a:pt x="24142" y="168196"/>
                </a:lnTo>
                <a:lnTo>
                  <a:pt x="26572" y="166423"/>
                </a:lnTo>
                <a:lnTo>
                  <a:pt x="30097" y="165241"/>
                </a:lnTo>
                <a:lnTo>
                  <a:pt x="34352" y="164453"/>
                </a:lnTo>
                <a:lnTo>
                  <a:pt x="38141" y="162976"/>
                </a:lnTo>
                <a:lnTo>
                  <a:pt x="41620" y="161038"/>
                </a:lnTo>
                <a:lnTo>
                  <a:pt x="44891" y="158794"/>
                </a:lnTo>
                <a:lnTo>
                  <a:pt x="48978" y="156345"/>
                </a:lnTo>
                <a:lnTo>
                  <a:pt x="53606" y="153760"/>
                </a:lnTo>
                <a:lnTo>
                  <a:pt x="58598" y="151084"/>
                </a:lnTo>
                <a:lnTo>
                  <a:pt x="62878" y="149300"/>
                </a:lnTo>
                <a:lnTo>
                  <a:pt x="66683" y="148111"/>
                </a:lnTo>
                <a:lnTo>
                  <a:pt x="70173" y="147318"/>
                </a:lnTo>
                <a:lnTo>
                  <a:pt x="74404" y="146790"/>
                </a:lnTo>
                <a:lnTo>
                  <a:pt x="79130" y="146437"/>
                </a:lnTo>
                <a:lnTo>
                  <a:pt x="88509" y="146046"/>
                </a:lnTo>
                <a:lnTo>
                  <a:pt x="95852" y="145872"/>
                </a:lnTo>
                <a:lnTo>
                  <a:pt x="126117" y="145745"/>
                </a:lnTo>
                <a:lnTo>
                  <a:pt x="130751" y="146693"/>
                </a:lnTo>
                <a:lnTo>
                  <a:pt x="134792" y="148278"/>
                </a:lnTo>
                <a:lnTo>
                  <a:pt x="138439" y="150287"/>
                </a:lnTo>
                <a:lnTo>
                  <a:pt x="141822" y="152579"/>
                </a:lnTo>
                <a:lnTo>
                  <a:pt x="145030" y="155059"/>
                </a:lnTo>
                <a:lnTo>
                  <a:pt x="148122" y="157665"/>
                </a:lnTo>
                <a:lnTo>
                  <a:pt x="152088" y="160355"/>
                </a:lnTo>
                <a:lnTo>
                  <a:pt x="156637" y="163101"/>
                </a:lnTo>
                <a:lnTo>
                  <a:pt x="161575" y="165884"/>
                </a:lnTo>
                <a:lnTo>
                  <a:pt x="165819" y="168692"/>
                </a:lnTo>
                <a:lnTo>
                  <a:pt x="169601" y="171516"/>
                </a:lnTo>
                <a:lnTo>
                  <a:pt x="173075" y="174352"/>
                </a:lnTo>
                <a:lnTo>
                  <a:pt x="175390" y="178147"/>
                </a:lnTo>
                <a:lnTo>
                  <a:pt x="177964" y="187444"/>
                </a:lnTo>
                <a:lnTo>
                  <a:pt x="181647" y="197926"/>
                </a:lnTo>
                <a:lnTo>
                  <a:pt x="185507" y="208935"/>
                </a:lnTo>
                <a:lnTo>
                  <a:pt x="187222" y="220177"/>
                </a:lnTo>
                <a:lnTo>
                  <a:pt x="187985" y="228984"/>
                </a:lnTo>
                <a:lnTo>
                  <a:pt x="188188" y="232666"/>
                </a:lnTo>
                <a:lnTo>
                  <a:pt x="185874" y="241837"/>
                </a:lnTo>
                <a:lnTo>
                  <a:pt x="181670" y="252263"/>
                </a:lnTo>
                <a:lnTo>
                  <a:pt x="176627" y="263247"/>
                </a:lnTo>
                <a:lnTo>
                  <a:pt x="168433" y="280141"/>
                </a:lnTo>
                <a:lnTo>
                  <a:pt x="162806" y="288972"/>
                </a:lnTo>
                <a:lnTo>
                  <a:pt x="159973" y="292661"/>
                </a:lnTo>
                <a:lnTo>
                  <a:pt x="158083" y="297025"/>
                </a:lnTo>
                <a:lnTo>
                  <a:pt x="155984" y="306954"/>
                </a:lnTo>
                <a:lnTo>
                  <a:pt x="153519" y="311316"/>
                </a:lnTo>
                <a:lnTo>
                  <a:pt x="149971" y="315176"/>
                </a:lnTo>
                <a:lnTo>
                  <a:pt x="145701" y="318702"/>
                </a:lnTo>
                <a:lnTo>
                  <a:pt x="141901" y="322006"/>
                </a:lnTo>
                <a:lnTo>
                  <a:pt x="138416" y="325161"/>
                </a:lnTo>
                <a:lnTo>
                  <a:pt x="132003" y="331206"/>
                </a:lnTo>
                <a:lnTo>
                  <a:pt x="117230" y="345723"/>
                </a:lnTo>
                <a:lnTo>
                  <a:pt x="113396" y="347639"/>
                </a:lnTo>
                <a:lnTo>
                  <a:pt x="108935" y="348917"/>
                </a:lnTo>
                <a:lnTo>
                  <a:pt x="104056" y="349769"/>
                </a:lnTo>
                <a:lnTo>
                  <a:pt x="98898" y="351289"/>
                </a:lnTo>
                <a:lnTo>
                  <a:pt x="93554" y="353255"/>
                </a:lnTo>
                <a:lnTo>
                  <a:pt x="88087" y="355519"/>
                </a:lnTo>
                <a:lnTo>
                  <a:pt x="83489" y="357027"/>
                </a:lnTo>
                <a:lnTo>
                  <a:pt x="79472" y="358033"/>
                </a:lnTo>
                <a:lnTo>
                  <a:pt x="75841" y="358704"/>
                </a:lnTo>
                <a:lnTo>
                  <a:pt x="72468" y="359151"/>
                </a:lnTo>
                <a:lnTo>
                  <a:pt x="69267" y="359449"/>
                </a:lnTo>
                <a:lnTo>
                  <a:pt x="66180" y="359648"/>
                </a:lnTo>
                <a:lnTo>
                  <a:pt x="63170" y="359780"/>
                </a:lnTo>
                <a:lnTo>
                  <a:pt x="57285" y="359927"/>
                </a:lnTo>
                <a:lnTo>
                  <a:pt x="35986" y="360042"/>
                </a:lnTo>
                <a:lnTo>
                  <a:pt x="32504" y="357504"/>
                </a:lnTo>
                <a:lnTo>
                  <a:pt x="25717" y="351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2"/>
          <p:cNvSpPr/>
          <p:nvPr/>
        </p:nvSpPr>
        <p:spPr>
          <a:xfrm>
            <a:off x="6183629" y="2134552"/>
            <a:ext cx="214314" cy="222886"/>
          </a:xfrm>
          <a:custGeom>
            <a:avLst/>
            <a:gdLst/>
            <a:ahLst/>
            <a:cxnLst/>
            <a:rect l="0" t="0" r="0" b="0"/>
            <a:pathLst>
              <a:path w="214314" h="222886">
                <a:moveTo>
                  <a:pt x="0" y="0"/>
                </a:moveTo>
                <a:lnTo>
                  <a:pt x="7382" y="0"/>
                </a:lnTo>
                <a:lnTo>
                  <a:pt x="12771" y="4551"/>
                </a:lnTo>
                <a:lnTo>
                  <a:pt x="17742" y="9325"/>
                </a:lnTo>
                <a:lnTo>
                  <a:pt x="54296" y="45724"/>
                </a:lnTo>
                <a:lnTo>
                  <a:pt x="57153" y="49533"/>
                </a:lnTo>
                <a:lnTo>
                  <a:pt x="60010" y="53977"/>
                </a:lnTo>
                <a:lnTo>
                  <a:pt x="62866" y="58845"/>
                </a:lnTo>
                <a:lnTo>
                  <a:pt x="66676" y="63042"/>
                </a:lnTo>
                <a:lnTo>
                  <a:pt x="71121" y="66793"/>
                </a:lnTo>
                <a:lnTo>
                  <a:pt x="75989" y="70246"/>
                </a:lnTo>
                <a:lnTo>
                  <a:pt x="80187" y="74454"/>
                </a:lnTo>
                <a:lnTo>
                  <a:pt x="83938" y="79163"/>
                </a:lnTo>
                <a:lnTo>
                  <a:pt x="87392" y="84208"/>
                </a:lnTo>
                <a:lnTo>
                  <a:pt x="91599" y="88524"/>
                </a:lnTo>
                <a:lnTo>
                  <a:pt x="96309" y="92353"/>
                </a:lnTo>
                <a:lnTo>
                  <a:pt x="101354" y="95859"/>
                </a:lnTo>
                <a:lnTo>
                  <a:pt x="105669" y="100101"/>
                </a:lnTo>
                <a:lnTo>
                  <a:pt x="109499" y="104834"/>
                </a:lnTo>
                <a:lnTo>
                  <a:pt x="113004" y="109894"/>
                </a:lnTo>
                <a:lnTo>
                  <a:pt x="117247" y="115173"/>
                </a:lnTo>
                <a:lnTo>
                  <a:pt x="121980" y="120597"/>
                </a:lnTo>
                <a:lnTo>
                  <a:pt x="127040" y="126118"/>
                </a:lnTo>
                <a:lnTo>
                  <a:pt x="132319" y="130751"/>
                </a:lnTo>
                <a:lnTo>
                  <a:pt x="137742" y="134793"/>
                </a:lnTo>
                <a:lnTo>
                  <a:pt x="143263" y="138439"/>
                </a:lnTo>
                <a:lnTo>
                  <a:pt x="147896" y="142775"/>
                </a:lnTo>
                <a:lnTo>
                  <a:pt x="151938" y="147571"/>
                </a:lnTo>
                <a:lnTo>
                  <a:pt x="155585" y="152673"/>
                </a:lnTo>
                <a:lnTo>
                  <a:pt x="158969" y="157027"/>
                </a:lnTo>
                <a:lnTo>
                  <a:pt x="162176" y="160882"/>
                </a:lnTo>
                <a:lnTo>
                  <a:pt x="168281" y="167706"/>
                </a:lnTo>
                <a:lnTo>
                  <a:pt x="174170" y="173913"/>
                </a:lnTo>
                <a:lnTo>
                  <a:pt x="202881" y="202876"/>
                </a:lnTo>
                <a:lnTo>
                  <a:pt x="208597" y="208594"/>
                </a:lnTo>
                <a:lnTo>
                  <a:pt x="210502" y="211453"/>
                </a:lnTo>
                <a:lnTo>
                  <a:pt x="212619" y="217169"/>
                </a:lnTo>
                <a:lnTo>
                  <a:pt x="214313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03"/>
          <p:cNvSpPr/>
          <p:nvPr/>
        </p:nvSpPr>
        <p:spPr>
          <a:xfrm>
            <a:off x="6192202" y="2177414"/>
            <a:ext cx="145733" cy="205742"/>
          </a:xfrm>
          <a:custGeom>
            <a:avLst/>
            <a:gdLst/>
            <a:ahLst/>
            <a:cxnLst/>
            <a:rect l="0" t="0" r="0" b="0"/>
            <a:pathLst>
              <a:path w="145733" h="205742">
                <a:moveTo>
                  <a:pt x="145732" y="0"/>
                </a:moveTo>
                <a:lnTo>
                  <a:pt x="145732" y="12771"/>
                </a:lnTo>
                <a:lnTo>
                  <a:pt x="144780" y="16134"/>
                </a:lnTo>
                <a:lnTo>
                  <a:pt x="143193" y="20281"/>
                </a:lnTo>
                <a:lnTo>
                  <a:pt x="141182" y="24951"/>
                </a:lnTo>
                <a:lnTo>
                  <a:pt x="138889" y="29017"/>
                </a:lnTo>
                <a:lnTo>
                  <a:pt x="136408" y="32679"/>
                </a:lnTo>
                <a:lnTo>
                  <a:pt x="133801" y="36074"/>
                </a:lnTo>
                <a:lnTo>
                  <a:pt x="131110" y="40242"/>
                </a:lnTo>
                <a:lnTo>
                  <a:pt x="128365" y="44926"/>
                </a:lnTo>
                <a:lnTo>
                  <a:pt x="125582" y="49953"/>
                </a:lnTo>
                <a:lnTo>
                  <a:pt x="119949" y="60619"/>
                </a:lnTo>
                <a:lnTo>
                  <a:pt x="117114" y="66131"/>
                </a:lnTo>
                <a:lnTo>
                  <a:pt x="113318" y="71710"/>
                </a:lnTo>
                <a:lnTo>
                  <a:pt x="108883" y="77334"/>
                </a:lnTo>
                <a:lnTo>
                  <a:pt x="104021" y="82989"/>
                </a:lnTo>
                <a:lnTo>
                  <a:pt x="99827" y="89616"/>
                </a:lnTo>
                <a:lnTo>
                  <a:pt x="96079" y="96892"/>
                </a:lnTo>
                <a:lnTo>
                  <a:pt x="92628" y="104600"/>
                </a:lnTo>
                <a:lnTo>
                  <a:pt x="88422" y="111643"/>
                </a:lnTo>
                <a:lnTo>
                  <a:pt x="83713" y="118244"/>
                </a:lnTo>
                <a:lnTo>
                  <a:pt x="78669" y="124549"/>
                </a:lnTo>
                <a:lnTo>
                  <a:pt x="74353" y="130658"/>
                </a:lnTo>
                <a:lnTo>
                  <a:pt x="70524" y="136636"/>
                </a:lnTo>
                <a:lnTo>
                  <a:pt x="67019" y="142526"/>
                </a:lnTo>
                <a:lnTo>
                  <a:pt x="63729" y="148357"/>
                </a:lnTo>
                <a:lnTo>
                  <a:pt x="57534" y="159917"/>
                </a:lnTo>
                <a:lnTo>
                  <a:pt x="54549" y="164714"/>
                </a:lnTo>
                <a:lnTo>
                  <a:pt x="51606" y="168865"/>
                </a:lnTo>
                <a:lnTo>
                  <a:pt x="48691" y="172584"/>
                </a:lnTo>
                <a:lnTo>
                  <a:pt x="44844" y="176016"/>
                </a:lnTo>
                <a:lnTo>
                  <a:pt x="40373" y="179257"/>
                </a:lnTo>
                <a:lnTo>
                  <a:pt x="35488" y="182370"/>
                </a:lnTo>
                <a:lnTo>
                  <a:pt x="31279" y="185398"/>
                </a:lnTo>
                <a:lnTo>
                  <a:pt x="27520" y="188368"/>
                </a:lnTo>
                <a:lnTo>
                  <a:pt x="24062" y="191302"/>
                </a:lnTo>
                <a:lnTo>
                  <a:pt x="20804" y="194210"/>
                </a:lnTo>
                <a:lnTo>
                  <a:pt x="9106" y="205235"/>
                </a:lnTo>
                <a:lnTo>
                  <a:pt x="6269" y="205516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4"/>
          <p:cNvSpPr/>
          <p:nvPr/>
        </p:nvSpPr>
        <p:spPr>
          <a:xfrm>
            <a:off x="6500812" y="2194560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8572"/>
                </a:moveTo>
                <a:lnTo>
                  <a:pt x="144077" y="8572"/>
                </a:lnTo>
                <a:lnTo>
                  <a:pt x="149392" y="7619"/>
                </a:lnTo>
                <a:lnTo>
                  <a:pt x="154839" y="6032"/>
                </a:lnTo>
                <a:lnTo>
                  <a:pt x="160376" y="4021"/>
                </a:lnTo>
                <a:lnTo>
                  <a:pt x="165972" y="2681"/>
                </a:lnTo>
                <a:lnTo>
                  <a:pt x="171609" y="1787"/>
                </a:lnTo>
                <a:lnTo>
                  <a:pt x="177271" y="1191"/>
                </a:lnTo>
                <a:lnTo>
                  <a:pt x="181998" y="794"/>
                </a:lnTo>
                <a:lnTo>
                  <a:pt x="186103" y="529"/>
                </a:lnTo>
                <a:lnTo>
                  <a:pt x="189791" y="352"/>
                </a:lnTo>
                <a:lnTo>
                  <a:pt x="198969" y="157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05"/>
          <p:cNvSpPr/>
          <p:nvPr/>
        </p:nvSpPr>
        <p:spPr>
          <a:xfrm>
            <a:off x="6783705" y="2040255"/>
            <a:ext cx="77153" cy="300038"/>
          </a:xfrm>
          <a:custGeom>
            <a:avLst/>
            <a:gdLst/>
            <a:ahLst/>
            <a:cxnLst/>
            <a:rect l="0" t="0" r="0" b="0"/>
            <a:pathLst>
              <a:path w="77153" h="300038">
                <a:moveTo>
                  <a:pt x="0" y="0"/>
                </a:moveTo>
                <a:lnTo>
                  <a:pt x="0" y="7381"/>
                </a:lnTo>
                <a:lnTo>
                  <a:pt x="952" y="8730"/>
                </a:lnTo>
                <a:lnTo>
                  <a:pt x="2540" y="10582"/>
                </a:lnTo>
                <a:lnTo>
                  <a:pt x="4551" y="12770"/>
                </a:lnTo>
                <a:lnTo>
                  <a:pt x="5891" y="15180"/>
                </a:lnTo>
                <a:lnTo>
                  <a:pt x="7381" y="20399"/>
                </a:lnTo>
                <a:lnTo>
                  <a:pt x="8219" y="28692"/>
                </a:lnTo>
                <a:lnTo>
                  <a:pt x="9289" y="32463"/>
                </a:lnTo>
                <a:lnTo>
                  <a:pt x="10955" y="36882"/>
                </a:lnTo>
                <a:lnTo>
                  <a:pt x="13018" y="41733"/>
                </a:lnTo>
                <a:lnTo>
                  <a:pt x="14394" y="46872"/>
                </a:lnTo>
                <a:lnTo>
                  <a:pt x="15311" y="52203"/>
                </a:lnTo>
                <a:lnTo>
                  <a:pt x="15922" y="57662"/>
                </a:lnTo>
                <a:lnTo>
                  <a:pt x="17282" y="64158"/>
                </a:lnTo>
                <a:lnTo>
                  <a:pt x="19141" y="71347"/>
                </a:lnTo>
                <a:lnTo>
                  <a:pt x="21333" y="78997"/>
                </a:lnTo>
                <a:lnTo>
                  <a:pt x="22795" y="86002"/>
                </a:lnTo>
                <a:lnTo>
                  <a:pt x="23769" y="92577"/>
                </a:lnTo>
                <a:lnTo>
                  <a:pt x="24418" y="98865"/>
                </a:lnTo>
                <a:lnTo>
                  <a:pt x="25804" y="105915"/>
                </a:lnTo>
                <a:lnTo>
                  <a:pt x="27680" y="113472"/>
                </a:lnTo>
                <a:lnTo>
                  <a:pt x="29883" y="121368"/>
                </a:lnTo>
                <a:lnTo>
                  <a:pt x="31351" y="128537"/>
                </a:lnTo>
                <a:lnTo>
                  <a:pt x="32331" y="135221"/>
                </a:lnTo>
                <a:lnTo>
                  <a:pt x="32984" y="141582"/>
                </a:lnTo>
                <a:lnTo>
                  <a:pt x="33419" y="147728"/>
                </a:lnTo>
                <a:lnTo>
                  <a:pt x="33709" y="153730"/>
                </a:lnTo>
                <a:lnTo>
                  <a:pt x="33903" y="159637"/>
                </a:lnTo>
                <a:lnTo>
                  <a:pt x="34984" y="166432"/>
                </a:lnTo>
                <a:lnTo>
                  <a:pt x="36657" y="173819"/>
                </a:lnTo>
                <a:lnTo>
                  <a:pt x="38726" y="181602"/>
                </a:lnTo>
                <a:lnTo>
                  <a:pt x="40104" y="188695"/>
                </a:lnTo>
                <a:lnTo>
                  <a:pt x="41024" y="195329"/>
                </a:lnTo>
                <a:lnTo>
                  <a:pt x="41637" y="201657"/>
                </a:lnTo>
                <a:lnTo>
                  <a:pt x="42045" y="206828"/>
                </a:lnTo>
                <a:lnTo>
                  <a:pt x="42499" y="215113"/>
                </a:lnTo>
                <a:lnTo>
                  <a:pt x="43572" y="219609"/>
                </a:lnTo>
                <a:lnTo>
                  <a:pt x="45240" y="224511"/>
                </a:lnTo>
                <a:lnTo>
                  <a:pt x="47305" y="229684"/>
                </a:lnTo>
                <a:lnTo>
                  <a:pt x="49634" y="235037"/>
                </a:lnTo>
                <a:lnTo>
                  <a:pt x="54762" y="246066"/>
                </a:lnTo>
                <a:lnTo>
                  <a:pt x="56510" y="250721"/>
                </a:lnTo>
                <a:lnTo>
                  <a:pt x="58453" y="258434"/>
                </a:lnTo>
                <a:lnTo>
                  <a:pt x="59316" y="265037"/>
                </a:lnTo>
                <a:lnTo>
                  <a:pt x="59802" y="274109"/>
                </a:lnTo>
                <a:lnTo>
                  <a:pt x="59871" y="277037"/>
                </a:lnTo>
                <a:lnTo>
                  <a:pt x="60869" y="278989"/>
                </a:lnTo>
                <a:lnTo>
                  <a:pt x="62487" y="280290"/>
                </a:lnTo>
                <a:lnTo>
                  <a:pt x="64518" y="281157"/>
                </a:lnTo>
                <a:lnTo>
                  <a:pt x="65871" y="282688"/>
                </a:lnTo>
                <a:lnTo>
                  <a:pt x="66774" y="284661"/>
                </a:lnTo>
                <a:lnTo>
                  <a:pt x="68474" y="291066"/>
                </a:lnTo>
                <a:lnTo>
                  <a:pt x="69461" y="292152"/>
                </a:lnTo>
                <a:lnTo>
                  <a:pt x="77152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06"/>
          <p:cNvSpPr/>
          <p:nvPr/>
        </p:nvSpPr>
        <p:spPr>
          <a:xfrm>
            <a:off x="6941644" y="2014538"/>
            <a:ext cx="159213" cy="402863"/>
          </a:xfrm>
          <a:custGeom>
            <a:avLst/>
            <a:gdLst/>
            <a:ahLst/>
            <a:cxnLst/>
            <a:rect l="0" t="0" r="0" b="0"/>
            <a:pathLst>
              <a:path w="159213" h="402863">
                <a:moveTo>
                  <a:pt x="150671" y="8572"/>
                </a:moveTo>
                <a:lnTo>
                  <a:pt x="150671" y="1191"/>
                </a:lnTo>
                <a:lnTo>
                  <a:pt x="151623" y="793"/>
                </a:lnTo>
                <a:lnTo>
                  <a:pt x="156562" y="234"/>
                </a:lnTo>
                <a:lnTo>
                  <a:pt x="159212" y="2"/>
                </a:lnTo>
                <a:lnTo>
                  <a:pt x="154683" y="0"/>
                </a:lnTo>
                <a:lnTo>
                  <a:pt x="152394" y="952"/>
                </a:lnTo>
                <a:lnTo>
                  <a:pt x="149914" y="2539"/>
                </a:lnTo>
                <a:lnTo>
                  <a:pt x="147309" y="4550"/>
                </a:lnTo>
                <a:lnTo>
                  <a:pt x="143667" y="6843"/>
                </a:lnTo>
                <a:lnTo>
                  <a:pt x="139334" y="9324"/>
                </a:lnTo>
                <a:lnTo>
                  <a:pt x="134541" y="11931"/>
                </a:lnTo>
                <a:lnTo>
                  <a:pt x="129439" y="13669"/>
                </a:lnTo>
                <a:lnTo>
                  <a:pt x="124134" y="14827"/>
                </a:lnTo>
                <a:lnTo>
                  <a:pt x="118692" y="15599"/>
                </a:lnTo>
                <a:lnTo>
                  <a:pt x="114112" y="17067"/>
                </a:lnTo>
                <a:lnTo>
                  <a:pt x="110106" y="18998"/>
                </a:lnTo>
                <a:lnTo>
                  <a:pt x="106482" y="21237"/>
                </a:lnTo>
                <a:lnTo>
                  <a:pt x="102162" y="22730"/>
                </a:lnTo>
                <a:lnTo>
                  <a:pt x="97376" y="23726"/>
                </a:lnTo>
                <a:lnTo>
                  <a:pt x="92281" y="24389"/>
                </a:lnTo>
                <a:lnTo>
                  <a:pt x="86979" y="25784"/>
                </a:lnTo>
                <a:lnTo>
                  <a:pt x="81539" y="27667"/>
                </a:lnTo>
                <a:lnTo>
                  <a:pt x="76009" y="29874"/>
                </a:lnTo>
                <a:lnTo>
                  <a:pt x="71368" y="32298"/>
                </a:lnTo>
                <a:lnTo>
                  <a:pt x="67322" y="34867"/>
                </a:lnTo>
                <a:lnTo>
                  <a:pt x="63673" y="37532"/>
                </a:lnTo>
                <a:lnTo>
                  <a:pt x="60287" y="39308"/>
                </a:lnTo>
                <a:lnTo>
                  <a:pt x="57077" y="40493"/>
                </a:lnTo>
                <a:lnTo>
                  <a:pt x="53985" y="41283"/>
                </a:lnTo>
                <a:lnTo>
                  <a:pt x="50019" y="42761"/>
                </a:lnTo>
                <a:lnTo>
                  <a:pt x="45469" y="44700"/>
                </a:lnTo>
                <a:lnTo>
                  <a:pt x="33582" y="50104"/>
                </a:lnTo>
                <a:lnTo>
                  <a:pt x="29416" y="53383"/>
                </a:lnTo>
                <a:lnTo>
                  <a:pt x="26972" y="55591"/>
                </a:lnTo>
                <a:lnTo>
                  <a:pt x="25342" y="58015"/>
                </a:lnTo>
                <a:lnTo>
                  <a:pt x="23532" y="63249"/>
                </a:lnTo>
                <a:lnTo>
                  <a:pt x="22096" y="65026"/>
                </a:lnTo>
                <a:lnTo>
                  <a:pt x="20187" y="66210"/>
                </a:lnTo>
                <a:lnTo>
                  <a:pt x="17962" y="67000"/>
                </a:lnTo>
                <a:lnTo>
                  <a:pt x="16478" y="68479"/>
                </a:lnTo>
                <a:lnTo>
                  <a:pt x="15489" y="70417"/>
                </a:lnTo>
                <a:lnTo>
                  <a:pt x="14390" y="75111"/>
                </a:lnTo>
                <a:lnTo>
                  <a:pt x="13901" y="80372"/>
                </a:lnTo>
                <a:lnTo>
                  <a:pt x="11144" y="88425"/>
                </a:lnTo>
                <a:lnTo>
                  <a:pt x="7696" y="97402"/>
                </a:lnTo>
                <a:lnTo>
                  <a:pt x="5755" y="108763"/>
                </a:lnTo>
                <a:lnTo>
                  <a:pt x="5302" y="118506"/>
                </a:lnTo>
                <a:lnTo>
                  <a:pt x="5045" y="130151"/>
                </a:lnTo>
                <a:lnTo>
                  <a:pt x="4941" y="169898"/>
                </a:lnTo>
                <a:lnTo>
                  <a:pt x="3988" y="174225"/>
                </a:lnTo>
                <a:lnTo>
                  <a:pt x="388" y="181573"/>
                </a:lnTo>
                <a:lnTo>
                  <a:pt x="0" y="184866"/>
                </a:lnTo>
                <a:lnTo>
                  <a:pt x="694" y="188013"/>
                </a:lnTo>
                <a:lnTo>
                  <a:pt x="3052" y="194051"/>
                </a:lnTo>
                <a:lnTo>
                  <a:pt x="4690" y="204012"/>
                </a:lnTo>
                <a:lnTo>
                  <a:pt x="4864" y="209778"/>
                </a:lnTo>
                <a:lnTo>
                  <a:pt x="5842" y="211289"/>
                </a:lnTo>
                <a:lnTo>
                  <a:pt x="7445" y="212297"/>
                </a:lnTo>
                <a:lnTo>
                  <a:pt x="11768" y="213416"/>
                </a:lnTo>
                <a:lnTo>
                  <a:pt x="14253" y="213715"/>
                </a:lnTo>
                <a:lnTo>
                  <a:pt x="16863" y="213914"/>
                </a:lnTo>
                <a:lnTo>
                  <a:pt x="18604" y="213094"/>
                </a:lnTo>
                <a:lnTo>
                  <a:pt x="19764" y="211595"/>
                </a:lnTo>
                <a:lnTo>
                  <a:pt x="20537" y="209643"/>
                </a:lnTo>
                <a:lnTo>
                  <a:pt x="23936" y="204934"/>
                </a:lnTo>
                <a:lnTo>
                  <a:pt x="26176" y="202345"/>
                </a:lnTo>
                <a:lnTo>
                  <a:pt x="29574" y="200619"/>
                </a:lnTo>
                <a:lnTo>
                  <a:pt x="33744" y="199468"/>
                </a:lnTo>
                <a:lnTo>
                  <a:pt x="38430" y="198701"/>
                </a:lnTo>
                <a:lnTo>
                  <a:pt x="43459" y="197237"/>
                </a:lnTo>
                <a:lnTo>
                  <a:pt x="48716" y="195309"/>
                </a:lnTo>
                <a:lnTo>
                  <a:pt x="54125" y="193071"/>
                </a:lnTo>
                <a:lnTo>
                  <a:pt x="58685" y="191578"/>
                </a:lnTo>
                <a:lnTo>
                  <a:pt x="62677" y="190584"/>
                </a:lnTo>
                <a:lnTo>
                  <a:pt x="66291" y="189920"/>
                </a:lnTo>
                <a:lnTo>
                  <a:pt x="70605" y="189478"/>
                </a:lnTo>
                <a:lnTo>
                  <a:pt x="75386" y="189183"/>
                </a:lnTo>
                <a:lnTo>
                  <a:pt x="85778" y="188856"/>
                </a:lnTo>
                <a:lnTo>
                  <a:pt x="109082" y="188629"/>
                </a:lnTo>
                <a:lnTo>
                  <a:pt x="112468" y="189570"/>
                </a:lnTo>
                <a:lnTo>
                  <a:pt x="115677" y="191150"/>
                </a:lnTo>
                <a:lnTo>
                  <a:pt x="118769" y="193155"/>
                </a:lnTo>
                <a:lnTo>
                  <a:pt x="122735" y="194492"/>
                </a:lnTo>
                <a:lnTo>
                  <a:pt x="127284" y="195384"/>
                </a:lnTo>
                <a:lnTo>
                  <a:pt x="132222" y="195978"/>
                </a:lnTo>
                <a:lnTo>
                  <a:pt x="136467" y="198279"/>
                </a:lnTo>
                <a:lnTo>
                  <a:pt x="140249" y="201718"/>
                </a:lnTo>
                <a:lnTo>
                  <a:pt x="143722" y="205916"/>
                </a:lnTo>
                <a:lnTo>
                  <a:pt x="146991" y="209667"/>
                </a:lnTo>
                <a:lnTo>
                  <a:pt x="150123" y="213120"/>
                </a:lnTo>
                <a:lnTo>
                  <a:pt x="153163" y="216375"/>
                </a:lnTo>
                <a:lnTo>
                  <a:pt x="155190" y="220449"/>
                </a:lnTo>
                <a:lnTo>
                  <a:pt x="157442" y="230057"/>
                </a:lnTo>
                <a:lnTo>
                  <a:pt x="158442" y="240677"/>
                </a:lnTo>
                <a:lnTo>
                  <a:pt x="158887" y="251747"/>
                </a:lnTo>
                <a:lnTo>
                  <a:pt x="159085" y="263017"/>
                </a:lnTo>
                <a:lnTo>
                  <a:pt x="156632" y="274376"/>
                </a:lnTo>
                <a:lnTo>
                  <a:pt x="152368" y="285775"/>
                </a:lnTo>
                <a:lnTo>
                  <a:pt x="149897" y="291481"/>
                </a:lnTo>
                <a:lnTo>
                  <a:pt x="147298" y="297191"/>
                </a:lnTo>
                <a:lnTo>
                  <a:pt x="143659" y="303854"/>
                </a:lnTo>
                <a:lnTo>
                  <a:pt x="139329" y="311154"/>
                </a:lnTo>
                <a:lnTo>
                  <a:pt x="134537" y="318878"/>
                </a:lnTo>
                <a:lnTo>
                  <a:pt x="129438" y="324980"/>
                </a:lnTo>
                <a:lnTo>
                  <a:pt x="124133" y="330001"/>
                </a:lnTo>
                <a:lnTo>
                  <a:pt x="118691" y="334300"/>
                </a:lnTo>
                <a:lnTo>
                  <a:pt x="113158" y="339071"/>
                </a:lnTo>
                <a:lnTo>
                  <a:pt x="107566" y="344157"/>
                </a:lnTo>
                <a:lnTo>
                  <a:pt x="96270" y="354888"/>
                </a:lnTo>
                <a:lnTo>
                  <a:pt x="72340" y="378427"/>
                </a:lnTo>
                <a:lnTo>
                  <a:pt x="67970" y="381824"/>
                </a:lnTo>
                <a:lnTo>
                  <a:pt x="63152" y="385042"/>
                </a:lnTo>
                <a:lnTo>
                  <a:pt x="58034" y="388139"/>
                </a:lnTo>
                <a:lnTo>
                  <a:pt x="53671" y="391157"/>
                </a:lnTo>
                <a:lnTo>
                  <a:pt x="49809" y="394121"/>
                </a:lnTo>
                <a:lnTo>
                  <a:pt x="46282" y="397049"/>
                </a:lnTo>
                <a:lnTo>
                  <a:pt x="42978" y="399002"/>
                </a:lnTo>
                <a:lnTo>
                  <a:pt x="39823" y="400303"/>
                </a:lnTo>
                <a:lnTo>
                  <a:pt x="36768" y="401171"/>
                </a:lnTo>
                <a:lnTo>
                  <a:pt x="33778" y="401750"/>
                </a:lnTo>
                <a:lnTo>
                  <a:pt x="30831" y="402135"/>
                </a:lnTo>
                <a:lnTo>
                  <a:pt x="22596" y="402862"/>
                </a:lnTo>
                <a:lnTo>
                  <a:pt x="17683" y="398343"/>
                </a:lnTo>
                <a:lnTo>
                  <a:pt x="13511" y="3943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07"/>
          <p:cNvSpPr/>
          <p:nvPr/>
        </p:nvSpPr>
        <p:spPr>
          <a:xfrm>
            <a:off x="7143750" y="2177414"/>
            <a:ext cx="214313" cy="230254"/>
          </a:xfrm>
          <a:custGeom>
            <a:avLst/>
            <a:gdLst/>
            <a:ahLst/>
            <a:cxnLst/>
            <a:rect l="0" t="0" r="0" b="0"/>
            <a:pathLst>
              <a:path w="214313" h="230254">
                <a:moveTo>
                  <a:pt x="0" y="0"/>
                </a:moveTo>
                <a:lnTo>
                  <a:pt x="7380" y="7382"/>
                </a:lnTo>
                <a:lnTo>
                  <a:pt x="13123" y="10584"/>
                </a:lnTo>
                <a:lnTo>
                  <a:pt x="17321" y="12771"/>
                </a:lnTo>
                <a:lnTo>
                  <a:pt x="21072" y="15182"/>
                </a:lnTo>
                <a:lnTo>
                  <a:pt x="24526" y="17741"/>
                </a:lnTo>
                <a:lnTo>
                  <a:pt x="30903" y="23125"/>
                </a:lnTo>
                <a:lnTo>
                  <a:pt x="36912" y="28693"/>
                </a:lnTo>
                <a:lnTo>
                  <a:pt x="38896" y="32464"/>
                </a:lnTo>
                <a:lnTo>
                  <a:pt x="40218" y="36883"/>
                </a:lnTo>
                <a:lnTo>
                  <a:pt x="41099" y="41734"/>
                </a:lnTo>
                <a:lnTo>
                  <a:pt x="43592" y="45920"/>
                </a:lnTo>
                <a:lnTo>
                  <a:pt x="47159" y="49664"/>
                </a:lnTo>
                <a:lnTo>
                  <a:pt x="51441" y="53112"/>
                </a:lnTo>
                <a:lnTo>
                  <a:pt x="55250" y="57316"/>
                </a:lnTo>
                <a:lnTo>
                  <a:pt x="58740" y="62023"/>
                </a:lnTo>
                <a:lnTo>
                  <a:pt x="62020" y="67066"/>
                </a:lnTo>
                <a:lnTo>
                  <a:pt x="65159" y="72334"/>
                </a:lnTo>
                <a:lnTo>
                  <a:pt x="68205" y="77750"/>
                </a:lnTo>
                <a:lnTo>
                  <a:pt x="71187" y="83266"/>
                </a:lnTo>
                <a:lnTo>
                  <a:pt x="74128" y="87896"/>
                </a:lnTo>
                <a:lnTo>
                  <a:pt x="77041" y="91935"/>
                </a:lnTo>
                <a:lnTo>
                  <a:pt x="79936" y="95580"/>
                </a:lnTo>
                <a:lnTo>
                  <a:pt x="83770" y="99915"/>
                </a:lnTo>
                <a:lnTo>
                  <a:pt x="93111" y="109812"/>
                </a:lnTo>
                <a:lnTo>
                  <a:pt x="97316" y="115118"/>
                </a:lnTo>
                <a:lnTo>
                  <a:pt x="101072" y="120561"/>
                </a:lnTo>
                <a:lnTo>
                  <a:pt x="104530" y="126094"/>
                </a:lnTo>
                <a:lnTo>
                  <a:pt x="108739" y="131688"/>
                </a:lnTo>
                <a:lnTo>
                  <a:pt x="113450" y="137322"/>
                </a:lnTo>
                <a:lnTo>
                  <a:pt x="122811" y="147710"/>
                </a:lnTo>
                <a:lnTo>
                  <a:pt x="130148" y="155502"/>
                </a:lnTo>
                <a:lnTo>
                  <a:pt x="133438" y="159865"/>
                </a:lnTo>
                <a:lnTo>
                  <a:pt x="136583" y="164680"/>
                </a:lnTo>
                <a:lnTo>
                  <a:pt x="139634" y="169794"/>
                </a:lnTo>
                <a:lnTo>
                  <a:pt x="142619" y="174156"/>
                </a:lnTo>
                <a:lnTo>
                  <a:pt x="145561" y="178017"/>
                </a:lnTo>
                <a:lnTo>
                  <a:pt x="151372" y="184846"/>
                </a:lnTo>
                <a:lnTo>
                  <a:pt x="157129" y="191057"/>
                </a:lnTo>
                <a:lnTo>
                  <a:pt x="165724" y="199908"/>
                </a:lnTo>
                <a:lnTo>
                  <a:pt x="182879" y="217160"/>
                </a:lnTo>
                <a:lnTo>
                  <a:pt x="185737" y="219069"/>
                </a:lnTo>
                <a:lnTo>
                  <a:pt x="191452" y="221189"/>
                </a:lnTo>
                <a:lnTo>
                  <a:pt x="197167" y="222132"/>
                </a:lnTo>
                <a:lnTo>
                  <a:pt x="204046" y="222737"/>
                </a:lnTo>
                <a:lnTo>
                  <a:pt x="207527" y="225359"/>
                </a:lnTo>
                <a:lnTo>
                  <a:pt x="212972" y="230253"/>
                </a:lnTo>
                <a:lnTo>
                  <a:pt x="213419" y="229702"/>
                </a:lnTo>
                <a:lnTo>
                  <a:pt x="214312" y="2228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08"/>
          <p:cNvSpPr/>
          <p:nvPr/>
        </p:nvSpPr>
        <p:spPr>
          <a:xfrm>
            <a:off x="7160894" y="2177414"/>
            <a:ext cx="171451" cy="231459"/>
          </a:xfrm>
          <a:custGeom>
            <a:avLst/>
            <a:gdLst/>
            <a:ahLst/>
            <a:cxnLst/>
            <a:rect l="0" t="0" r="0" b="0"/>
            <a:pathLst>
              <a:path w="171451" h="231459">
                <a:moveTo>
                  <a:pt x="171450" y="0"/>
                </a:moveTo>
                <a:lnTo>
                  <a:pt x="166899" y="4551"/>
                </a:lnTo>
                <a:lnTo>
                  <a:pt x="165559" y="6844"/>
                </a:lnTo>
                <a:lnTo>
                  <a:pt x="162720" y="15575"/>
                </a:lnTo>
                <a:lnTo>
                  <a:pt x="160868" y="19909"/>
                </a:lnTo>
                <a:lnTo>
                  <a:pt x="158680" y="24703"/>
                </a:lnTo>
                <a:lnTo>
                  <a:pt x="156270" y="28851"/>
                </a:lnTo>
                <a:lnTo>
                  <a:pt x="151051" y="36000"/>
                </a:lnTo>
                <a:lnTo>
                  <a:pt x="148326" y="40193"/>
                </a:lnTo>
                <a:lnTo>
                  <a:pt x="145556" y="44893"/>
                </a:lnTo>
                <a:lnTo>
                  <a:pt x="142758" y="49932"/>
                </a:lnTo>
                <a:lnTo>
                  <a:pt x="138987" y="55195"/>
                </a:lnTo>
                <a:lnTo>
                  <a:pt x="134569" y="60610"/>
                </a:lnTo>
                <a:lnTo>
                  <a:pt x="129717" y="66124"/>
                </a:lnTo>
                <a:lnTo>
                  <a:pt x="125531" y="71706"/>
                </a:lnTo>
                <a:lnTo>
                  <a:pt x="121787" y="77331"/>
                </a:lnTo>
                <a:lnTo>
                  <a:pt x="118339" y="82987"/>
                </a:lnTo>
                <a:lnTo>
                  <a:pt x="114136" y="88662"/>
                </a:lnTo>
                <a:lnTo>
                  <a:pt x="109428" y="94351"/>
                </a:lnTo>
                <a:lnTo>
                  <a:pt x="104385" y="100048"/>
                </a:lnTo>
                <a:lnTo>
                  <a:pt x="100070" y="105751"/>
                </a:lnTo>
                <a:lnTo>
                  <a:pt x="96242" y="111459"/>
                </a:lnTo>
                <a:lnTo>
                  <a:pt x="92736" y="117169"/>
                </a:lnTo>
                <a:lnTo>
                  <a:pt x="88495" y="122880"/>
                </a:lnTo>
                <a:lnTo>
                  <a:pt x="83761" y="128593"/>
                </a:lnTo>
                <a:lnTo>
                  <a:pt x="78701" y="134306"/>
                </a:lnTo>
                <a:lnTo>
                  <a:pt x="74375" y="140020"/>
                </a:lnTo>
                <a:lnTo>
                  <a:pt x="70539" y="145734"/>
                </a:lnTo>
                <a:lnTo>
                  <a:pt x="67029" y="151449"/>
                </a:lnTo>
                <a:lnTo>
                  <a:pt x="63736" y="157164"/>
                </a:lnTo>
                <a:lnTo>
                  <a:pt x="57537" y="168593"/>
                </a:lnTo>
                <a:lnTo>
                  <a:pt x="53598" y="174308"/>
                </a:lnTo>
                <a:lnTo>
                  <a:pt x="49068" y="180023"/>
                </a:lnTo>
                <a:lnTo>
                  <a:pt x="44142" y="185738"/>
                </a:lnTo>
                <a:lnTo>
                  <a:pt x="36129" y="194628"/>
                </a:lnTo>
                <a:lnTo>
                  <a:pt x="32659" y="198332"/>
                </a:lnTo>
                <a:lnTo>
                  <a:pt x="30345" y="201754"/>
                </a:lnTo>
                <a:lnTo>
                  <a:pt x="27774" y="208096"/>
                </a:lnTo>
                <a:lnTo>
                  <a:pt x="24092" y="214090"/>
                </a:lnTo>
                <a:lnTo>
                  <a:pt x="21776" y="217022"/>
                </a:lnTo>
                <a:lnTo>
                  <a:pt x="19280" y="218977"/>
                </a:lnTo>
                <a:lnTo>
                  <a:pt x="16664" y="220280"/>
                </a:lnTo>
                <a:lnTo>
                  <a:pt x="13967" y="221148"/>
                </a:lnTo>
                <a:lnTo>
                  <a:pt x="11217" y="222680"/>
                </a:lnTo>
                <a:lnTo>
                  <a:pt x="8430" y="224654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09"/>
          <p:cNvSpPr/>
          <p:nvPr/>
        </p:nvSpPr>
        <p:spPr>
          <a:xfrm>
            <a:off x="7435215" y="2254567"/>
            <a:ext cx="231458" cy="8573"/>
          </a:xfrm>
          <a:custGeom>
            <a:avLst/>
            <a:gdLst/>
            <a:ahLst/>
            <a:cxnLst/>
            <a:rect l="0" t="0" r="0" b="0"/>
            <a:pathLst>
              <a:path w="231458" h="8573">
                <a:moveTo>
                  <a:pt x="0" y="0"/>
                </a:moveTo>
                <a:lnTo>
                  <a:pt x="229262" y="0"/>
                </a:lnTo>
                <a:lnTo>
                  <a:pt x="229993" y="953"/>
                </a:lnTo>
                <a:lnTo>
                  <a:pt x="230482" y="2540"/>
                </a:lnTo>
                <a:lnTo>
                  <a:pt x="23145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10"/>
          <p:cNvSpPr/>
          <p:nvPr/>
        </p:nvSpPr>
        <p:spPr>
          <a:xfrm>
            <a:off x="7469505" y="2177414"/>
            <a:ext cx="85726" cy="248604"/>
          </a:xfrm>
          <a:custGeom>
            <a:avLst/>
            <a:gdLst/>
            <a:ahLst/>
            <a:cxnLst/>
            <a:rect l="0" t="0" r="0" b="0"/>
            <a:pathLst>
              <a:path w="85726" h="24860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7778" y="6844"/>
                </a:lnTo>
                <a:lnTo>
                  <a:pt x="8219" y="11932"/>
                </a:lnTo>
                <a:lnTo>
                  <a:pt x="9289" y="15575"/>
                </a:lnTo>
                <a:lnTo>
                  <a:pt x="10955" y="19909"/>
                </a:lnTo>
                <a:lnTo>
                  <a:pt x="13018" y="24703"/>
                </a:lnTo>
                <a:lnTo>
                  <a:pt x="14394" y="28851"/>
                </a:lnTo>
                <a:lnTo>
                  <a:pt x="15922" y="36000"/>
                </a:lnTo>
                <a:lnTo>
                  <a:pt x="16330" y="41146"/>
                </a:lnTo>
                <a:lnTo>
                  <a:pt x="16601" y="47433"/>
                </a:lnTo>
                <a:lnTo>
                  <a:pt x="16783" y="54482"/>
                </a:lnTo>
                <a:lnTo>
                  <a:pt x="17855" y="61087"/>
                </a:lnTo>
                <a:lnTo>
                  <a:pt x="19523" y="67395"/>
                </a:lnTo>
                <a:lnTo>
                  <a:pt x="29045" y="95757"/>
                </a:lnTo>
                <a:lnTo>
                  <a:pt x="30793" y="103843"/>
                </a:lnTo>
                <a:lnTo>
                  <a:pt x="31958" y="112091"/>
                </a:lnTo>
                <a:lnTo>
                  <a:pt x="32736" y="120448"/>
                </a:lnTo>
                <a:lnTo>
                  <a:pt x="34206" y="127924"/>
                </a:lnTo>
                <a:lnTo>
                  <a:pt x="36139" y="134813"/>
                </a:lnTo>
                <a:lnTo>
                  <a:pt x="38380" y="141310"/>
                </a:lnTo>
                <a:lnTo>
                  <a:pt x="39874" y="147547"/>
                </a:lnTo>
                <a:lnTo>
                  <a:pt x="40870" y="153610"/>
                </a:lnTo>
                <a:lnTo>
                  <a:pt x="41534" y="159557"/>
                </a:lnTo>
                <a:lnTo>
                  <a:pt x="42929" y="165426"/>
                </a:lnTo>
                <a:lnTo>
                  <a:pt x="44812" y="171244"/>
                </a:lnTo>
                <a:lnTo>
                  <a:pt x="47019" y="177028"/>
                </a:lnTo>
                <a:lnTo>
                  <a:pt x="49443" y="182789"/>
                </a:lnTo>
                <a:lnTo>
                  <a:pt x="52012" y="188534"/>
                </a:lnTo>
                <a:lnTo>
                  <a:pt x="54677" y="194270"/>
                </a:lnTo>
                <a:lnTo>
                  <a:pt x="56454" y="199998"/>
                </a:lnTo>
                <a:lnTo>
                  <a:pt x="57638" y="205722"/>
                </a:lnTo>
                <a:lnTo>
                  <a:pt x="58427" y="211443"/>
                </a:lnTo>
                <a:lnTo>
                  <a:pt x="58954" y="216210"/>
                </a:lnTo>
                <a:lnTo>
                  <a:pt x="59305" y="220340"/>
                </a:lnTo>
                <a:lnTo>
                  <a:pt x="59539" y="224046"/>
                </a:lnTo>
                <a:lnTo>
                  <a:pt x="60647" y="227469"/>
                </a:lnTo>
                <a:lnTo>
                  <a:pt x="62339" y="230704"/>
                </a:lnTo>
                <a:lnTo>
                  <a:pt x="64419" y="233813"/>
                </a:lnTo>
                <a:lnTo>
                  <a:pt x="66731" y="239807"/>
                </a:lnTo>
                <a:lnTo>
                  <a:pt x="67347" y="242739"/>
                </a:lnTo>
                <a:lnTo>
                  <a:pt x="68710" y="244694"/>
                </a:lnTo>
                <a:lnTo>
                  <a:pt x="70572" y="245997"/>
                </a:lnTo>
                <a:lnTo>
                  <a:pt x="75853" y="248088"/>
                </a:lnTo>
                <a:lnTo>
                  <a:pt x="77238" y="248260"/>
                </a:lnTo>
                <a:lnTo>
                  <a:pt x="79114" y="248374"/>
                </a:lnTo>
                <a:lnTo>
                  <a:pt x="85725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11"/>
          <p:cNvSpPr/>
          <p:nvPr/>
        </p:nvSpPr>
        <p:spPr>
          <a:xfrm>
            <a:off x="7709534" y="2040753"/>
            <a:ext cx="334329" cy="324860"/>
          </a:xfrm>
          <a:custGeom>
            <a:avLst/>
            <a:gdLst/>
            <a:ahLst/>
            <a:cxnLst/>
            <a:rect l="0" t="0" r="0" b="0"/>
            <a:pathLst>
              <a:path w="334329" h="324860">
                <a:moveTo>
                  <a:pt x="0" y="50936"/>
                </a:moveTo>
                <a:lnTo>
                  <a:pt x="21239" y="29698"/>
                </a:lnTo>
                <a:lnTo>
                  <a:pt x="28808" y="24670"/>
                </a:lnTo>
                <a:lnTo>
                  <a:pt x="38520" y="19260"/>
                </a:lnTo>
                <a:lnTo>
                  <a:pt x="54700" y="10859"/>
                </a:lnTo>
                <a:lnTo>
                  <a:pt x="65904" y="5184"/>
                </a:lnTo>
                <a:lnTo>
                  <a:pt x="71559" y="3290"/>
                </a:lnTo>
                <a:lnTo>
                  <a:pt x="77234" y="2027"/>
                </a:lnTo>
                <a:lnTo>
                  <a:pt x="82922" y="1185"/>
                </a:lnTo>
                <a:lnTo>
                  <a:pt x="89572" y="624"/>
                </a:lnTo>
                <a:lnTo>
                  <a:pt x="96863" y="250"/>
                </a:lnTo>
                <a:lnTo>
                  <a:pt x="104581" y="0"/>
                </a:lnTo>
                <a:lnTo>
                  <a:pt x="111630" y="787"/>
                </a:lnTo>
                <a:lnTo>
                  <a:pt x="118236" y="2263"/>
                </a:lnTo>
                <a:lnTo>
                  <a:pt x="124543" y="4200"/>
                </a:lnTo>
                <a:lnTo>
                  <a:pt x="134094" y="8892"/>
                </a:lnTo>
                <a:lnTo>
                  <a:pt x="142465" y="14153"/>
                </a:lnTo>
                <a:lnTo>
                  <a:pt x="152536" y="19666"/>
                </a:lnTo>
                <a:lnTo>
                  <a:pt x="160822" y="25291"/>
                </a:lnTo>
                <a:lnTo>
                  <a:pt x="164365" y="28124"/>
                </a:lnTo>
                <a:lnTo>
                  <a:pt x="166727" y="32871"/>
                </a:lnTo>
                <a:lnTo>
                  <a:pt x="168302" y="38893"/>
                </a:lnTo>
                <a:lnTo>
                  <a:pt x="169351" y="45765"/>
                </a:lnTo>
                <a:lnTo>
                  <a:pt x="170050" y="52251"/>
                </a:lnTo>
                <a:lnTo>
                  <a:pt x="170517" y="58481"/>
                </a:lnTo>
                <a:lnTo>
                  <a:pt x="170829" y="64538"/>
                </a:lnTo>
                <a:lnTo>
                  <a:pt x="170084" y="70482"/>
                </a:lnTo>
                <a:lnTo>
                  <a:pt x="168634" y="76349"/>
                </a:lnTo>
                <a:lnTo>
                  <a:pt x="151283" y="128573"/>
                </a:lnTo>
                <a:lnTo>
                  <a:pt x="148480" y="136032"/>
                </a:lnTo>
                <a:lnTo>
                  <a:pt x="145660" y="142909"/>
                </a:lnTo>
                <a:lnTo>
                  <a:pt x="142827" y="149399"/>
                </a:lnTo>
                <a:lnTo>
                  <a:pt x="139986" y="156583"/>
                </a:lnTo>
                <a:lnTo>
                  <a:pt x="134289" y="172186"/>
                </a:lnTo>
                <a:lnTo>
                  <a:pt x="131436" y="179394"/>
                </a:lnTo>
                <a:lnTo>
                  <a:pt x="128582" y="186105"/>
                </a:lnTo>
                <a:lnTo>
                  <a:pt x="125726" y="192484"/>
                </a:lnTo>
                <a:lnTo>
                  <a:pt x="122870" y="199594"/>
                </a:lnTo>
                <a:lnTo>
                  <a:pt x="117157" y="215114"/>
                </a:lnTo>
                <a:lnTo>
                  <a:pt x="114300" y="222301"/>
                </a:lnTo>
                <a:lnTo>
                  <a:pt x="111442" y="228997"/>
                </a:lnTo>
                <a:lnTo>
                  <a:pt x="108585" y="235366"/>
                </a:lnTo>
                <a:lnTo>
                  <a:pt x="106680" y="241517"/>
                </a:lnTo>
                <a:lnTo>
                  <a:pt x="105410" y="247523"/>
                </a:lnTo>
                <a:lnTo>
                  <a:pt x="104564" y="253431"/>
                </a:lnTo>
                <a:lnTo>
                  <a:pt x="103999" y="259276"/>
                </a:lnTo>
                <a:lnTo>
                  <a:pt x="103623" y="265077"/>
                </a:lnTo>
                <a:lnTo>
                  <a:pt x="103205" y="275650"/>
                </a:lnTo>
                <a:lnTo>
                  <a:pt x="102970" y="286958"/>
                </a:lnTo>
                <a:lnTo>
                  <a:pt x="102874" y="310924"/>
                </a:lnTo>
                <a:lnTo>
                  <a:pt x="103826" y="312844"/>
                </a:lnTo>
                <a:lnTo>
                  <a:pt x="105413" y="314124"/>
                </a:lnTo>
                <a:lnTo>
                  <a:pt x="107423" y="314977"/>
                </a:lnTo>
                <a:lnTo>
                  <a:pt x="117493" y="322238"/>
                </a:lnTo>
                <a:lnTo>
                  <a:pt x="123022" y="323915"/>
                </a:lnTo>
                <a:lnTo>
                  <a:pt x="131490" y="324859"/>
                </a:lnTo>
                <a:lnTo>
                  <a:pt x="134332" y="324039"/>
                </a:lnTo>
                <a:lnTo>
                  <a:pt x="140031" y="320588"/>
                </a:lnTo>
                <a:lnTo>
                  <a:pt x="144789" y="319287"/>
                </a:lnTo>
                <a:lnTo>
                  <a:pt x="150819" y="318419"/>
                </a:lnTo>
                <a:lnTo>
                  <a:pt x="157696" y="317841"/>
                </a:lnTo>
                <a:lnTo>
                  <a:pt x="164186" y="316503"/>
                </a:lnTo>
                <a:lnTo>
                  <a:pt x="170418" y="314658"/>
                </a:lnTo>
                <a:lnTo>
                  <a:pt x="176478" y="312476"/>
                </a:lnTo>
                <a:lnTo>
                  <a:pt x="182422" y="310069"/>
                </a:lnTo>
                <a:lnTo>
                  <a:pt x="188290" y="307511"/>
                </a:lnTo>
                <a:lnTo>
                  <a:pt x="194106" y="304854"/>
                </a:lnTo>
                <a:lnTo>
                  <a:pt x="200842" y="302130"/>
                </a:lnTo>
                <a:lnTo>
                  <a:pt x="215945" y="296563"/>
                </a:lnTo>
                <a:lnTo>
                  <a:pt x="223022" y="293745"/>
                </a:lnTo>
                <a:lnTo>
                  <a:pt x="229644" y="290914"/>
                </a:lnTo>
                <a:lnTo>
                  <a:pt x="235964" y="288074"/>
                </a:lnTo>
                <a:lnTo>
                  <a:pt x="243035" y="285228"/>
                </a:lnTo>
                <a:lnTo>
                  <a:pt x="258511" y="279526"/>
                </a:lnTo>
                <a:lnTo>
                  <a:pt x="265685" y="276672"/>
                </a:lnTo>
                <a:lnTo>
                  <a:pt x="272374" y="273817"/>
                </a:lnTo>
                <a:lnTo>
                  <a:pt x="278738" y="270961"/>
                </a:lnTo>
                <a:lnTo>
                  <a:pt x="284885" y="269057"/>
                </a:lnTo>
                <a:lnTo>
                  <a:pt x="290889" y="267788"/>
                </a:lnTo>
                <a:lnTo>
                  <a:pt x="296796" y="266941"/>
                </a:lnTo>
                <a:lnTo>
                  <a:pt x="302639" y="265425"/>
                </a:lnTo>
                <a:lnTo>
                  <a:pt x="308440" y="263461"/>
                </a:lnTo>
                <a:lnTo>
                  <a:pt x="314211" y="261200"/>
                </a:lnTo>
                <a:lnTo>
                  <a:pt x="323164" y="258687"/>
                </a:lnTo>
                <a:lnTo>
                  <a:pt x="334328" y="2566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12"/>
          <p:cNvSpPr/>
          <p:nvPr/>
        </p:nvSpPr>
        <p:spPr>
          <a:xfrm>
            <a:off x="8086833" y="1997402"/>
            <a:ext cx="209411" cy="377181"/>
          </a:xfrm>
          <a:custGeom>
            <a:avLst/>
            <a:gdLst/>
            <a:ahLst/>
            <a:cxnLst/>
            <a:rect l="0" t="0" r="0" b="0"/>
            <a:pathLst>
              <a:path w="209411" h="377181">
                <a:moveTo>
                  <a:pt x="162769" y="25708"/>
                </a:moveTo>
                <a:lnTo>
                  <a:pt x="167320" y="21157"/>
                </a:lnTo>
                <a:lnTo>
                  <a:pt x="168660" y="18864"/>
                </a:lnTo>
                <a:lnTo>
                  <a:pt x="170989" y="10107"/>
                </a:lnTo>
                <a:lnTo>
                  <a:pt x="177163" y="2976"/>
                </a:lnTo>
                <a:lnTo>
                  <a:pt x="179552" y="383"/>
                </a:lnTo>
                <a:lnTo>
                  <a:pt x="173082" y="42"/>
                </a:lnTo>
                <a:lnTo>
                  <a:pt x="169257" y="13"/>
                </a:lnTo>
                <a:lnTo>
                  <a:pt x="158033" y="0"/>
                </a:lnTo>
                <a:lnTo>
                  <a:pt x="151992" y="949"/>
                </a:lnTo>
                <a:lnTo>
                  <a:pt x="146059" y="2535"/>
                </a:lnTo>
                <a:lnTo>
                  <a:pt x="140199" y="4544"/>
                </a:lnTo>
                <a:lnTo>
                  <a:pt x="134387" y="5884"/>
                </a:lnTo>
                <a:lnTo>
                  <a:pt x="128608" y="6777"/>
                </a:lnTo>
                <a:lnTo>
                  <a:pt x="122850" y="7372"/>
                </a:lnTo>
                <a:lnTo>
                  <a:pt x="116154" y="8721"/>
                </a:lnTo>
                <a:lnTo>
                  <a:pt x="108832" y="10573"/>
                </a:lnTo>
                <a:lnTo>
                  <a:pt x="101095" y="12761"/>
                </a:lnTo>
                <a:lnTo>
                  <a:pt x="94030" y="14219"/>
                </a:lnTo>
                <a:lnTo>
                  <a:pt x="87416" y="15191"/>
                </a:lnTo>
                <a:lnTo>
                  <a:pt x="81101" y="15839"/>
                </a:lnTo>
                <a:lnTo>
                  <a:pt x="74985" y="17223"/>
                </a:lnTo>
                <a:lnTo>
                  <a:pt x="69004" y="19099"/>
                </a:lnTo>
                <a:lnTo>
                  <a:pt x="63112" y="21302"/>
                </a:lnTo>
                <a:lnTo>
                  <a:pt x="57279" y="23723"/>
                </a:lnTo>
                <a:lnTo>
                  <a:pt x="51484" y="26289"/>
                </a:lnTo>
                <a:lnTo>
                  <a:pt x="45717" y="28953"/>
                </a:lnTo>
                <a:lnTo>
                  <a:pt x="40919" y="30729"/>
                </a:lnTo>
                <a:lnTo>
                  <a:pt x="36768" y="31912"/>
                </a:lnTo>
                <a:lnTo>
                  <a:pt x="33048" y="32702"/>
                </a:lnTo>
                <a:lnTo>
                  <a:pt x="29616" y="34180"/>
                </a:lnTo>
                <a:lnTo>
                  <a:pt x="23263" y="38363"/>
                </a:lnTo>
                <a:lnTo>
                  <a:pt x="17263" y="40857"/>
                </a:lnTo>
                <a:lnTo>
                  <a:pt x="14330" y="41522"/>
                </a:lnTo>
                <a:lnTo>
                  <a:pt x="12374" y="42918"/>
                </a:lnTo>
                <a:lnTo>
                  <a:pt x="11071" y="44801"/>
                </a:lnTo>
                <a:lnTo>
                  <a:pt x="9623" y="49434"/>
                </a:lnTo>
                <a:lnTo>
                  <a:pt x="8980" y="54667"/>
                </a:lnTo>
                <a:lnTo>
                  <a:pt x="7855" y="57397"/>
                </a:lnTo>
                <a:lnTo>
                  <a:pt x="2675" y="65789"/>
                </a:lnTo>
                <a:lnTo>
                  <a:pt x="1129" y="71461"/>
                </a:lnTo>
                <a:lnTo>
                  <a:pt x="442" y="79698"/>
                </a:lnTo>
                <a:lnTo>
                  <a:pt x="136" y="88756"/>
                </a:lnTo>
                <a:lnTo>
                  <a:pt x="0" y="95957"/>
                </a:lnTo>
                <a:lnTo>
                  <a:pt x="2480" y="104872"/>
                </a:lnTo>
                <a:lnTo>
                  <a:pt x="5805" y="115184"/>
                </a:lnTo>
                <a:lnTo>
                  <a:pt x="7283" y="126117"/>
                </a:lnTo>
                <a:lnTo>
                  <a:pt x="7939" y="137327"/>
                </a:lnTo>
                <a:lnTo>
                  <a:pt x="8231" y="148659"/>
                </a:lnTo>
                <a:lnTo>
                  <a:pt x="8464" y="212492"/>
                </a:lnTo>
                <a:lnTo>
                  <a:pt x="11004" y="216038"/>
                </a:lnTo>
                <a:lnTo>
                  <a:pt x="15846" y="221524"/>
                </a:lnTo>
                <a:lnTo>
                  <a:pt x="17194" y="221022"/>
                </a:lnTo>
                <a:lnTo>
                  <a:pt x="23646" y="216717"/>
                </a:lnTo>
                <a:lnTo>
                  <a:pt x="28864" y="215376"/>
                </a:lnTo>
                <a:lnTo>
                  <a:pt x="32541" y="215018"/>
                </a:lnTo>
                <a:lnTo>
                  <a:pt x="36898" y="214780"/>
                </a:lnTo>
                <a:lnTo>
                  <a:pt x="41708" y="214620"/>
                </a:lnTo>
                <a:lnTo>
                  <a:pt x="46820" y="213562"/>
                </a:lnTo>
                <a:lnTo>
                  <a:pt x="52131" y="211904"/>
                </a:lnTo>
                <a:lnTo>
                  <a:pt x="57579" y="209846"/>
                </a:lnTo>
                <a:lnTo>
                  <a:pt x="78896" y="202399"/>
                </a:lnTo>
                <a:lnTo>
                  <a:pt x="103311" y="194160"/>
                </a:lnTo>
                <a:lnTo>
                  <a:pt x="111700" y="192301"/>
                </a:lnTo>
                <a:lnTo>
                  <a:pt x="120150" y="191063"/>
                </a:lnTo>
                <a:lnTo>
                  <a:pt x="128641" y="190237"/>
                </a:lnTo>
                <a:lnTo>
                  <a:pt x="136207" y="189686"/>
                </a:lnTo>
                <a:lnTo>
                  <a:pt x="143156" y="189319"/>
                </a:lnTo>
                <a:lnTo>
                  <a:pt x="155958" y="188911"/>
                </a:lnTo>
                <a:lnTo>
                  <a:pt x="167997" y="188730"/>
                </a:lnTo>
                <a:lnTo>
                  <a:pt x="172922" y="189634"/>
                </a:lnTo>
                <a:lnTo>
                  <a:pt x="177157" y="191189"/>
                </a:lnTo>
                <a:lnTo>
                  <a:pt x="180934" y="193179"/>
                </a:lnTo>
                <a:lnTo>
                  <a:pt x="184404" y="195458"/>
                </a:lnTo>
                <a:lnTo>
                  <a:pt x="190799" y="200530"/>
                </a:lnTo>
                <a:lnTo>
                  <a:pt x="196817" y="205959"/>
                </a:lnTo>
                <a:lnTo>
                  <a:pt x="199756" y="208740"/>
                </a:lnTo>
                <a:lnTo>
                  <a:pt x="205560" y="216910"/>
                </a:lnTo>
                <a:lnTo>
                  <a:pt x="208442" y="221756"/>
                </a:lnTo>
                <a:lnTo>
                  <a:pt x="209410" y="226892"/>
                </a:lnTo>
                <a:lnTo>
                  <a:pt x="209103" y="232220"/>
                </a:lnTo>
                <a:lnTo>
                  <a:pt x="206222" y="243221"/>
                </a:lnTo>
                <a:lnTo>
                  <a:pt x="201766" y="254460"/>
                </a:lnTo>
                <a:lnTo>
                  <a:pt x="196611" y="265805"/>
                </a:lnTo>
                <a:lnTo>
                  <a:pt x="193903" y="271498"/>
                </a:lnTo>
                <a:lnTo>
                  <a:pt x="190192" y="278150"/>
                </a:lnTo>
                <a:lnTo>
                  <a:pt x="185814" y="285443"/>
                </a:lnTo>
                <a:lnTo>
                  <a:pt x="180990" y="293162"/>
                </a:lnTo>
                <a:lnTo>
                  <a:pt x="174916" y="300213"/>
                </a:lnTo>
                <a:lnTo>
                  <a:pt x="168010" y="306819"/>
                </a:lnTo>
                <a:lnTo>
                  <a:pt x="160548" y="313128"/>
                </a:lnTo>
                <a:lnTo>
                  <a:pt x="152716" y="319238"/>
                </a:lnTo>
                <a:lnTo>
                  <a:pt x="144637" y="325217"/>
                </a:lnTo>
                <a:lnTo>
                  <a:pt x="128040" y="336940"/>
                </a:lnTo>
                <a:lnTo>
                  <a:pt x="111140" y="348501"/>
                </a:lnTo>
                <a:lnTo>
                  <a:pt x="103584" y="353298"/>
                </a:lnTo>
                <a:lnTo>
                  <a:pt x="96643" y="357449"/>
                </a:lnTo>
                <a:lnTo>
                  <a:pt x="90110" y="361168"/>
                </a:lnTo>
                <a:lnTo>
                  <a:pt x="83850" y="363648"/>
                </a:lnTo>
                <a:lnTo>
                  <a:pt x="77771" y="365301"/>
                </a:lnTo>
                <a:lnTo>
                  <a:pt x="71814" y="366403"/>
                </a:lnTo>
                <a:lnTo>
                  <a:pt x="66891" y="368091"/>
                </a:lnTo>
                <a:lnTo>
                  <a:pt x="62654" y="370168"/>
                </a:lnTo>
                <a:lnTo>
                  <a:pt x="58879" y="372505"/>
                </a:lnTo>
                <a:lnTo>
                  <a:pt x="55409" y="374063"/>
                </a:lnTo>
                <a:lnTo>
                  <a:pt x="49014" y="375795"/>
                </a:lnTo>
                <a:lnTo>
                  <a:pt x="42754" y="3771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13"/>
          <p:cNvSpPr/>
          <p:nvPr/>
        </p:nvSpPr>
        <p:spPr>
          <a:xfrm>
            <a:off x="8369617" y="2117553"/>
            <a:ext cx="214314" cy="51290"/>
          </a:xfrm>
          <a:custGeom>
            <a:avLst/>
            <a:gdLst/>
            <a:ahLst/>
            <a:cxnLst/>
            <a:rect l="0" t="0" r="0" b="0"/>
            <a:pathLst>
              <a:path w="214314" h="51290">
                <a:moveTo>
                  <a:pt x="0" y="51289"/>
                </a:moveTo>
                <a:lnTo>
                  <a:pt x="4551" y="51289"/>
                </a:lnTo>
                <a:lnTo>
                  <a:pt x="6844" y="50336"/>
                </a:lnTo>
                <a:lnTo>
                  <a:pt x="9325" y="48749"/>
                </a:lnTo>
                <a:lnTo>
                  <a:pt x="11931" y="46738"/>
                </a:lnTo>
                <a:lnTo>
                  <a:pt x="14622" y="45398"/>
                </a:lnTo>
                <a:lnTo>
                  <a:pt x="20152" y="43908"/>
                </a:lnTo>
                <a:lnTo>
                  <a:pt x="23911" y="42558"/>
                </a:lnTo>
                <a:lnTo>
                  <a:pt x="28324" y="40706"/>
                </a:lnTo>
                <a:lnTo>
                  <a:pt x="33170" y="38519"/>
                </a:lnTo>
                <a:lnTo>
                  <a:pt x="39258" y="36108"/>
                </a:lnTo>
                <a:lnTo>
                  <a:pt x="53643" y="30890"/>
                </a:lnTo>
                <a:lnTo>
                  <a:pt x="61480" y="29117"/>
                </a:lnTo>
                <a:lnTo>
                  <a:pt x="69562" y="27935"/>
                </a:lnTo>
                <a:lnTo>
                  <a:pt x="77806" y="27147"/>
                </a:lnTo>
                <a:lnTo>
                  <a:pt x="86162" y="25670"/>
                </a:lnTo>
                <a:lnTo>
                  <a:pt x="94588" y="23732"/>
                </a:lnTo>
                <a:lnTo>
                  <a:pt x="103065" y="21488"/>
                </a:lnTo>
                <a:lnTo>
                  <a:pt x="120102" y="16454"/>
                </a:lnTo>
                <a:lnTo>
                  <a:pt x="154323" y="5461"/>
                </a:lnTo>
                <a:lnTo>
                  <a:pt x="161937" y="3592"/>
                </a:lnTo>
                <a:lnTo>
                  <a:pt x="168918" y="2346"/>
                </a:lnTo>
                <a:lnTo>
                  <a:pt x="175476" y="1516"/>
                </a:lnTo>
                <a:lnTo>
                  <a:pt x="180802" y="962"/>
                </a:lnTo>
                <a:lnTo>
                  <a:pt x="185305" y="592"/>
                </a:lnTo>
                <a:lnTo>
                  <a:pt x="189259" y="346"/>
                </a:lnTo>
                <a:lnTo>
                  <a:pt x="196193" y="73"/>
                </a:lnTo>
                <a:lnTo>
                  <a:pt x="199376" y="0"/>
                </a:lnTo>
                <a:lnTo>
                  <a:pt x="202449" y="904"/>
                </a:lnTo>
                <a:lnTo>
                  <a:pt x="205451" y="2459"/>
                </a:lnTo>
                <a:lnTo>
                  <a:pt x="214313" y="84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14"/>
          <p:cNvSpPr/>
          <p:nvPr/>
        </p:nvSpPr>
        <p:spPr>
          <a:xfrm>
            <a:off x="8352472" y="2211705"/>
            <a:ext cx="205741" cy="51435"/>
          </a:xfrm>
          <a:custGeom>
            <a:avLst/>
            <a:gdLst/>
            <a:ahLst/>
            <a:cxnLst/>
            <a:rect l="0" t="0" r="0" b="0"/>
            <a:pathLst>
              <a:path w="205741" h="51435">
                <a:moveTo>
                  <a:pt x="0" y="51434"/>
                </a:moveTo>
                <a:lnTo>
                  <a:pt x="11932" y="51434"/>
                </a:lnTo>
                <a:lnTo>
                  <a:pt x="14622" y="50482"/>
                </a:lnTo>
                <a:lnTo>
                  <a:pt x="17368" y="48895"/>
                </a:lnTo>
                <a:lnTo>
                  <a:pt x="20151" y="46884"/>
                </a:lnTo>
                <a:lnTo>
                  <a:pt x="23912" y="44590"/>
                </a:lnTo>
                <a:lnTo>
                  <a:pt x="28324" y="42109"/>
                </a:lnTo>
                <a:lnTo>
                  <a:pt x="33171" y="39503"/>
                </a:lnTo>
                <a:lnTo>
                  <a:pt x="39259" y="36812"/>
                </a:lnTo>
                <a:lnTo>
                  <a:pt x="46175" y="34067"/>
                </a:lnTo>
                <a:lnTo>
                  <a:pt x="53643" y="31283"/>
                </a:lnTo>
                <a:lnTo>
                  <a:pt x="61480" y="29428"/>
                </a:lnTo>
                <a:lnTo>
                  <a:pt x="69561" y="28191"/>
                </a:lnTo>
                <a:lnTo>
                  <a:pt x="77807" y="27367"/>
                </a:lnTo>
                <a:lnTo>
                  <a:pt x="86161" y="25864"/>
                </a:lnTo>
                <a:lnTo>
                  <a:pt x="94589" y="23910"/>
                </a:lnTo>
                <a:lnTo>
                  <a:pt x="103065" y="21655"/>
                </a:lnTo>
                <a:lnTo>
                  <a:pt x="120102" y="16609"/>
                </a:lnTo>
                <a:lnTo>
                  <a:pt x="128645" y="13930"/>
                </a:lnTo>
                <a:lnTo>
                  <a:pt x="136247" y="12144"/>
                </a:lnTo>
                <a:lnTo>
                  <a:pt x="143218" y="10953"/>
                </a:lnTo>
                <a:lnTo>
                  <a:pt x="149772" y="10160"/>
                </a:lnTo>
                <a:lnTo>
                  <a:pt x="156045" y="9631"/>
                </a:lnTo>
                <a:lnTo>
                  <a:pt x="162133" y="9278"/>
                </a:lnTo>
                <a:lnTo>
                  <a:pt x="168097" y="9042"/>
                </a:lnTo>
                <a:lnTo>
                  <a:pt x="173024" y="7933"/>
                </a:lnTo>
                <a:lnTo>
                  <a:pt x="177262" y="6241"/>
                </a:lnTo>
                <a:lnTo>
                  <a:pt x="181040" y="4160"/>
                </a:lnTo>
                <a:lnTo>
                  <a:pt x="184511" y="2774"/>
                </a:lnTo>
                <a:lnTo>
                  <a:pt x="190908" y="1232"/>
                </a:lnTo>
                <a:lnTo>
                  <a:pt x="196926" y="54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15"/>
          <p:cNvSpPr/>
          <p:nvPr/>
        </p:nvSpPr>
        <p:spPr>
          <a:xfrm>
            <a:off x="8644089" y="2066003"/>
            <a:ext cx="213148" cy="239731"/>
          </a:xfrm>
          <a:custGeom>
            <a:avLst/>
            <a:gdLst/>
            <a:ahLst/>
            <a:cxnLst/>
            <a:rect l="0" t="0" r="0" b="0"/>
            <a:pathLst>
              <a:path w="213148" h="239731">
                <a:moveTo>
                  <a:pt x="94145" y="8542"/>
                </a:moveTo>
                <a:lnTo>
                  <a:pt x="94145" y="0"/>
                </a:lnTo>
                <a:lnTo>
                  <a:pt x="82214" y="11904"/>
                </a:lnTo>
                <a:lnTo>
                  <a:pt x="77619" y="15545"/>
                </a:lnTo>
                <a:lnTo>
                  <a:pt x="71698" y="19878"/>
                </a:lnTo>
                <a:lnTo>
                  <a:pt x="64893" y="24672"/>
                </a:lnTo>
                <a:lnTo>
                  <a:pt x="59403" y="30725"/>
                </a:lnTo>
                <a:lnTo>
                  <a:pt x="54792" y="37618"/>
                </a:lnTo>
                <a:lnTo>
                  <a:pt x="50765" y="45071"/>
                </a:lnTo>
                <a:lnTo>
                  <a:pt x="46175" y="51945"/>
                </a:lnTo>
                <a:lnTo>
                  <a:pt x="41210" y="58432"/>
                </a:lnTo>
                <a:lnTo>
                  <a:pt x="35995" y="64662"/>
                </a:lnTo>
                <a:lnTo>
                  <a:pt x="31566" y="71672"/>
                </a:lnTo>
                <a:lnTo>
                  <a:pt x="27662" y="79204"/>
                </a:lnTo>
                <a:lnTo>
                  <a:pt x="24105" y="87082"/>
                </a:lnTo>
                <a:lnTo>
                  <a:pt x="20782" y="95192"/>
                </a:lnTo>
                <a:lnTo>
                  <a:pt x="17614" y="103456"/>
                </a:lnTo>
                <a:lnTo>
                  <a:pt x="11555" y="120258"/>
                </a:lnTo>
                <a:lnTo>
                  <a:pt x="5686" y="137251"/>
                </a:lnTo>
                <a:lnTo>
                  <a:pt x="3740" y="144830"/>
                </a:lnTo>
                <a:lnTo>
                  <a:pt x="2443" y="151788"/>
                </a:lnTo>
                <a:lnTo>
                  <a:pt x="1578" y="158332"/>
                </a:lnTo>
                <a:lnTo>
                  <a:pt x="1001" y="165552"/>
                </a:lnTo>
                <a:lnTo>
                  <a:pt x="617" y="173223"/>
                </a:lnTo>
                <a:lnTo>
                  <a:pt x="189" y="188413"/>
                </a:lnTo>
                <a:lnTo>
                  <a:pt x="0" y="201514"/>
                </a:lnTo>
                <a:lnTo>
                  <a:pt x="902" y="206723"/>
                </a:lnTo>
                <a:lnTo>
                  <a:pt x="2456" y="211147"/>
                </a:lnTo>
                <a:lnTo>
                  <a:pt x="11793" y="229643"/>
                </a:lnTo>
                <a:lnTo>
                  <a:pt x="15432" y="233095"/>
                </a:lnTo>
                <a:lnTo>
                  <a:pt x="19762" y="235397"/>
                </a:lnTo>
                <a:lnTo>
                  <a:pt x="24555" y="236931"/>
                </a:lnTo>
                <a:lnTo>
                  <a:pt x="29654" y="237954"/>
                </a:lnTo>
                <a:lnTo>
                  <a:pt x="34958" y="238635"/>
                </a:lnTo>
                <a:lnTo>
                  <a:pt x="40400" y="239090"/>
                </a:lnTo>
                <a:lnTo>
                  <a:pt x="45933" y="239393"/>
                </a:lnTo>
                <a:lnTo>
                  <a:pt x="57160" y="239730"/>
                </a:lnTo>
                <a:lnTo>
                  <a:pt x="63774" y="238867"/>
                </a:lnTo>
                <a:lnTo>
                  <a:pt x="71040" y="237339"/>
                </a:lnTo>
                <a:lnTo>
                  <a:pt x="78742" y="235368"/>
                </a:lnTo>
                <a:lnTo>
                  <a:pt x="86733" y="233102"/>
                </a:lnTo>
                <a:lnTo>
                  <a:pt x="103234" y="228044"/>
                </a:lnTo>
                <a:lnTo>
                  <a:pt x="110682" y="224409"/>
                </a:lnTo>
                <a:lnTo>
                  <a:pt x="117552" y="220081"/>
                </a:lnTo>
                <a:lnTo>
                  <a:pt x="124037" y="215290"/>
                </a:lnTo>
                <a:lnTo>
                  <a:pt x="138864" y="204887"/>
                </a:lnTo>
                <a:lnTo>
                  <a:pt x="146817" y="199446"/>
                </a:lnTo>
                <a:lnTo>
                  <a:pt x="154025" y="193914"/>
                </a:lnTo>
                <a:lnTo>
                  <a:pt x="160735" y="188321"/>
                </a:lnTo>
                <a:lnTo>
                  <a:pt x="167115" y="182687"/>
                </a:lnTo>
                <a:lnTo>
                  <a:pt x="179281" y="171347"/>
                </a:lnTo>
                <a:lnTo>
                  <a:pt x="185193" y="165656"/>
                </a:lnTo>
                <a:lnTo>
                  <a:pt x="191038" y="159004"/>
                </a:lnTo>
                <a:lnTo>
                  <a:pt x="196841" y="151713"/>
                </a:lnTo>
                <a:lnTo>
                  <a:pt x="202614" y="143994"/>
                </a:lnTo>
                <a:lnTo>
                  <a:pt x="206463" y="136943"/>
                </a:lnTo>
                <a:lnTo>
                  <a:pt x="209029" y="130338"/>
                </a:lnTo>
                <a:lnTo>
                  <a:pt x="210740" y="124029"/>
                </a:lnTo>
                <a:lnTo>
                  <a:pt x="211880" y="116966"/>
                </a:lnTo>
                <a:lnTo>
                  <a:pt x="212640" y="109399"/>
                </a:lnTo>
                <a:lnTo>
                  <a:pt x="213147" y="101498"/>
                </a:lnTo>
                <a:lnTo>
                  <a:pt x="212532" y="94325"/>
                </a:lnTo>
                <a:lnTo>
                  <a:pt x="211170" y="87638"/>
                </a:lnTo>
                <a:lnTo>
                  <a:pt x="209309" y="81275"/>
                </a:lnTo>
                <a:lnTo>
                  <a:pt x="208069" y="75128"/>
                </a:lnTo>
                <a:lnTo>
                  <a:pt x="207242" y="69125"/>
                </a:lnTo>
                <a:lnTo>
                  <a:pt x="206691" y="63218"/>
                </a:lnTo>
                <a:lnTo>
                  <a:pt x="204418" y="58328"/>
                </a:lnTo>
                <a:lnTo>
                  <a:pt x="200999" y="54115"/>
                </a:lnTo>
                <a:lnTo>
                  <a:pt x="196813" y="50354"/>
                </a:lnTo>
                <a:lnTo>
                  <a:pt x="187084" y="41095"/>
                </a:lnTo>
                <a:lnTo>
                  <a:pt x="181821" y="35959"/>
                </a:lnTo>
                <a:lnTo>
                  <a:pt x="176409" y="31582"/>
                </a:lnTo>
                <a:lnTo>
                  <a:pt x="170895" y="27712"/>
                </a:lnTo>
                <a:lnTo>
                  <a:pt x="165315" y="24179"/>
                </a:lnTo>
                <a:lnTo>
                  <a:pt x="158737" y="21824"/>
                </a:lnTo>
                <a:lnTo>
                  <a:pt x="151494" y="20254"/>
                </a:lnTo>
                <a:lnTo>
                  <a:pt x="143808" y="19207"/>
                </a:lnTo>
                <a:lnTo>
                  <a:pt x="134873" y="18510"/>
                </a:lnTo>
                <a:lnTo>
                  <a:pt x="125108" y="18044"/>
                </a:lnTo>
                <a:lnTo>
                  <a:pt x="114787" y="17734"/>
                </a:lnTo>
                <a:lnTo>
                  <a:pt x="104096" y="18480"/>
                </a:lnTo>
                <a:lnTo>
                  <a:pt x="93160" y="19930"/>
                </a:lnTo>
                <a:lnTo>
                  <a:pt x="82058" y="21849"/>
                </a:lnTo>
                <a:lnTo>
                  <a:pt x="71799" y="25033"/>
                </a:lnTo>
                <a:lnTo>
                  <a:pt x="62103" y="29061"/>
                </a:lnTo>
                <a:lnTo>
                  <a:pt x="52781" y="33651"/>
                </a:lnTo>
                <a:lnTo>
                  <a:pt x="43710" y="36711"/>
                </a:lnTo>
                <a:lnTo>
                  <a:pt x="34805" y="38751"/>
                </a:lnTo>
                <a:lnTo>
                  <a:pt x="8420" y="428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16"/>
          <p:cNvSpPr/>
          <p:nvPr/>
        </p:nvSpPr>
        <p:spPr>
          <a:xfrm>
            <a:off x="6003607" y="1345882"/>
            <a:ext cx="848678" cy="2948941"/>
          </a:xfrm>
          <a:custGeom>
            <a:avLst/>
            <a:gdLst/>
            <a:ahLst/>
            <a:cxnLst/>
            <a:rect l="0" t="0" r="0" b="0"/>
            <a:pathLst>
              <a:path w="848678" h="2948941">
                <a:moveTo>
                  <a:pt x="848677" y="0"/>
                </a:moveTo>
                <a:lnTo>
                  <a:pt x="836746" y="0"/>
                </a:lnTo>
                <a:lnTo>
                  <a:pt x="835008" y="953"/>
                </a:lnTo>
                <a:lnTo>
                  <a:pt x="833850" y="2540"/>
                </a:lnTo>
                <a:lnTo>
                  <a:pt x="833077" y="4551"/>
                </a:lnTo>
                <a:lnTo>
                  <a:pt x="817001" y="30756"/>
                </a:lnTo>
                <a:lnTo>
                  <a:pt x="789825" y="103596"/>
                </a:lnTo>
                <a:lnTo>
                  <a:pt x="769327" y="148488"/>
                </a:lnTo>
                <a:lnTo>
                  <a:pt x="749707" y="207085"/>
                </a:lnTo>
                <a:lnTo>
                  <a:pt x="727278" y="281810"/>
                </a:lnTo>
                <a:lnTo>
                  <a:pt x="705822" y="341466"/>
                </a:lnTo>
                <a:lnTo>
                  <a:pt x="680412" y="408938"/>
                </a:lnTo>
                <a:lnTo>
                  <a:pt x="653243" y="486550"/>
                </a:lnTo>
                <a:lnTo>
                  <a:pt x="625293" y="573750"/>
                </a:lnTo>
                <a:lnTo>
                  <a:pt x="611172" y="619672"/>
                </a:lnTo>
                <a:lnTo>
                  <a:pt x="594138" y="669337"/>
                </a:lnTo>
                <a:lnTo>
                  <a:pt x="554891" y="775321"/>
                </a:lnTo>
                <a:lnTo>
                  <a:pt x="435763" y="1081564"/>
                </a:lnTo>
                <a:lnTo>
                  <a:pt x="329494" y="1372940"/>
                </a:lnTo>
                <a:lnTo>
                  <a:pt x="273442" y="1539201"/>
                </a:lnTo>
                <a:lnTo>
                  <a:pt x="245159" y="1626209"/>
                </a:lnTo>
                <a:lnTo>
                  <a:pt x="218684" y="1719457"/>
                </a:lnTo>
                <a:lnTo>
                  <a:pt x="193415" y="1816865"/>
                </a:lnTo>
                <a:lnTo>
                  <a:pt x="168948" y="1917045"/>
                </a:lnTo>
                <a:lnTo>
                  <a:pt x="145969" y="2022886"/>
                </a:lnTo>
                <a:lnTo>
                  <a:pt x="102658" y="2244625"/>
                </a:lnTo>
                <a:lnTo>
                  <a:pt x="49890" y="2552612"/>
                </a:lnTo>
                <a:lnTo>
                  <a:pt x="37070" y="2640906"/>
                </a:lnTo>
                <a:lnTo>
                  <a:pt x="0" y="29489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17"/>
          <p:cNvSpPr/>
          <p:nvPr/>
        </p:nvSpPr>
        <p:spPr>
          <a:xfrm>
            <a:off x="4426267" y="2696361"/>
            <a:ext cx="273669" cy="329331"/>
          </a:xfrm>
          <a:custGeom>
            <a:avLst/>
            <a:gdLst/>
            <a:ahLst/>
            <a:cxnLst/>
            <a:rect l="0" t="0" r="0" b="0"/>
            <a:pathLst>
              <a:path w="273669" h="329331">
                <a:moveTo>
                  <a:pt x="0" y="72556"/>
                </a:moveTo>
                <a:lnTo>
                  <a:pt x="0" y="68005"/>
                </a:lnTo>
                <a:lnTo>
                  <a:pt x="953" y="66665"/>
                </a:lnTo>
                <a:lnTo>
                  <a:pt x="2540" y="65771"/>
                </a:lnTo>
                <a:lnTo>
                  <a:pt x="4551" y="65175"/>
                </a:lnTo>
                <a:lnTo>
                  <a:pt x="9325" y="61973"/>
                </a:lnTo>
                <a:lnTo>
                  <a:pt x="17368" y="54815"/>
                </a:lnTo>
                <a:lnTo>
                  <a:pt x="25783" y="46662"/>
                </a:lnTo>
                <a:lnTo>
                  <a:pt x="32414" y="41045"/>
                </a:lnTo>
                <a:lnTo>
                  <a:pt x="36850" y="38214"/>
                </a:lnTo>
                <a:lnTo>
                  <a:pt x="41711" y="35374"/>
                </a:lnTo>
                <a:lnTo>
                  <a:pt x="46857" y="31575"/>
                </a:lnTo>
                <a:lnTo>
                  <a:pt x="52194" y="27138"/>
                </a:lnTo>
                <a:lnTo>
                  <a:pt x="57656" y="22275"/>
                </a:lnTo>
                <a:lnTo>
                  <a:pt x="63202" y="19033"/>
                </a:lnTo>
                <a:lnTo>
                  <a:pt x="68805" y="16871"/>
                </a:lnTo>
                <a:lnTo>
                  <a:pt x="74445" y="15431"/>
                </a:lnTo>
                <a:lnTo>
                  <a:pt x="81062" y="13517"/>
                </a:lnTo>
                <a:lnTo>
                  <a:pt x="96036" y="8852"/>
                </a:lnTo>
                <a:lnTo>
                  <a:pt x="103076" y="6274"/>
                </a:lnTo>
                <a:lnTo>
                  <a:pt x="109675" y="3603"/>
                </a:lnTo>
                <a:lnTo>
                  <a:pt x="115979" y="870"/>
                </a:lnTo>
                <a:lnTo>
                  <a:pt x="122087" y="0"/>
                </a:lnTo>
                <a:lnTo>
                  <a:pt x="128064" y="373"/>
                </a:lnTo>
                <a:lnTo>
                  <a:pt x="133953" y="1574"/>
                </a:lnTo>
                <a:lnTo>
                  <a:pt x="138832" y="2375"/>
                </a:lnTo>
                <a:lnTo>
                  <a:pt x="146793" y="3264"/>
                </a:lnTo>
                <a:lnTo>
                  <a:pt x="151202" y="4454"/>
                </a:lnTo>
                <a:lnTo>
                  <a:pt x="156046" y="6200"/>
                </a:lnTo>
                <a:lnTo>
                  <a:pt x="161181" y="8316"/>
                </a:lnTo>
                <a:lnTo>
                  <a:pt x="164604" y="10679"/>
                </a:lnTo>
                <a:lnTo>
                  <a:pt x="166886" y="13208"/>
                </a:lnTo>
                <a:lnTo>
                  <a:pt x="170374" y="18557"/>
                </a:lnTo>
                <a:lnTo>
                  <a:pt x="175099" y="24109"/>
                </a:lnTo>
                <a:lnTo>
                  <a:pt x="176740" y="27875"/>
                </a:lnTo>
                <a:lnTo>
                  <a:pt x="178564" y="37140"/>
                </a:lnTo>
                <a:lnTo>
                  <a:pt x="178098" y="42278"/>
                </a:lnTo>
                <a:lnTo>
                  <a:pt x="176834" y="47608"/>
                </a:lnTo>
                <a:lnTo>
                  <a:pt x="175040" y="53067"/>
                </a:lnTo>
                <a:lnTo>
                  <a:pt x="171938" y="58611"/>
                </a:lnTo>
                <a:lnTo>
                  <a:pt x="167965" y="64212"/>
                </a:lnTo>
                <a:lnTo>
                  <a:pt x="163412" y="69851"/>
                </a:lnTo>
                <a:lnTo>
                  <a:pt x="159424" y="75515"/>
                </a:lnTo>
                <a:lnTo>
                  <a:pt x="155813" y="81196"/>
                </a:lnTo>
                <a:lnTo>
                  <a:pt x="152453" y="86889"/>
                </a:lnTo>
                <a:lnTo>
                  <a:pt x="148308" y="91636"/>
                </a:lnTo>
                <a:lnTo>
                  <a:pt x="143639" y="95754"/>
                </a:lnTo>
                <a:lnTo>
                  <a:pt x="138622" y="99451"/>
                </a:lnTo>
                <a:lnTo>
                  <a:pt x="130507" y="106099"/>
                </a:lnTo>
                <a:lnTo>
                  <a:pt x="122773" y="112229"/>
                </a:lnTo>
                <a:lnTo>
                  <a:pt x="118044" y="115197"/>
                </a:lnTo>
                <a:lnTo>
                  <a:pt x="112986" y="118129"/>
                </a:lnTo>
                <a:lnTo>
                  <a:pt x="109614" y="121035"/>
                </a:lnTo>
                <a:lnTo>
                  <a:pt x="107366" y="123926"/>
                </a:lnTo>
                <a:lnTo>
                  <a:pt x="103916" y="129677"/>
                </a:lnTo>
                <a:lnTo>
                  <a:pt x="95753" y="139439"/>
                </a:lnTo>
                <a:lnTo>
                  <a:pt x="94335" y="141092"/>
                </a:lnTo>
                <a:lnTo>
                  <a:pt x="107069" y="128365"/>
                </a:lnTo>
                <a:lnTo>
                  <a:pt x="111384" y="125954"/>
                </a:lnTo>
                <a:lnTo>
                  <a:pt x="117119" y="123395"/>
                </a:lnTo>
                <a:lnTo>
                  <a:pt x="123799" y="120736"/>
                </a:lnTo>
                <a:lnTo>
                  <a:pt x="129205" y="118964"/>
                </a:lnTo>
                <a:lnTo>
                  <a:pt x="137752" y="116994"/>
                </a:lnTo>
                <a:lnTo>
                  <a:pt x="143269" y="116469"/>
                </a:lnTo>
                <a:lnTo>
                  <a:pt x="149806" y="116119"/>
                </a:lnTo>
                <a:lnTo>
                  <a:pt x="164688" y="115730"/>
                </a:lnTo>
                <a:lnTo>
                  <a:pt x="180827" y="115557"/>
                </a:lnTo>
                <a:lnTo>
                  <a:pt x="188179" y="116463"/>
                </a:lnTo>
                <a:lnTo>
                  <a:pt x="194985" y="118020"/>
                </a:lnTo>
                <a:lnTo>
                  <a:pt x="201428" y="120010"/>
                </a:lnTo>
                <a:lnTo>
                  <a:pt x="207628" y="122290"/>
                </a:lnTo>
                <a:lnTo>
                  <a:pt x="213666" y="124762"/>
                </a:lnTo>
                <a:lnTo>
                  <a:pt x="219597" y="127362"/>
                </a:lnTo>
                <a:lnTo>
                  <a:pt x="231266" y="132792"/>
                </a:lnTo>
                <a:lnTo>
                  <a:pt x="237045" y="135573"/>
                </a:lnTo>
                <a:lnTo>
                  <a:pt x="242803" y="139332"/>
                </a:lnTo>
                <a:lnTo>
                  <a:pt x="248546" y="143744"/>
                </a:lnTo>
                <a:lnTo>
                  <a:pt x="254279" y="148590"/>
                </a:lnTo>
                <a:lnTo>
                  <a:pt x="259055" y="153725"/>
                </a:lnTo>
                <a:lnTo>
                  <a:pt x="263191" y="159054"/>
                </a:lnTo>
                <a:lnTo>
                  <a:pt x="266901" y="164511"/>
                </a:lnTo>
                <a:lnTo>
                  <a:pt x="269374" y="170055"/>
                </a:lnTo>
                <a:lnTo>
                  <a:pt x="271023" y="175655"/>
                </a:lnTo>
                <a:lnTo>
                  <a:pt x="272122" y="181294"/>
                </a:lnTo>
                <a:lnTo>
                  <a:pt x="272855" y="186958"/>
                </a:lnTo>
                <a:lnTo>
                  <a:pt x="273343" y="192639"/>
                </a:lnTo>
                <a:lnTo>
                  <a:pt x="273668" y="198331"/>
                </a:lnTo>
                <a:lnTo>
                  <a:pt x="272933" y="204031"/>
                </a:lnTo>
                <a:lnTo>
                  <a:pt x="271490" y="209736"/>
                </a:lnTo>
                <a:lnTo>
                  <a:pt x="269576" y="215444"/>
                </a:lnTo>
                <a:lnTo>
                  <a:pt x="268300" y="222108"/>
                </a:lnTo>
                <a:lnTo>
                  <a:pt x="267449" y="229407"/>
                </a:lnTo>
                <a:lnTo>
                  <a:pt x="266882" y="237131"/>
                </a:lnTo>
                <a:lnTo>
                  <a:pt x="265551" y="244185"/>
                </a:lnTo>
                <a:lnTo>
                  <a:pt x="263712" y="250793"/>
                </a:lnTo>
                <a:lnTo>
                  <a:pt x="261533" y="257103"/>
                </a:lnTo>
                <a:lnTo>
                  <a:pt x="258175" y="263215"/>
                </a:lnTo>
                <a:lnTo>
                  <a:pt x="254032" y="269195"/>
                </a:lnTo>
                <a:lnTo>
                  <a:pt x="249365" y="275086"/>
                </a:lnTo>
                <a:lnTo>
                  <a:pt x="244348" y="280918"/>
                </a:lnTo>
                <a:lnTo>
                  <a:pt x="239099" y="286712"/>
                </a:lnTo>
                <a:lnTo>
                  <a:pt x="225149" y="301427"/>
                </a:lnTo>
                <a:lnTo>
                  <a:pt x="217224" y="308579"/>
                </a:lnTo>
                <a:lnTo>
                  <a:pt x="212444" y="311820"/>
                </a:lnTo>
                <a:lnTo>
                  <a:pt x="207352" y="314933"/>
                </a:lnTo>
                <a:lnTo>
                  <a:pt x="202052" y="317008"/>
                </a:lnTo>
                <a:lnTo>
                  <a:pt x="196614" y="318391"/>
                </a:lnTo>
                <a:lnTo>
                  <a:pt x="191084" y="319314"/>
                </a:lnTo>
                <a:lnTo>
                  <a:pt x="186444" y="320881"/>
                </a:lnTo>
                <a:lnTo>
                  <a:pt x="178749" y="325163"/>
                </a:lnTo>
                <a:lnTo>
                  <a:pt x="174411" y="326686"/>
                </a:lnTo>
                <a:lnTo>
                  <a:pt x="169614" y="327701"/>
                </a:lnTo>
                <a:lnTo>
                  <a:pt x="164511" y="328378"/>
                </a:lnTo>
                <a:lnTo>
                  <a:pt x="156301" y="329130"/>
                </a:lnTo>
                <a:lnTo>
                  <a:pt x="152778" y="329330"/>
                </a:lnTo>
                <a:lnTo>
                  <a:pt x="149477" y="328511"/>
                </a:lnTo>
                <a:lnTo>
                  <a:pt x="143269" y="325062"/>
                </a:lnTo>
                <a:lnTo>
                  <a:pt x="137335" y="320353"/>
                </a:lnTo>
                <a:lnTo>
                  <a:pt x="134419" y="317764"/>
                </a:lnTo>
                <a:lnTo>
                  <a:pt x="131523" y="316038"/>
                </a:lnTo>
                <a:lnTo>
                  <a:pt x="125765" y="314120"/>
                </a:lnTo>
                <a:lnTo>
                  <a:pt x="120031" y="310728"/>
                </a:lnTo>
                <a:lnTo>
                  <a:pt x="113139" y="305340"/>
                </a:lnTo>
                <a:lnTo>
                  <a:pt x="109657" y="304603"/>
                </a:lnTo>
                <a:lnTo>
                  <a:pt x="107394" y="304406"/>
                </a:lnTo>
                <a:lnTo>
                  <a:pt x="105886" y="303323"/>
                </a:lnTo>
                <a:lnTo>
                  <a:pt x="104881" y="301648"/>
                </a:lnTo>
                <a:lnTo>
                  <a:pt x="102870" y="2954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18"/>
          <p:cNvSpPr/>
          <p:nvPr/>
        </p:nvSpPr>
        <p:spPr>
          <a:xfrm>
            <a:off x="4743450" y="2846070"/>
            <a:ext cx="222885" cy="188595"/>
          </a:xfrm>
          <a:custGeom>
            <a:avLst/>
            <a:gdLst/>
            <a:ahLst/>
            <a:cxnLst/>
            <a:rect l="0" t="0" r="0" b="0"/>
            <a:pathLst>
              <a:path w="222885" h="188595">
                <a:moveTo>
                  <a:pt x="0" y="0"/>
                </a:moveTo>
                <a:lnTo>
                  <a:pt x="4550" y="0"/>
                </a:lnTo>
                <a:lnTo>
                  <a:pt x="6843" y="952"/>
                </a:lnTo>
                <a:lnTo>
                  <a:pt x="15574" y="6844"/>
                </a:lnTo>
                <a:lnTo>
                  <a:pt x="19908" y="9325"/>
                </a:lnTo>
                <a:lnTo>
                  <a:pt x="24701" y="11931"/>
                </a:lnTo>
                <a:lnTo>
                  <a:pt x="28850" y="14622"/>
                </a:lnTo>
                <a:lnTo>
                  <a:pt x="32568" y="17368"/>
                </a:lnTo>
                <a:lnTo>
                  <a:pt x="39240" y="22959"/>
                </a:lnTo>
                <a:lnTo>
                  <a:pt x="45379" y="28619"/>
                </a:lnTo>
                <a:lnTo>
                  <a:pt x="49303" y="31462"/>
                </a:lnTo>
                <a:lnTo>
                  <a:pt x="53823" y="34309"/>
                </a:lnTo>
                <a:lnTo>
                  <a:pt x="58742" y="37160"/>
                </a:lnTo>
                <a:lnTo>
                  <a:pt x="63926" y="40966"/>
                </a:lnTo>
                <a:lnTo>
                  <a:pt x="69288" y="45408"/>
                </a:lnTo>
                <a:lnTo>
                  <a:pt x="74767" y="50274"/>
                </a:lnTo>
                <a:lnTo>
                  <a:pt x="80324" y="54471"/>
                </a:lnTo>
                <a:lnTo>
                  <a:pt x="85934" y="58222"/>
                </a:lnTo>
                <a:lnTo>
                  <a:pt x="91579" y="61674"/>
                </a:lnTo>
                <a:lnTo>
                  <a:pt x="97248" y="65881"/>
                </a:lnTo>
                <a:lnTo>
                  <a:pt x="102932" y="70591"/>
                </a:lnTo>
                <a:lnTo>
                  <a:pt x="113375" y="79951"/>
                </a:lnTo>
                <a:lnTo>
                  <a:pt x="121191" y="87286"/>
                </a:lnTo>
                <a:lnTo>
                  <a:pt x="135497" y="101321"/>
                </a:lnTo>
                <a:lnTo>
                  <a:pt x="139862" y="106600"/>
                </a:lnTo>
                <a:lnTo>
                  <a:pt x="143723" y="112024"/>
                </a:lnTo>
                <a:lnTo>
                  <a:pt x="147250" y="117545"/>
                </a:lnTo>
                <a:lnTo>
                  <a:pt x="151507" y="122178"/>
                </a:lnTo>
                <a:lnTo>
                  <a:pt x="156249" y="126219"/>
                </a:lnTo>
                <a:lnTo>
                  <a:pt x="161316" y="129866"/>
                </a:lnTo>
                <a:lnTo>
                  <a:pt x="165646" y="134202"/>
                </a:lnTo>
                <a:lnTo>
                  <a:pt x="169486" y="138998"/>
                </a:lnTo>
                <a:lnTo>
                  <a:pt x="172998" y="144100"/>
                </a:lnTo>
                <a:lnTo>
                  <a:pt x="176292" y="148454"/>
                </a:lnTo>
                <a:lnTo>
                  <a:pt x="179440" y="152309"/>
                </a:lnTo>
                <a:lnTo>
                  <a:pt x="182491" y="155832"/>
                </a:lnTo>
                <a:lnTo>
                  <a:pt x="185478" y="159133"/>
                </a:lnTo>
                <a:lnTo>
                  <a:pt x="191337" y="165340"/>
                </a:lnTo>
                <a:lnTo>
                  <a:pt x="205556" y="179823"/>
                </a:lnTo>
                <a:lnTo>
                  <a:pt x="212971" y="187251"/>
                </a:lnTo>
                <a:lnTo>
                  <a:pt x="214371" y="187699"/>
                </a:lnTo>
                <a:lnTo>
                  <a:pt x="220921" y="188418"/>
                </a:lnTo>
                <a:lnTo>
                  <a:pt x="222884" y="18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19"/>
          <p:cNvSpPr/>
          <p:nvPr/>
        </p:nvSpPr>
        <p:spPr>
          <a:xfrm>
            <a:off x="4752022" y="2846070"/>
            <a:ext cx="154306" cy="214313"/>
          </a:xfrm>
          <a:custGeom>
            <a:avLst/>
            <a:gdLst/>
            <a:ahLst/>
            <a:cxnLst/>
            <a:rect l="0" t="0" r="0" b="0"/>
            <a:pathLst>
              <a:path w="154306" h="214313">
                <a:moveTo>
                  <a:pt x="154305" y="0"/>
                </a:moveTo>
                <a:lnTo>
                  <a:pt x="141286" y="0"/>
                </a:lnTo>
                <a:lnTo>
                  <a:pt x="139911" y="952"/>
                </a:lnTo>
                <a:lnTo>
                  <a:pt x="138994" y="2540"/>
                </a:lnTo>
                <a:lnTo>
                  <a:pt x="137975" y="6844"/>
                </a:lnTo>
                <a:lnTo>
                  <a:pt x="137522" y="11931"/>
                </a:lnTo>
                <a:lnTo>
                  <a:pt x="136449" y="14622"/>
                </a:lnTo>
                <a:lnTo>
                  <a:pt x="132717" y="20151"/>
                </a:lnTo>
                <a:lnTo>
                  <a:pt x="130388" y="24864"/>
                </a:lnTo>
                <a:lnTo>
                  <a:pt x="127883" y="30863"/>
                </a:lnTo>
                <a:lnTo>
                  <a:pt x="125260" y="37720"/>
                </a:lnTo>
                <a:lnTo>
                  <a:pt x="121607" y="44197"/>
                </a:lnTo>
                <a:lnTo>
                  <a:pt x="117266" y="50420"/>
                </a:lnTo>
                <a:lnTo>
                  <a:pt x="112467" y="56473"/>
                </a:lnTo>
                <a:lnTo>
                  <a:pt x="107363" y="62413"/>
                </a:lnTo>
                <a:lnTo>
                  <a:pt x="102056" y="68279"/>
                </a:lnTo>
                <a:lnTo>
                  <a:pt x="96612" y="74094"/>
                </a:lnTo>
                <a:lnTo>
                  <a:pt x="92030" y="80828"/>
                </a:lnTo>
                <a:lnTo>
                  <a:pt x="88024" y="88175"/>
                </a:lnTo>
                <a:lnTo>
                  <a:pt x="84400" y="95931"/>
                </a:lnTo>
                <a:lnTo>
                  <a:pt x="80079" y="103006"/>
                </a:lnTo>
                <a:lnTo>
                  <a:pt x="75294" y="109628"/>
                </a:lnTo>
                <a:lnTo>
                  <a:pt x="70198" y="115948"/>
                </a:lnTo>
                <a:lnTo>
                  <a:pt x="64897" y="122066"/>
                </a:lnTo>
                <a:lnTo>
                  <a:pt x="59457" y="128050"/>
                </a:lnTo>
                <a:lnTo>
                  <a:pt x="53926" y="133944"/>
                </a:lnTo>
                <a:lnTo>
                  <a:pt x="49285" y="139778"/>
                </a:lnTo>
                <a:lnTo>
                  <a:pt x="45239" y="145573"/>
                </a:lnTo>
                <a:lnTo>
                  <a:pt x="41590" y="151341"/>
                </a:lnTo>
                <a:lnTo>
                  <a:pt x="38204" y="157091"/>
                </a:lnTo>
                <a:lnTo>
                  <a:pt x="34994" y="162830"/>
                </a:lnTo>
                <a:lnTo>
                  <a:pt x="31902" y="168561"/>
                </a:lnTo>
                <a:lnTo>
                  <a:pt x="28888" y="173334"/>
                </a:lnTo>
                <a:lnTo>
                  <a:pt x="25926" y="177468"/>
                </a:lnTo>
                <a:lnTo>
                  <a:pt x="22999" y="181177"/>
                </a:lnTo>
                <a:lnTo>
                  <a:pt x="20096" y="184602"/>
                </a:lnTo>
                <a:lnTo>
                  <a:pt x="17207" y="187838"/>
                </a:lnTo>
                <a:lnTo>
                  <a:pt x="14329" y="190947"/>
                </a:lnTo>
                <a:lnTo>
                  <a:pt x="12410" y="193973"/>
                </a:lnTo>
                <a:lnTo>
                  <a:pt x="10278" y="199875"/>
                </a:lnTo>
                <a:lnTo>
                  <a:pt x="8757" y="201830"/>
                </a:lnTo>
                <a:lnTo>
                  <a:pt x="6791" y="203133"/>
                </a:lnTo>
                <a:lnTo>
                  <a:pt x="4527" y="204002"/>
                </a:lnTo>
                <a:lnTo>
                  <a:pt x="3018" y="205534"/>
                </a:lnTo>
                <a:lnTo>
                  <a:pt x="2012" y="207507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20"/>
          <p:cNvSpPr/>
          <p:nvPr/>
        </p:nvSpPr>
        <p:spPr>
          <a:xfrm>
            <a:off x="5060645" y="2614612"/>
            <a:ext cx="162865" cy="488634"/>
          </a:xfrm>
          <a:custGeom>
            <a:avLst/>
            <a:gdLst/>
            <a:ahLst/>
            <a:cxnLst/>
            <a:rect l="0" t="0" r="0" b="0"/>
            <a:pathLst>
              <a:path w="162865" h="488634">
                <a:moveTo>
                  <a:pt x="128575" y="0"/>
                </a:moveTo>
                <a:lnTo>
                  <a:pt x="128575" y="8220"/>
                </a:lnTo>
                <a:lnTo>
                  <a:pt x="124024" y="13019"/>
                </a:lnTo>
                <a:lnTo>
                  <a:pt x="122683" y="15347"/>
                </a:lnTo>
                <a:lnTo>
                  <a:pt x="121193" y="20473"/>
                </a:lnTo>
                <a:lnTo>
                  <a:pt x="119844" y="22221"/>
                </a:lnTo>
                <a:lnTo>
                  <a:pt x="117992" y="23387"/>
                </a:lnTo>
                <a:lnTo>
                  <a:pt x="115804" y="24164"/>
                </a:lnTo>
                <a:lnTo>
                  <a:pt x="114346" y="25634"/>
                </a:lnTo>
                <a:lnTo>
                  <a:pt x="113374" y="27567"/>
                </a:lnTo>
                <a:lnTo>
                  <a:pt x="109466" y="37378"/>
                </a:lnTo>
                <a:lnTo>
                  <a:pt x="104842" y="47092"/>
                </a:lnTo>
                <a:lnTo>
                  <a:pt x="91312" y="74476"/>
                </a:lnTo>
                <a:lnTo>
                  <a:pt x="87540" y="80130"/>
                </a:lnTo>
                <a:lnTo>
                  <a:pt x="83121" y="85805"/>
                </a:lnTo>
                <a:lnTo>
                  <a:pt x="78270" y="91494"/>
                </a:lnTo>
                <a:lnTo>
                  <a:pt x="74083" y="97191"/>
                </a:lnTo>
                <a:lnTo>
                  <a:pt x="70339" y="102894"/>
                </a:lnTo>
                <a:lnTo>
                  <a:pt x="66891" y="108601"/>
                </a:lnTo>
                <a:lnTo>
                  <a:pt x="62688" y="114311"/>
                </a:lnTo>
                <a:lnTo>
                  <a:pt x="57980" y="120022"/>
                </a:lnTo>
                <a:lnTo>
                  <a:pt x="52936" y="125735"/>
                </a:lnTo>
                <a:lnTo>
                  <a:pt x="48622" y="132401"/>
                </a:lnTo>
                <a:lnTo>
                  <a:pt x="44793" y="139702"/>
                </a:lnTo>
                <a:lnTo>
                  <a:pt x="37998" y="154482"/>
                </a:lnTo>
                <a:lnTo>
                  <a:pt x="25875" y="179493"/>
                </a:lnTo>
                <a:lnTo>
                  <a:pt x="22961" y="185385"/>
                </a:lnTo>
                <a:lnTo>
                  <a:pt x="20065" y="192170"/>
                </a:lnTo>
                <a:lnTo>
                  <a:pt x="17183" y="199551"/>
                </a:lnTo>
                <a:lnTo>
                  <a:pt x="14308" y="207329"/>
                </a:lnTo>
                <a:lnTo>
                  <a:pt x="11439" y="214419"/>
                </a:lnTo>
                <a:lnTo>
                  <a:pt x="8575" y="221051"/>
                </a:lnTo>
                <a:lnTo>
                  <a:pt x="3804" y="233500"/>
                </a:lnTo>
                <a:lnTo>
                  <a:pt x="1683" y="245383"/>
                </a:lnTo>
                <a:lnTo>
                  <a:pt x="741" y="257014"/>
                </a:lnTo>
                <a:lnTo>
                  <a:pt x="322" y="268533"/>
                </a:lnTo>
                <a:lnTo>
                  <a:pt x="53" y="291451"/>
                </a:lnTo>
                <a:lnTo>
                  <a:pt x="0" y="318873"/>
                </a:lnTo>
                <a:lnTo>
                  <a:pt x="2533" y="332539"/>
                </a:lnTo>
                <a:lnTo>
                  <a:pt x="5881" y="344963"/>
                </a:lnTo>
                <a:lnTo>
                  <a:pt x="7369" y="356834"/>
                </a:lnTo>
                <a:lnTo>
                  <a:pt x="10571" y="368461"/>
                </a:lnTo>
                <a:lnTo>
                  <a:pt x="15168" y="379978"/>
                </a:lnTo>
                <a:lnTo>
                  <a:pt x="17728" y="385716"/>
                </a:lnTo>
                <a:lnTo>
                  <a:pt x="22159" y="397172"/>
                </a:lnTo>
                <a:lnTo>
                  <a:pt x="24129" y="408613"/>
                </a:lnTo>
                <a:lnTo>
                  <a:pt x="26559" y="413379"/>
                </a:lnTo>
                <a:lnTo>
                  <a:pt x="30084" y="417509"/>
                </a:lnTo>
                <a:lnTo>
                  <a:pt x="34339" y="421214"/>
                </a:lnTo>
                <a:lnTo>
                  <a:pt x="38129" y="425589"/>
                </a:lnTo>
                <a:lnTo>
                  <a:pt x="41607" y="430411"/>
                </a:lnTo>
                <a:lnTo>
                  <a:pt x="44879" y="435531"/>
                </a:lnTo>
                <a:lnTo>
                  <a:pt x="48965" y="439896"/>
                </a:lnTo>
                <a:lnTo>
                  <a:pt x="53594" y="443759"/>
                </a:lnTo>
                <a:lnTo>
                  <a:pt x="58585" y="447287"/>
                </a:lnTo>
                <a:lnTo>
                  <a:pt x="62865" y="450591"/>
                </a:lnTo>
                <a:lnTo>
                  <a:pt x="66671" y="453747"/>
                </a:lnTo>
                <a:lnTo>
                  <a:pt x="70160" y="456803"/>
                </a:lnTo>
                <a:lnTo>
                  <a:pt x="73439" y="459793"/>
                </a:lnTo>
                <a:lnTo>
                  <a:pt x="79623" y="465655"/>
                </a:lnTo>
                <a:lnTo>
                  <a:pt x="83557" y="468552"/>
                </a:lnTo>
                <a:lnTo>
                  <a:pt x="88086" y="471435"/>
                </a:lnTo>
                <a:lnTo>
                  <a:pt x="93009" y="474310"/>
                </a:lnTo>
                <a:lnTo>
                  <a:pt x="97244" y="476227"/>
                </a:lnTo>
                <a:lnTo>
                  <a:pt x="101020" y="477505"/>
                </a:lnTo>
                <a:lnTo>
                  <a:pt x="104490" y="478356"/>
                </a:lnTo>
                <a:lnTo>
                  <a:pt x="107756" y="479877"/>
                </a:lnTo>
                <a:lnTo>
                  <a:pt x="110885" y="481843"/>
                </a:lnTo>
                <a:lnTo>
                  <a:pt x="113924" y="484106"/>
                </a:lnTo>
                <a:lnTo>
                  <a:pt x="116903" y="485615"/>
                </a:lnTo>
                <a:lnTo>
                  <a:pt x="119841" y="486621"/>
                </a:lnTo>
                <a:lnTo>
                  <a:pt x="126849" y="488235"/>
                </a:lnTo>
                <a:lnTo>
                  <a:pt x="130348" y="488456"/>
                </a:lnTo>
                <a:lnTo>
                  <a:pt x="135078" y="488554"/>
                </a:lnTo>
                <a:lnTo>
                  <a:pt x="162864" y="4886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21"/>
          <p:cNvSpPr/>
          <p:nvPr/>
        </p:nvSpPr>
        <p:spPr>
          <a:xfrm>
            <a:off x="5189220" y="2726172"/>
            <a:ext cx="187728" cy="239914"/>
          </a:xfrm>
          <a:custGeom>
            <a:avLst/>
            <a:gdLst/>
            <a:ahLst/>
            <a:cxnLst/>
            <a:rect l="0" t="0" r="0" b="0"/>
            <a:pathLst>
              <a:path w="187728" h="239914">
                <a:moveTo>
                  <a:pt x="0" y="51317"/>
                </a:moveTo>
                <a:lnTo>
                  <a:pt x="0" y="46767"/>
                </a:lnTo>
                <a:lnTo>
                  <a:pt x="952" y="44473"/>
                </a:lnTo>
                <a:lnTo>
                  <a:pt x="5891" y="37648"/>
                </a:lnTo>
                <a:lnTo>
                  <a:pt x="10583" y="32319"/>
                </a:lnTo>
                <a:lnTo>
                  <a:pt x="12770" y="30079"/>
                </a:lnTo>
                <a:lnTo>
                  <a:pt x="16133" y="27634"/>
                </a:lnTo>
                <a:lnTo>
                  <a:pt x="20280" y="25051"/>
                </a:lnTo>
                <a:lnTo>
                  <a:pt x="24950" y="22376"/>
                </a:lnTo>
                <a:lnTo>
                  <a:pt x="35219" y="16865"/>
                </a:lnTo>
                <a:lnTo>
                  <a:pt x="40624" y="14062"/>
                </a:lnTo>
                <a:lnTo>
                  <a:pt x="46133" y="12193"/>
                </a:lnTo>
                <a:lnTo>
                  <a:pt x="51710" y="10947"/>
                </a:lnTo>
                <a:lnTo>
                  <a:pt x="57333" y="10116"/>
                </a:lnTo>
                <a:lnTo>
                  <a:pt x="62987" y="8610"/>
                </a:lnTo>
                <a:lnTo>
                  <a:pt x="68661" y="6653"/>
                </a:lnTo>
                <a:lnTo>
                  <a:pt x="74349" y="4397"/>
                </a:lnTo>
                <a:lnTo>
                  <a:pt x="80046" y="2892"/>
                </a:lnTo>
                <a:lnTo>
                  <a:pt x="85749" y="1889"/>
                </a:lnTo>
                <a:lnTo>
                  <a:pt x="91456" y="1220"/>
                </a:lnTo>
                <a:lnTo>
                  <a:pt x="97165" y="774"/>
                </a:lnTo>
                <a:lnTo>
                  <a:pt x="102877" y="477"/>
                </a:lnTo>
                <a:lnTo>
                  <a:pt x="117477" y="59"/>
                </a:lnTo>
                <a:lnTo>
                  <a:pt x="121180" y="0"/>
                </a:lnTo>
                <a:lnTo>
                  <a:pt x="124602" y="913"/>
                </a:lnTo>
                <a:lnTo>
                  <a:pt x="127835" y="2475"/>
                </a:lnTo>
                <a:lnTo>
                  <a:pt x="130944" y="4468"/>
                </a:lnTo>
                <a:lnTo>
                  <a:pt x="133015" y="6750"/>
                </a:lnTo>
                <a:lnTo>
                  <a:pt x="134397" y="9223"/>
                </a:lnTo>
                <a:lnTo>
                  <a:pt x="135318" y="11825"/>
                </a:lnTo>
                <a:lnTo>
                  <a:pt x="135932" y="15464"/>
                </a:lnTo>
                <a:lnTo>
                  <a:pt x="136341" y="19795"/>
                </a:lnTo>
                <a:lnTo>
                  <a:pt x="136614" y="24588"/>
                </a:lnTo>
                <a:lnTo>
                  <a:pt x="135843" y="29687"/>
                </a:lnTo>
                <a:lnTo>
                  <a:pt x="134377" y="34993"/>
                </a:lnTo>
                <a:lnTo>
                  <a:pt x="132447" y="40434"/>
                </a:lnTo>
                <a:lnTo>
                  <a:pt x="130208" y="45967"/>
                </a:lnTo>
                <a:lnTo>
                  <a:pt x="127762" y="51561"/>
                </a:lnTo>
                <a:lnTo>
                  <a:pt x="122506" y="62856"/>
                </a:lnTo>
                <a:lnTo>
                  <a:pt x="116994" y="74226"/>
                </a:lnTo>
                <a:lnTo>
                  <a:pt x="113239" y="78972"/>
                </a:lnTo>
                <a:lnTo>
                  <a:pt x="108829" y="83089"/>
                </a:lnTo>
                <a:lnTo>
                  <a:pt x="103985" y="86786"/>
                </a:lnTo>
                <a:lnTo>
                  <a:pt x="99804" y="91156"/>
                </a:lnTo>
                <a:lnTo>
                  <a:pt x="96063" y="95974"/>
                </a:lnTo>
                <a:lnTo>
                  <a:pt x="92617" y="101091"/>
                </a:lnTo>
                <a:lnTo>
                  <a:pt x="89367" y="105455"/>
                </a:lnTo>
                <a:lnTo>
                  <a:pt x="86248" y="109317"/>
                </a:lnTo>
                <a:lnTo>
                  <a:pt x="83216" y="112844"/>
                </a:lnTo>
                <a:lnTo>
                  <a:pt x="80242" y="116147"/>
                </a:lnTo>
                <a:lnTo>
                  <a:pt x="74398" y="122358"/>
                </a:lnTo>
                <a:lnTo>
                  <a:pt x="71506" y="124396"/>
                </a:lnTo>
                <a:lnTo>
                  <a:pt x="65753" y="126659"/>
                </a:lnTo>
                <a:lnTo>
                  <a:pt x="60511" y="128311"/>
                </a:lnTo>
                <a:lnTo>
                  <a:pt x="64708" y="128423"/>
                </a:lnTo>
                <a:lnTo>
                  <a:pt x="66951" y="127486"/>
                </a:lnTo>
                <a:lnTo>
                  <a:pt x="71983" y="123905"/>
                </a:lnTo>
                <a:lnTo>
                  <a:pt x="74658" y="122569"/>
                </a:lnTo>
                <a:lnTo>
                  <a:pt x="80171" y="121085"/>
                </a:lnTo>
                <a:lnTo>
                  <a:pt x="83927" y="119737"/>
                </a:lnTo>
                <a:lnTo>
                  <a:pt x="88336" y="117885"/>
                </a:lnTo>
                <a:lnTo>
                  <a:pt x="93181" y="115699"/>
                </a:lnTo>
                <a:lnTo>
                  <a:pt x="103643" y="110729"/>
                </a:lnTo>
                <a:lnTo>
                  <a:pt x="109101" y="108070"/>
                </a:lnTo>
                <a:lnTo>
                  <a:pt x="114644" y="106298"/>
                </a:lnTo>
                <a:lnTo>
                  <a:pt x="120244" y="105116"/>
                </a:lnTo>
                <a:lnTo>
                  <a:pt x="125883" y="104328"/>
                </a:lnTo>
                <a:lnTo>
                  <a:pt x="131546" y="103803"/>
                </a:lnTo>
                <a:lnTo>
                  <a:pt x="137228" y="103453"/>
                </a:lnTo>
                <a:lnTo>
                  <a:pt x="142920" y="103219"/>
                </a:lnTo>
                <a:lnTo>
                  <a:pt x="147667" y="104016"/>
                </a:lnTo>
                <a:lnTo>
                  <a:pt x="151784" y="105500"/>
                </a:lnTo>
                <a:lnTo>
                  <a:pt x="155482" y="107442"/>
                </a:lnTo>
                <a:lnTo>
                  <a:pt x="158900" y="108736"/>
                </a:lnTo>
                <a:lnTo>
                  <a:pt x="162130" y="109599"/>
                </a:lnTo>
                <a:lnTo>
                  <a:pt x="165237" y="110175"/>
                </a:lnTo>
                <a:lnTo>
                  <a:pt x="169213" y="111510"/>
                </a:lnTo>
                <a:lnTo>
                  <a:pt x="173768" y="113354"/>
                </a:lnTo>
                <a:lnTo>
                  <a:pt x="178710" y="115535"/>
                </a:lnTo>
                <a:lnTo>
                  <a:pt x="182005" y="118894"/>
                </a:lnTo>
                <a:lnTo>
                  <a:pt x="184202" y="123039"/>
                </a:lnTo>
                <a:lnTo>
                  <a:pt x="185666" y="127707"/>
                </a:lnTo>
                <a:lnTo>
                  <a:pt x="186642" y="131771"/>
                </a:lnTo>
                <a:lnTo>
                  <a:pt x="187727" y="138827"/>
                </a:lnTo>
                <a:lnTo>
                  <a:pt x="187063" y="142995"/>
                </a:lnTo>
                <a:lnTo>
                  <a:pt x="185669" y="147678"/>
                </a:lnTo>
                <a:lnTo>
                  <a:pt x="183786" y="152705"/>
                </a:lnTo>
                <a:lnTo>
                  <a:pt x="181579" y="157962"/>
                </a:lnTo>
                <a:lnTo>
                  <a:pt x="179156" y="163371"/>
                </a:lnTo>
                <a:lnTo>
                  <a:pt x="173922" y="174462"/>
                </a:lnTo>
                <a:lnTo>
                  <a:pt x="168421" y="185741"/>
                </a:lnTo>
                <a:lnTo>
                  <a:pt x="165620" y="190463"/>
                </a:lnTo>
                <a:lnTo>
                  <a:pt x="162801" y="194564"/>
                </a:lnTo>
                <a:lnTo>
                  <a:pt x="159969" y="198250"/>
                </a:lnTo>
                <a:lnTo>
                  <a:pt x="157128" y="202612"/>
                </a:lnTo>
                <a:lnTo>
                  <a:pt x="154282" y="207426"/>
                </a:lnTo>
                <a:lnTo>
                  <a:pt x="151432" y="212540"/>
                </a:lnTo>
                <a:lnTo>
                  <a:pt x="148579" y="216902"/>
                </a:lnTo>
                <a:lnTo>
                  <a:pt x="142870" y="224288"/>
                </a:lnTo>
                <a:lnTo>
                  <a:pt x="139061" y="226639"/>
                </a:lnTo>
                <a:lnTo>
                  <a:pt x="134618" y="228206"/>
                </a:lnTo>
                <a:lnTo>
                  <a:pt x="129750" y="229251"/>
                </a:lnTo>
                <a:lnTo>
                  <a:pt x="126505" y="230900"/>
                </a:lnTo>
                <a:lnTo>
                  <a:pt x="124342" y="232951"/>
                </a:lnTo>
                <a:lnTo>
                  <a:pt x="122899" y="235272"/>
                </a:lnTo>
                <a:lnTo>
                  <a:pt x="120985" y="236819"/>
                </a:lnTo>
                <a:lnTo>
                  <a:pt x="118757" y="237850"/>
                </a:lnTo>
                <a:lnTo>
                  <a:pt x="111442" y="2399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22"/>
          <p:cNvSpPr/>
          <p:nvPr/>
        </p:nvSpPr>
        <p:spPr>
          <a:xfrm>
            <a:off x="5429250" y="2820352"/>
            <a:ext cx="137160" cy="214313"/>
          </a:xfrm>
          <a:custGeom>
            <a:avLst/>
            <a:gdLst/>
            <a:ahLst/>
            <a:cxnLst/>
            <a:rect l="0" t="0" r="0" b="0"/>
            <a:pathLst>
              <a:path w="137160" h="214313">
                <a:moveTo>
                  <a:pt x="0" y="0"/>
                </a:moveTo>
                <a:lnTo>
                  <a:pt x="7380" y="7381"/>
                </a:lnTo>
                <a:lnTo>
                  <a:pt x="10583" y="13123"/>
                </a:lnTo>
                <a:lnTo>
                  <a:pt x="12770" y="17321"/>
                </a:lnTo>
                <a:lnTo>
                  <a:pt x="15181" y="21072"/>
                </a:lnTo>
                <a:lnTo>
                  <a:pt x="17740" y="24526"/>
                </a:lnTo>
                <a:lnTo>
                  <a:pt x="20399" y="27781"/>
                </a:lnTo>
                <a:lnTo>
                  <a:pt x="23124" y="30903"/>
                </a:lnTo>
                <a:lnTo>
                  <a:pt x="25894" y="33937"/>
                </a:lnTo>
                <a:lnTo>
                  <a:pt x="28693" y="36912"/>
                </a:lnTo>
                <a:lnTo>
                  <a:pt x="31511" y="40801"/>
                </a:lnTo>
                <a:lnTo>
                  <a:pt x="34342" y="45298"/>
                </a:lnTo>
                <a:lnTo>
                  <a:pt x="37182" y="50201"/>
                </a:lnTo>
                <a:lnTo>
                  <a:pt x="39075" y="55375"/>
                </a:lnTo>
                <a:lnTo>
                  <a:pt x="40337" y="60729"/>
                </a:lnTo>
                <a:lnTo>
                  <a:pt x="41179" y="66203"/>
                </a:lnTo>
                <a:lnTo>
                  <a:pt x="42693" y="71758"/>
                </a:lnTo>
                <a:lnTo>
                  <a:pt x="44654" y="77366"/>
                </a:lnTo>
                <a:lnTo>
                  <a:pt x="46914" y="83010"/>
                </a:lnTo>
                <a:lnTo>
                  <a:pt x="50326" y="88678"/>
                </a:lnTo>
                <a:lnTo>
                  <a:pt x="54505" y="94361"/>
                </a:lnTo>
                <a:lnTo>
                  <a:pt x="59197" y="100055"/>
                </a:lnTo>
                <a:lnTo>
                  <a:pt x="63277" y="105756"/>
                </a:lnTo>
                <a:lnTo>
                  <a:pt x="66950" y="111461"/>
                </a:lnTo>
                <a:lnTo>
                  <a:pt x="70350" y="117170"/>
                </a:lnTo>
                <a:lnTo>
                  <a:pt x="73570" y="122881"/>
                </a:lnTo>
                <a:lnTo>
                  <a:pt x="79688" y="134306"/>
                </a:lnTo>
                <a:lnTo>
                  <a:pt x="97126" y="168593"/>
                </a:lnTo>
                <a:lnTo>
                  <a:pt x="99993" y="173355"/>
                </a:lnTo>
                <a:lnTo>
                  <a:pt x="102857" y="177483"/>
                </a:lnTo>
                <a:lnTo>
                  <a:pt x="105719" y="181187"/>
                </a:lnTo>
                <a:lnTo>
                  <a:pt x="108579" y="184609"/>
                </a:lnTo>
                <a:lnTo>
                  <a:pt x="111438" y="187843"/>
                </a:lnTo>
                <a:lnTo>
                  <a:pt x="114297" y="190951"/>
                </a:lnTo>
                <a:lnTo>
                  <a:pt x="116203" y="193976"/>
                </a:lnTo>
                <a:lnTo>
                  <a:pt x="118320" y="199876"/>
                </a:lnTo>
                <a:lnTo>
                  <a:pt x="119838" y="201831"/>
                </a:lnTo>
                <a:lnTo>
                  <a:pt x="121802" y="203134"/>
                </a:lnTo>
                <a:lnTo>
                  <a:pt x="124063" y="204003"/>
                </a:lnTo>
                <a:lnTo>
                  <a:pt x="125571" y="205535"/>
                </a:lnTo>
                <a:lnTo>
                  <a:pt x="126577" y="207508"/>
                </a:lnTo>
                <a:lnTo>
                  <a:pt x="127246" y="209776"/>
                </a:lnTo>
                <a:lnTo>
                  <a:pt x="128646" y="211288"/>
                </a:lnTo>
                <a:lnTo>
                  <a:pt x="130531" y="212296"/>
                </a:lnTo>
                <a:lnTo>
                  <a:pt x="137159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23"/>
          <p:cNvSpPr/>
          <p:nvPr/>
        </p:nvSpPr>
        <p:spPr>
          <a:xfrm>
            <a:off x="5394959" y="2846070"/>
            <a:ext cx="171451" cy="214313"/>
          </a:xfrm>
          <a:custGeom>
            <a:avLst/>
            <a:gdLst/>
            <a:ahLst/>
            <a:cxnLst/>
            <a:rect l="0" t="0" r="0" b="0"/>
            <a:pathLst>
              <a:path w="171451" h="214313">
                <a:moveTo>
                  <a:pt x="171450" y="0"/>
                </a:moveTo>
                <a:lnTo>
                  <a:pt x="163231" y="0"/>
                </a:lnTo>
                <a:lnTo>
                  <a:pt x="158432" y="4550"/>
                </a:lnTo>
                <a:lnTo>
                  <a:pt x="135355" y="27532"/>
                </a:lnTo>
                <a:lnTo>
                  <a:pt x="131195" y="32642"/>
                </a:lnTo>
                <a:lnTo>
                  <a:pt x="126516" y="38906"/>
                </a:lnTo>
                <a:lnTo>
                  <a:pt x="116237" y="53486"/>
                </a:lnTo>
                <a:lnTo>
                  <a:pt x="105319" y="69491"/>
                </a:lnTo>
                <a:lnTo>
                  <a:pt x="99740" y="76807"/>
                </a:lnTo>
                <a:lnTo>
                  <a:pt x="94116" y="83590"/>
                </a:lnTo>
                <a:lnTo>
                  <a:pt x="88462" y="90016"/>
                </a:lnTo>
                <a:lnTo>
                  <a:pt x="82787" y="97158"/>
                </a:lnTo>
                <a:lnTo>
                  <a:pt x="77099" y="104777"/>
                </a:lnTo>
                <a:lnTo>
                  <a:pt x="71402" y="112714"/>
                </a:lnTo>
                <a:lnTo>
                  <a:pt x="64746" y="120862"/>
                </a:lnTo>
                <a:lnTo>
                  <a:pt x="57452" y="129152"/>
                </a:lnTo>
                <a:lnTo>
                  <a:pt x="49731" y="137537"/>
                </a:lnTo>
                <a:lnTo>
                  <a:pt x="43632" y="145031"/>
                </a:lnTo>
                <a:lnTo>
                  <a:pt x="38613" y="151932"/>
                </a:lnTo>
                <a:lnTo>
                  <a:pt x="34315" y="158438"/>
                </a:lnTo>
                <a:lnTo>
                  <a:pt x="30497" y="163728"/>
                </a:lnTo>
                <a:lnTo>
                  <a:pt x="26999" y="168207"/>
                </a:lnTo>
                <a:lnTo>
                  <a:pt x="23714" y="172145"/>
                </a:lnTo>
                <a:lnTo>
                  <a:pt x="20572" y="176676"/>
                </a:lnTo>
                <a:lnTo>
                  <a:pt x="17525" y="181601"/>
                </a:lnTo>
                <a:lnTo>
                  <a:pt x="14541" y="186790"/>
                </a:lnTo>
                <a:lnTo>
                  <a:pt x="12552" y="191201"/>
                </a:lnTo>
                <a:lnTo>
                  <a:pt x="11226" y="195095"/>
                </a:lnTo>
                <a:lnTo>
                  <a:pt x="10342" y="198643"/>
                </a:lnTo>
                <a:lnTo>
                  <a:pt x="8799" y="201009"/>
                </a:lnTo>
                <a:lnTo>
                  <a:pt x="6819" y="202585"/>
                </a:lnTo>
                <a:lnTo>
                  <a:pt x="4546" y="203637"/>
                </a:lnTo>
                <a:lnTo>
                  <a:pt x="3031" y="205290"/>
                </a:lnTo>
                <a:lnTo>
                  <a:pt x="2021" y="207345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24"/>
          <p:cNvSpPr/>
          <p:nvPr/>
        </p:nvSpPr>
        <p:spPr>
          <a:xfrm>
            <a:off x="5600700" y="2914650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0" y="4021"/>
                </a:lnTo>
                <a:lnTo>
                  <a:pt x="952" y="2681"/>
                </a:lnTo>
                <a:lnTo>
                  <a:pt x="2540" y="1787"/>
                </a:lnTo>
                <a:lnTo>
                  <a:pt x="7380" y="352"/>
                </a:lnTo>
                <a:lnTo>
                  <a:pt x="10583" y="156"/>
                </a:lnTo>
                <a:lnTo>
                  <a:pt x="16133" y="69"/>
                </a:lnTo>
                <a:lnTo>
                  <a:pt x="121286" y="0"/>
                </a:lnTo>
                <a:lnTo>
                  <a:pt x="125625" y="952"/>
                </a:lnTo>
                <a:lnTo>
                  <a:pt x="130423" y="2539"/>
                </a:lnTo>
                <a:lnTo>
                  <a:pt x="14573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25"/>
          <p:cNvSpPr/>
          <p:nvPr/>
        </p:nvSpPr>
        <p:spPr>
          <a:xfrm>
            <a:off x="5806440" y="2777499"/>
            <a:ext cx="154073" cy="248549"/>
          </a:xfrm>
          <a:custGeom>
            <a:avLst/>
            <a:gdLst/>
            <a:ahLst/>
            <a:cxnLst/>
            <a:rect l="0" t="0" r="0" b="0"/>
            <a:pathLst>
              <a:path w="154073" h="248549">
                <a:moveTo>
                  <a:pt x="85725" y="8563"/>
                </a:moveTo>
                <a:lnTo>
                  <a:pt x="85725" y="4012"/>
                </a:lnTo>
                <a:lnTo>
                  <a:pt x="86677" y="2671"/>
                </a:lnTo>
                <a:lnTo>
                  <a:pt x="88265" y="1778"/>
                </a:lnTo>
                <a:lnTo>
                  <a:pt x="94192" y="22"/>
                </a:lnTo>
                <a:lnTo>
                  <a:pt x="89715" y="0"/>
                </a:lnTo>
                <a:lnTo>
                  <a:pt x="88385" y="949"/>
                </a:lnTo>
                <a:lnTo>
                  <a:pt x="87498" y="2535"/>
                </a:lnTo>
                <a:lnTo>
                  <a:pt x="86907" y="4544"/>
                </a:lnTo>
                <a:lnTo>
                  <a:pt x="84608" y="5884"/>
                </a:lnTo>
                <a:lnTo>
                  <a:pt x="81170" y="6777"/>
                </a:lnTo>
                <a:lnTo>
                  <a:pt x="76974" y="7372"/>
                </a:lnTo>
                <a:lnTo>
                  <a:pt x="72270" y="7769"/>
                </a:lnTo>
                <a:lnTo>
                  <a:pt x="67230" y="8034"/>
                </a:lnTo>
                <a:lnTo>
                  <a:pt x="53575" y="8406"/>
                </a:lnTo>
                <a:lnTo>
                  <a:pt x="25773" y="8559"/>
                </a:lnTo>
                <a:lnTo>
                  <a:pt x="108" y="8563"/>
                </a:lnTo>
                <a:lnTo>
                  <a:pt x="21" y="15407"/>
                </a:lnTo>
                <a:lnTo>
                  <a:pt x="0" y="106907"/>
                </a:lnTo>
                <a:lnTo>
                  <a:pt x="952" y="109368"/>
                </a:lnTo>
                <a:lnTo>
                  <a:pt x="4551" y="114643"/>
                </a:lnTo>
                <a:lnTo>
                  <a:pt x="8219" y="119535"/>
                </a:lnTo>
                <a:lnTo>
                  <a:pt x="10242" y="118739"/>
                </a:lnTo>
                <a:lnTo>
                  <a:pt x="13495" y="117256"/>
                </a:lnTo>
                <a:lnTo>
                  <a:pt x="17569" y="115315"/>
                </a:lnTo>
                <a:lnTo>
                  <a:pt x="21238" y="113069"/>
                </a:lnTo>
                <a:lnTo>
                  <a:pt x="24635" y="110619"/>
                </a:lnTo>
                <a:lnTo>
                  <a:pt x="27854" y="108033"/>
                </a:lnTo>
                <a:lnTo>
                  <a:pt x="30951" y="106309"/>
                </a:lnTo>
                <a:lnTo>
                  <a:pt x="33969" y="105159"/>
                </a:lnTo>
                <a:lnTo>
                  <a:pt x="36933" y="104393"/>
                </a:lnTo>
                <a:lnTo>
                  <a:pt x="39862" y="102930"/>
                </a:lnTo>
                <a:lnTo>
                  <a:pt x="42767" y="101002"/>
                </a:lnTo>
                <a:lnTo>
                  <a:pt x="45657" y="98764"/>
                </a:lnTo>
                <a:lnTo>
                  <a:pt x="49488" y="97272"/>
                </a:lnTo>
                <a:lnTo>
                  <a:pt x="53946" y="96277"/>
                </a:lnTo>
                <a:lnTo>
                  <a:pt x="58824" y="95614"/>
                </a:lnTo>
                <a:lnTo>
                  <a:pt x="63981" y="94220"/>
                </a:lnTo>
                <a:lnTo>
                  <a:pt x="69324" y="92338"/>
                </a:lnTo>
                <a:lnTo>
                  <a:pt x="74791" y="90130"/>
                </a:lnTo>
                <a:lnTo>
                  <a:pt x="79388" y="88659"/>
                </a:lnTo>
                <a:lnTo>
                  <a:pt x="83405" y="87678"/>
                </a:lnTo>
                <a:lnTo>
                  <a:pt x="87036" y="87024"/>
                </a:lnTo>
                <a:lnTo>
                  <a:pt x="91361" y="86588"/>
                </a:lnTo>
                <a:lnTo>
                  <a:pt x="96150" y="86297"/>
                </a:lnTo>
                <a:lnTo>
                  <a:pt x="105598" y="85974"/>
                </a:lnTo>
                <a:lnTo>
                  <a:pt x="112973" y="85830"/>
                </a:lnTo>
                <a:lnTo>
                  <a:pt x="117225" y="86745"/>
                </a:lnTo>
                <a:lnTo>
                  <a:pt x="121965" y="88307"/>
                </a:lnTo>
                <a:lnTo>
                  <a:pt x="134158" y="93107"/>
                </a:lnTo>
                <a:lnTo>
                  <a:pt x="137064" y="95405"/>
                </a:lnTo>
                <a:lnTo>
                  <a:pt x="140906" y="98843"/>
                </a:lnTo>
                <a:lnTo>
                  <a:pt x="145372" y="103040"/>
                </a:lnTo>
                <a:lnTo>
                  <a:pt x="148350" y="106790"/>
                </a:lnTo>
                <a:lnTo>
                  <a:pt x="151658" y="113497"/>
                </a:lnTo>
                <a:lnTo>
                  <a:pt x="152540" y="117571"/>
                </a:lnTo>
                <a:lnTo>
                  <a:pt x="153128" y="122193"/>
                </a:lnTo>
                <a:lnTo>
                  <a:pt x="153520" y="127179"/>
                </a:lnTo>
                <a:lnTo>
                  <a:pt x="153782" y="132408"/>
                </a:lnTo>
                <a:lnTo>
                  <a:pt x="154072" y="143298"/>
                </a:lnTo>
                <a:lnTo>
                  <a:pt x="153197" y="148869"/>
                </a:lnTo>
                <a:lnTo>
                  <a:pt x="151661" y="154488"/>
                </a:lnTo>
                <a:lnTo>
                  <a:pt x="149685" y="160139"/>
                </a:lnTo>
                <a:lnTo>
                  <a:pt x="147415" y="165811"/>
                </a:lnTo>
                <a:lnTo>
                  <a:pt x="144949" y="171498"/>
                </a:lnTo>
                <a:lnTo>
                  <a:pt x="142353" y="177194"/>
                </a:lnTo>
                <a:lnTo>
                  <a:pt x="138717" y="182896"/>
                </a:lnTo>
                <a:lnTo>
                  <a:pt x="134388" y="188603"/>
                </a:lnTo>
                <a:lnTo>
                  <a:pt x="129597" y="194312"/>
                </a:lnTo>
                <a:lnTo>
                  <a:pt x="125450" y="200023"/>
                </a:lnTo>
                <a:lnTo>
                  <a:pt x="121733" y="205735"/>
                </a:lnTo>
                <a:lnTo>
                  <a:pt x="118303" y="211449"/>
                </a:lnTo>
                <a:lnTo>
                  <a:pt x="114111" y="216210"/>
                </a:lnTo>
                <a:lnTo>
                  <a:pt x="109411" y="220337"/>
                </a:lnTo>
                <a:lnTo>
                  <a:pt x="104373" y="224041"/>
                </a:lnTo>
                <a:lnTo>
                  <a:pt x="100062" y="227462"/>
                </a:lnTo>
                <a:lnTo>
                  <a:pt x="96236" y="230696"/>
                </a:lnTo>
                <a:lnTo>
                  <a:pt x="92732" y="233804"/>
                </a:lnTo>
                <a:lnTo>
                  <a:pt x="86299" y="239798"/>
                </a:lnTo>
                <a:lnTo>
                  <a:pt x="83250" y="242730"/>
                </a:lnTo>
                <a:lnTo>
                  <a:pt x="79312" y="244684"/>
                </a:lnTo>
                <a:lnTo>
                  <a:pt x="74782" y="245987"/>
                </a:lnTo>
                <a:lnTo>
                  <a:pt x="69857" y="246856"/>
                </a:lnTo>
                <a:lnTo>
                  <a:pt x="65621" y="247435"/>
                </a:lnTo>
                <a:lnTo>
                  <a:pt x="61845" y="247821"/>
                </a:lnTo>
                <a:lnTo>
                  <a:pt x="58375" y="248078"/>
                </a:lnTo>
                <a:lnTo>
                  <a:pt x="55109" y="248250"/>
                </a:lnTo>
                <a:lnTo>
                  <a:pt x="44663" y="248548"/>
                </a:lnTo>
                <a:lnTo>
                  <a:pt x="41122" y="246033"/>
                </a:lnTo>
                <a:lnTo>
                  <a:pt x="34289" y="2400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26"/>
          <p:cNvSpPr/>
          <p:nvPr/>
        </p:nvSpPr>
        <p:spPr>
          <a:xfrm>
            <a:off x="5878653" y="2683297"/>
            <a:ext cx="201947" cy="394231"/>
          </a:xfrm>
          <a:custGeom>
            <a:avLst/>
            <a:gdLst/>
            <a:ahLst/>
            <a:cxnLst/>
            <a:rect l="0" t="0" r="0" b="0"/>
            <a:pathLst>
              <a:path w="201947" h="394231">
                <a:moveTo>
                  <a:pt x="4939" y="8467"/>
                </a:moveTo>
                <a:lnTo>
                  <a:pt x="388" y="8467"/>
                </a:lnTo>
                <a:lnTo>
                  <a:pt x="0" y="7515"/>
                </a:lnTo>
                <a:lnTo>
                  <a:pt x="694" y="5928"/>
                </a:lnTo>
                <a:lnTo>
                  <a:pt x="4101" y="1087"/>
                </a:lnTo>
                <a:lnTo>
                  <a:pt x="5332" y="690"/>
                </a:lnTo>
                <a:lnTo>
                  <a:pt x="11618" y="131"/>
                </a:lnTo>
                <a:lnTo>
                  <a:pt x="16798" y="0"/>
                </a:lnTo>
                <a:lnTo>
                  <a:pt x="20465" y="917"/>
                </a:lnTo>
                <a:lnTo>
                  <a:pt x="24814" y="2482"/>
                </a:lnTo>
                <a:lnTo>
                  <a:pt x="29620" y="4477"/>
                </a:lnTo>
                <a:lnTo>
                  <a:pt x="34728" y="6760"/>
                </a:lnTo>
                <a:lnTo>
                  <a:pt x="45484" y="11836"/>
                </a:lnTo>
                <a:lnTo>
                  <a:pt x="51019" y="13571"/>
                </a:lnTo>
                <a:lnTo>
                  <a:pt x="56614" y="14727"/>
                </a:lnTo>
                <a:lnTo>
                  <a:pt x="62249" y="15498"/>
                </a:lnTo>
                <a:lnTo>
                  <a:pt x="68863" y="17917"/>
                </a:lnTo>
                <a:lnTo>
                  <a:pt x="76130" y="21435"/>
                </a:lnTo>
                <a:lnTo>
                  <a:pt x="90872" y="29471"/>
                </a:lnTo>
                <a:lnTo>
                  <a:pt x="103774" y="36217"/>
                </a:lnTo>
                <a:lnTo>
                  <a:pt x="110834" y="40302"/>
                </a:lnTo>
                <a:lnTo>
                  <a:pt x="118398" y="44931"/>
                </a:lnTo>
                <a:lnTo>
                  <a:pt x="126299" y="49922"/>
                </a:lnTo>
                <a:lnTo>
                  <a:pt x="132518" y="55154"/>
                </a:lnTo>
                <a:lnTo>
                  <a:pt x="137616" y="60547"/>
                </a:lnTo>
                <a:lnTo>
                  <a:pt x="141968" y="66047"/>
                </a:lnTo>
                <a:lnTo>
                  <a:pt x="146774" y="71619"/>
                </a:lnTo>
                <a:lnTo>
                  <a:pt x="151883" y="77238"/>
                </a:lnTo>
                <a:lnTo>
                  <a:pt x="162640" y="88562"/>
                </a:lnTo>
                <a:lnTo>
                  <a:pt x="173771" y="99945"/>
                </a:lnTo>
                <a:lnTo>
                  <a:pt x="178454" y="105648"/>
                </a:lnTo>
                <a:lnTo>
                  <a:pt x="182528" y="111354"/>
                </a:lnTo>
                <a:lnTo>
                  <a:pt x="186197" y="117064"/>
                </a:lnTo>
                <a:lnTo>
                  <a:pt x="189595" y="123727"/>
                </a:lnTo>
                <a:lnTo>
                  <a:pt x="192813" y="131027"/>
                </a:lnTo>
                <a:lnTo>
                  <a:pt x="195911" y="138752"/>
                </a:lnTo>
                <a:lnTo>
                  <a:pt x="197976" y="145806"/>
                </a:lnTo>
                <a:lnTo>
                  <a:pt x="199353" y="152414"/>
                </a:lnTo>
                <a:lnTo>
                  <a:pt x="200271" y="158724"/>
                </a:lnTo>
                <a:lnTo>
                  <a:pt x="200883" y="165789"/>
                </a:lnTo>
                <a:lnTo>
                  <a:pt x="201291" y="173356"/>
                </a:lnTo>
                <a:lnTo>
                  <a:pt x="201744" y="189384"/>
                </a:lnTo>
                <a:lnTo>
                  <a:pt x="201946" y="206032"/>
                </a:lnTo>
                <a:lnTo>
                  <a:pt x="201046" y="214472"/>
                </a:lnTo>
                <a:lnTo>
                  <a:pt x="199495" y="222957"/>
                </a:lnTo>
                <a:lnTo>
                  <a:pt x="197508" y="231470"/>
                </a:lnTo>
                <a:lnTo>
                  <a:pt x="195231" y="240004"/>
                </a:lnTo>
                <a:lnTo>
                  <a:pt x="190161" y="257105"/>
                </a:lnTo>
                <a:lnTo>
                  <a:pt x="186523" y="265666"/>
                </a:lnTo>
                <a:lnTo>
                  <a:pt x="182192" y="274231"/>
                </a:lnTo>
                <a:lnTo>
                  <a:pt x="177400" y="282798"/>
                </a:lnTo>
                <a:lnTo>
                  <a:pt x="172301" y="290415"/>
                </a:lnTo>
                <a:lnTo>
                  <a:pt x="166996" y="297397"/>
                </a:lnTo>
                <a:lnTo>
                  <a:pt x="161555" y="303957"/>
                </a:lnTo>
                <a:lnTo>
                  <a:pt x="156974" y="310236"/>
                </a:lnTo>
                <a:lnTo>
                  <a:pt x="152968" y="316326"/>
                </a:lnTo>
                <a:lnTo>
                  <a:pt x="149346" y="322292"/>
                </a:lnTo>
                <a:lnTo>
                  <a:pt x="145978" y="328174"/>
                </a:lnTo>
                <a:lnTo>
                  <a:pt x="139695" y="339789"/>
                </a:lnTo>
                <a:lnTo>
                  <a:pt x="135734" y="345554"/>
                </a:lnTo>
                <a:lnTo>
                  <a:pt x="131188" y="351302"/>
                </a:lnTo>
                <a:lnTo>
                  <a:pt x="126252" y="357039"/>
                </a:lnTo>
                <a:lnTo>
                  <a:pt x="122010" y="361816"/>
                </a:lnTo>
                <a:lnTo>
                  <a:pt x="114756" y="369664"/>
                </a:lnTo>
                <a:lnTo>
                  <a:pt x="112440" y="373090"/>
                </a:lnTo>
                <a:lnTo>
                  <a:pt x="108229" y="382463"/>
                </a:lnTo>
                <a:lnTo>
                  <a:pt x="102324" y="390320"/>
                </a:lnTo>
                <a:lnTo>
                  <a:pt x="100609" y="392492"/>
                </a:lnTo>
                <a:lnTo>
                  <a:pt x="99199" y="393072"/>
                </a:lnTo>
                <a:lnTo>
                  <a:pt x="97306" y="393458"/>
                </a:lnTo>
                <a:lnTo>
                  <a:pt x="90664" y="3942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27"/>
          <p:cNvSpPr/>
          <p:nvPr/>
        </p:nvSpPr>
        <p:spPr>
          <a:xfrm>
            <a:off x="6432337" y="2768926"/>
            <a:ext cx="248498" cy="17137"/>
          </a:xfrm>
          <a:custGeom>
            <a:avLst/>
            <a:gdLst/>
            <a:ahLst/>
            <a:cxnLst/>
            <a:rect l="0" t="0" r="0" b="0"/>
            <a:pathLst>
              <a:path w="248498" h="17137">
                <a:moveTo>
                  <a:pt x="8467" y="17136"/>
                </a:moveTo>
                <a:lnTo>
                  <a:pt x="0" y="17136"/>
                </a:lnTo>
                <a:lnTo>
                  <a:pt x="57557" y="17136"/>
                </a:lnTo>
                <a:lnTo>
                  <a:pt x="63102" y="16184"/>
                </a:lnTo>
                <a:lnTo>
                  <a:pt x="68703" y="14596"/>
                </a:lnTo>
                <a:lnTo>
                  <a:pt x="74342" y="12585"/>
                </a:lnTo>
                <a:lnTo>
                  <a:pt x="80959" y="11244"/>
                </a:lnTo>
                <a:lnTo>
                  <a:pt x="88228" y="10351"/>
                </a:lnTo>
                <a:lnTo>
                  <a:pt x="95931" y="9755"/>
                </a:lnTo>
                <a:lnTo>
                  <a:pt x="102971" y="9358"/>
                </a:lnTo>
                <a:lnTo>
                  <a:pt x="115874" y="8917"/>
                </a:lnTo>
                <a:lnTo>
                  <a:pt x="122934" y="7846"/>
                </a:lnTo>
                <a:lnTo>
                  <a:pt x="130499" y="6180"/>
                </a:lnTo>
                <a:lnTo>
                  <a:pt x="138399" y="4117"/>
                </a:lnTo>
                <a:lnTo>
                  <a:pt x="145572" y="2742"/>
                </a:lnTo>
                <a:lnTo>
                  <a:pt x="152257" y="1825"/>
                </a:lnTo>
                <a:lnTo>
                  <a:pt x="158620" y="1214"/>
                </a:lnTo>
                <a:lnTo>
                  <a:pt x="164767" y="806"/>
                </a:lnTo>
                <a:lnTo>
                  <a:pt x="170770" y="534"/>
                </a:lnTo>
                <a:lnTo>
                  <a:pt x="182519" y="233"/>
                </a:lnTo>
                <a:lnTo>
                  <a:pt x="223935" y="0"/>
                </a:lnTo>
                <a:lnTo>
                  <a:pt x="228312" y="950"/>
                </a:lnTo>
                <a:lnTo>
                  <a:pt x="233135" y="2535"/>
                </a:lnTo>
                <a:lnTo>
                  <a:pt x="248497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28"/>
          <p:cNvSpPr/>
          <p:nvPr/>
        </p:nvSpPr>
        <p:spPr>
          <a:xfrm>
            <a:off x="6804580" y="2607262"/>
            <a:ext cx="227222" cy="397709"/>
          </a:xfrm>
          <a:custGeom>
            <a:avLst/>
            <a:gdLst/>
            <a:ahLst/>
            <a:cxnLst/>
            <a:rect l="0" t="0" r="0" b="0"/>
            <a:pathLst>
              <a:path w="227222" h="397709">
                <a:moveTo>
                  <a:pt x="167720" y="15923"/>
                </a:moveTo>
                <a:lnTo>
                  <a:pt x="172270" y="15923"/>
                </a:lnTo>
                <a:lnTo>
                  <a:pt x="173611" y="14970"/>
                </a:lnTo>
                <a:lnTo>
                  <a:pt x="174504" y="13383"/>
                </a:lnTo>
                <a:lnTo>
                  <a:pt x="175939" y="8542"/>
                </a:lnTo>
                <a:lnTo>
                  <a:pt x="177010" y="8145"/>
                </a:lnTo>
                <a:lnTo>
                  <a:pt x="180738" y="7703"/>
                </a:lnTo>
                <a:lnTo>
                  <a:pt x="182114" y="6633"/>
                </a:lnTo>
                <a:lnTo>
                  <a:pt x="183031" y="4967"/>
                </a:lnTo>
                <a:lnTo>
                  <a:pt x="184502" y="0"/>
                </a:lnTo>
                <a:lnTo>
                  <a:pt x="182164" y="1861"/>
                </a:lnTo>
                <a:lnTo>
                  <a:pt x="180206" y="3691"/>
                </a:lnTo>
                <a:lnTo>
                  <a:pt x="177949" y="4910"/>
                </a:lnTo>
                <a:lnTo>
                  <a:pt x="172901" y="6266"/>
                </a:lnTo>
                <a:lnTo>
                  <a:pt x="167482" y="6868"/>
                </a:lnTo>
                <a:lnTo>
                  <a:pt x="164704" y="7029"/>
                </a:lnTo>
                <a:lnTo>
                  <a:pt x="159994" y="8088"/>
                </a:lnTo>
                <a:lnTo>
                  <a:pt x="153997" y="9747"/>
                </a:lnTo>
                <a:lnTo>
                  <a:pt x="147141" y="11806"/>
                </a:lnTo>
                <a:lnTo>
                  <a:pt x="140665" y="13178"/>
                </a:lnTo>
                <a:lnTo>
                  <a:pt x="134443" y="14093"/>
                </a:lnTo>
                <a:lnTo>
                  <a:pt x="128390" y="14703"/>
                </a:lnTo>
                <a:lnTo>
                  <a:pt x="122450" y="15109"/>
                </a:lnTo>
                <a:lnTo>
                  <a:pt x="116585" y="15381"/>
                </a:lnTo>
                <a:lnTo>
                  <a:pt x="104988" y="15682"/>
                </a:lnTo>
                <a:lnTo>
                  <a:pt x="49049" y="15923"/>
                </a:lnTo>
                <a:lnTo>
                  <a:pt x="48600" y="16875"/>
                </a:lnTo>
                <a:lnTo>
                  <a:pt x="47823" y="23303"/>
                </a:lnTo>
                <a:lnTo>
                  <a:pt x="47720" y="33663"/>
                </a:lnTo>
                <a:lnTo>
                  <a:pt x="47706" y="57656"/>
                </a:lnTo>
                <a:lnTo>
                  <a:pt x="45165" y="68126"/>
                </a:lnTo>
                <a:lnTo>
                  <a:pt x="41813" y="79129"/>
                </a:lnTo>
                <a:lnTo>
                  <a:pt x="40324" y="90370"/>
                </a:lnTo>
                <a:lnTo>
                  <a:pt x="39662" y="101715"/>
                </a:lnTo>
                <a:lnTo>
                  <a:pt x="39485" y="107407"/>
                </a:lnTo>
                <a:lnTo>
                  <a:pt x="36749" y="118813"/>
                </a:lnTo>
                <a:lnTo>
                  <a:pt x="33311" y="130231"/>
                </a:lnTo>
                <a:lnTo>
                  <a:pt x="31782" y="141657"/>
                </a:lnTo>
                <a:lnTo>
                  <a:pt x="30422" y="148323"/>
                </a:lnTo>
                <a:lnTo>
                  <a:pt x="28563" y="155624"/>
                </a:lnTo>
                <a:lnTo>
                  <a:pt x="26371" y="163350"/>
                </a:lnTo>
                <a:lnTo>
                  <a:pt x="21396" y="174473"/>
                </a:lnTo>
                <a:lnTo>
                  <a:pt x="16009" y="183544"/>
                </a:lnTo>
                <a:lnTo>
                  <a:pt x="10440" y="193926"/>
                </a:lnTo>
                <a:lnTo>
                  <a:pt x="7330" y="202350"/>
                </a:lnTo>
                <a:lnTo>
                  <a:pt x="5579" y="212448"/>
                </a:lnTo>
                <a:lnTo>
                  <a:pt x="5333" y="215520"/>
                </a:lnTo>
                <a:lnTo>
                  <a:pt x="4217" y="217567"/>
                </a:lnTo>
                <a:lnTo>
                  <a:pt x="2520" y="218932"/>
                </a:lnTo>
                <a:lnTo>
                  <a:pt x="437" y="219842"/>
                </a:lnTo>
                <a:lnTo>
                  <a:pt x="0" y="220449"/>
                </a:lnTo>
                <a:lnTo>
                  <a:pt x="661" y="220854"/>
                </a:lnTo>
                <a:lnTo>
                  <a:pt x="2055" y="221123"/>
                </a:lnTo>
                <a:lnTo>
                  <a:pt x="2984" y="222256"/>
                </a:lnTo>
                <a:lnTo>
                  <a:pt x="3603" y="223963"/>
                </a:lnTo>
                <a:lnTo>
                  <a:pt x="4016" y="226054"/>
                </a:lnTo>
                <a:lnTo>
                  <a:pt x="5244" y="226495"/>
                </a:lnTo>
                <a:lnTo>
                  <a:pt x="7015" y="225837"/>
                </a:lnTo>
                <a:lnTo>
                  <a:pt x="12151" y="222487"/>
                </a:lnTo>
                <a:lnTo>
                  <a:pt x="12572" y="221260"/>
                </a:lnTo>
                <a:lnTo>
                  <a:pt x="13040" y="217356"/>
                </a:lnTo>
                <a:lnTo>
                  <a:pt x="14117" y="214982"/>
                </a:lnTo>
                <a:lnTo>
                  <a:pt x="17854" y="209803"/>
                </a:lnTo>
                <a:lnTo>
                  <a:pt x="21137" y="207089"/>
                </a:lnTo>
                <a:lnTo>
                  <a:pt x="25231" y="204327"/>
                </a:lnTo>
                <a:lnTo>
                  <a:pt x="29864" y="201533"/>
                </a:lnTo>
                <a:lnTo>
                  <a:pt x="33906" y="198718"/>
                </a:lnTo>
                <a:lnTo>
                  <a:pt x="40937" y="193050"/>
                </a:lnTo>
                <a:lnTo>
                  <a:pt x="45098" y="190205"/>
                </a:lnTo>
                <a:lnTo>
                  <a:pt x="49777" y="187356"/>
                </a:lnTo>
                <a:lnTo>
                  <a:pt x="54801" y="184504"/>
                </a:lnTo>
                <a:lnTo>
                  <a:pt x="60056" y="182603"/>
                </a:lnTo>
                <a:lnTo>
                  <a:pt x="65464" y="181335"/>
                </a:lnTo>
                <a:lnTo>
                  <a:pt x="70973" y="180490"/>
                </a:lnTo>
                <a:lnTo>
                  <a:pt x="76552" y="178974"/>
                </a:lnTo>
                <a:lnTo>
                  <a:pt x="82177" y="177011"/>
                </a:lnTo>
                <a:lnTo>
                  <a:pt x="87831" y="174750"/>
                </a:lnTo>
                <a:lnTo>
                  <a:pt x="93505" y="173242"/>
                </a:lnTo>
                <a:lnTo>
                  <a:pt x="99193" y="172238"/>
                </a:lnTo>
                <a:lnTo>
                  <a:pt x="104891" y="171567"/>
                </a:lnTo>
                <a:lnTo>
                  <a:pt x="110594" y="171121"/>
                </a:lnTo>
                <a:lnTo>
                  <a:pt x="116301" y="170823"/>
                </a:lnTo>
                <a:lnTo>
                  <a:pt x="127722" y="170492"/>
                </a:lnTo>
                <a:lnTo>
                  <a:pt x="151740" y="170262"/>
                </a:lnTo>
                <a:lnTo>
                  <a:pt x="156114" y="171203"/>
                </a:lnTo>
                <a:lnTo>
                  <a:pt x="160935" y="172783"/>
                </a:lnTo>
                <a:lnTo>
                  <a:pt x="166054" y="174789"/>
                </a:lnTo>
                <a:lnTo>
                  <a:pt x="171372" y="177078"/>
                </a:lnTo>
                <a:lnTo>
                  <a:pt x="182360" y="182162"/>
                </a:lnTo>
                <a:lnTo>
                  <a:pt x="187005" y="185804"/>
                </a:lnTo>
                <a:lnTo>
                  <a:pt x="191055" y="190137"/>
                </a:lnTo>
                <a:lnTo>
                  <a:pt x="198093" y="199079"/>
                </a:lnTo>
                <a:lnTo>
                  <a:pt x="204396" y="206228"/>
                </a:lnTo>
                <a:lnTo>
                  <a:pt x="210373" y="215120"/>
                </a:lnTo>
                <a:lnTo>
                  <a:pt x="216204" y="225422"/>
                </a:lnTo>
                <a:lnTo>
                  <a:pt x="221970" y="236351"/>
                </a:lnTo>
                <a:lnTo>
                  <a:pt x="225169" y="247558"/>
                </a:lnTo>
                <a:lnTo>
                  <a:pt x="226590" y="258889"/>
                </a:lnTo>
                <a:lnTo>
                  <a:pt x="227221" y="270275"/>
                </a:lnTo>
                <a:lnTo>
                  <a:pt x="224963" y="281686"/>
                </a:lnTo>
                <a:lnTo>
                  <a:pt x="220783" y="293107"/>
                </a:lnTo>
                <a:lnTo>
                  <a:pt x="215751" y="304533"/>
                </a:lnTo>
                <a:lnTo>
                  <a:pt x="210339" y="315961"/>
                </a:lnTo>
                <a:lnTo>
                  <a:pt x="207563" y="321676"/>
                </a:lnTo>
                <a:lnTo>
                  <a:pt x="202854" y="327391"/>
                </a:lnTo>
                <a:lnTo>
                  <a:pt x="196858" y="333106"/>
                </a:lnTo>
                <a:lnTo>
                  <a:pt x="190002" y="338820"/>
                </a:lnTo>
                <a:lnTo>
                  <a:pt x="184480" y="344535"/>
                </a:lnTo>
                <a:lnTo>
                  <a:pt x="179846" y="350250"/>
                </a:lnTo>
                <a:lnTo>
                  <a:pt x="175804" y="355965"/>
                </a:lnTo>
                <a:lnTo>
                  <a:pt x="171204" y="360728"/>
                </a:lnTo>
                <a:lnTo>
                  <a:pt x="166233" y="364855"/>
                </a:lnTo>
                <a:lnTo>
                  <a:pt x="161013" y="368559"/>
                </a:lnTo>
                <a:lnTo>
                  <a:pt x="155628" y="371981"/>
                </a:lnTo>
                <a:lnTo>
                  <a:pt x="150134" y="375215"/>
                </a:lnTo>
                <a:lnTo>
                  <a:pt x="144566" y="378323"/>
                </a:lnTo>
                <a:lnTo>
                  <a:pt x="133299" y="384317"/>
                </a:lnTo>
                <a:lnTo>
                  <a:pt x="127628" y="387249"/>
                </a:lnTo>
                <a:lnTo>
                  <a:pt x="121942" y="389204"/>
                </a:lnTo>
                <a:lnTo>
                  <a:pt x="116246" y="390507"/>
                </a:lnTo>
                <a:lnTo>
                  <a:pt x="110544" y="391375"/>
                </a:lnTo>
                <a:lnTo>
                  <a:pt x="105790" y="392907"/>
                </a:lnTo>
                <a:lnTo>
                  <a:pt x="101668" y="394881"/>
                </a:lnTo>
                <a:lnTo>
                  <a:pt x="97968" y="397149"/>
                </a:lnTo>
                <a:lnTo>
                  <a:pt x="94549" y="397708"/>
                </a:lnTo>
                <a:lnTo>
                  <a:pt x="91316" y="397129"/>
                </a:lnTo>
                <a:lnTo>
                  <a:pt x="85185" y="394897"/>
                </a:lnTo>
                <a:lnTo>
                  <a:pt x="79285" y="393906"/>
                </a:lnTo>
                <a:lnTo>
                  <a:pt x="75426" y="393642"/>
                </a:lnTo>
                <a:lnTo>
                  <a:pt x="70948" y="393465"/>
                </a:lnTo>
                <a:lnTo>
                  <a:pt x="59175" y="393182"/>
                </a:lnTo>
                <a:lnTo>
                  <a:pt x="57256" y="392207"/>
                </a:lnTo>
                <a:lnTo>
                  <a:pt x="52585" y="388582"/>
                </a:lnTo>
                <a:lnTo>
                  <a:pt x="50006" y="387235"/>
                </a:lnTo>
                <a:lnTo>
                  <a:pt x="44600" y="385738"/>
                </a:lnTo>
                <a:lnTo>
                  <a:pt x="39132" y="3845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29"/>
          <p:cNvSpPr/>
          <p:nvPr/>
        </p:nvSpPr>
        <p:spPr>
          <a:xfrm>
            <a:off x="7144360" y="2588999"/>
            <a:ext cx="213703" cy="497102"/>
          </a:xfrm>
          <a:custGeom>
            <a:avLst/>
            <a:gdLst/>
            <a:ahLst/>
            <a:cxnLst/>
            <a:rect l="0" t="0" r="0" b="0"/>
            <a:pathLst>
              <a:path w="213703" h="497102">
                <a:moveTo>
                  <a:pt x="153695" y="8468"/>
                </a:moveTo>
                <a:lnTo>
                  <a:pt x="153695" y="0"/>
                </a:lnTo>
                <a:lnTo>
                  <a:pt x="153695" y="4477"/>
                </a:lnTo>
                <a:lnTo>
                  <a:pt x="152742" y="5808"/>
                </a:lnTo>
                <a:lnTo>
                  <a:pt x="151155" y="6695"/>
                </a:lnTo>
                <a:lnTo>
                  <a:pt x="149143" y="7286"/>
                </a:lnTo>
                <a:lnTo>
                  <a:pt x="147803" y="8632"/>
                </a:lnTo>
                <a:lnTo>
                  <a:pt x="146909" y="10483"/>
                </a:lnTo>
                <a:lnTo>
                  <a:pt x="146314" y="12668"/>
                </a:lnTo>
                <a:lnTo>
                  <a:pt x="143112" y="17638"/>
                </a:lnTo>
                <a:lnTo>
                  <a:pt x="138514" y="23973"/>
                </a:lnTo>
                <a:lnTo>
                  <a:pt x="133295" y="33139"/>
                </a:lnTo>
                <a:lnTo>
                  <a:pt x="129617" y="37298"/>
                </a:lnTo>
                <a:lnTo>
                  <a:pt x="125261" y="41023"/>
                </a:lnTo>
                <a:lnTo>
                  <a:pt x="120451" y="44459"/>
                </a:lnTo>
                <a:lnTo>
                  <a:pt x="115340" y="48654"/>
                </a:lnTo>
                <a:lnTo>
                  <a:pt x="110027" y="53356"/>
                </a:lnTo>
                <a:lnTo>
                  <a:pt x="104581" y="58396"/>
                </a:lnTo>
                <a:lnTo>
                  <a:pt x="99997" y="63661"/>
                </a:lnTo>
                <a:lnTo>
                  <a:pt x="95989" y="69076"/>
                </a:lnTo>
                <a:lnTo>
                  <a:pt x="92364" y="74591"/>
                </a:lnTo>
                <a:lnTo>
                  <a:pt x="88042" y="80172"/>
                </a:lnTo>
                <a:lnTo>
                  <a:pt x="83256" y="85798"/>
                </a:lnTo>
                <a:lnTo>
                  <a:pt x="78161" y="91454"/>
                </a:lnTo>
                <a:lnTo>
                  <a:pt x="72859" y="98082"/>
                </a:lnTo>
                <a:lnTo>
                  <a:pt x="67419" y="105358"/>
                </a:lnTo>
                <a:lnTo>
                  <a:pt x="61887" y="113067"/>
                </a:lnTo>
                <a:lnTo>
                  <a:pt x="57247" y="121063"/>
                </a:lnTo>
                <a:lnTo>
                  <a:pt x="53202" y="129251"/>
                </a:lnTo>
                <a:lnTo>
                  <a:pt x="49552" y="137568"/>
                </a:lnTo>
                <a:lnTo>
                  <a:pt x="46166" y="145969"/>
                </a:lnTo>
                <a:lnTo>
                  <a:pt x="39864" y="162925"/>
                </a:lnTo>
                <a:lnTo>
                  <a:pt x="35897" y="171447"/>
                </a:lnTo>
                <a:lnTo>
                  <a:pt x="31348" y="179986"/>
                </a:lnTo>
                <a:lnTo>
                  <a:pt x="26410" y="188536"/>
                </a:lnTo>
                <a:lnTo>
                  <a:pt x="18384" y="203116"/>
                </a:lnTo>
                <a:lnTo>
                  <a:pt x="14910" y="209670"/>
                </a:lnTo>
                <a:lnTo>
                  <a:pt x="11050" y="224574"/>
                </a:lnTo>
                <a:lnTo>
                  <a:pt x="10021" y="232549"/>
                </a:lnTo>
                <a:lnTo>
                  <a:pt x="8382" y="240723"/>
                </a:lnTo>
                <a:lnTo>
                  <a:pt x="6337" y="249029"/>
                </a:lnTo>
                <a:lnTo>
                  <a:pt x="4021" y="257425"/>
                </a:lnTo>
                <a:lnTo>
                  <a:pt x="1448" y="271833"/>
                </a:lnTo>
                <a:lnTo>
                  <a:pt x="305" y="285539"/>
                </a:lnTo>
                <a:lnTo>
                  <a:pt x="0" y="293195"/>
                </a:lnTo>
                <a:lnTo>
                  <a:pt x="613" y="308368"/>
                </a:lnTo>
                <a:lnTo>
                  <a:pt x="4061" y="321462"/>
                </a:lnTo>
                <a:lnTo>
                  <a:pt x="8768" y="333632"/>
                </a:lnTo>
                <a:lnTo>
                  <a:pt x="14036" y="346343"/>
                </a:lnTo>
                <a:lnTo>
                  <a:pt x="19551" y="361517"/>
                </a:lnTo>
                <a:lnTo>
                  <a:pt x="25178" y="375246"/>
                </a:lnTo>
                <a:lnTo>
                  <a:pt x="31806" y="387698"/>
                </a:lnTo>
                <a:lnTo>
                  <a:pt x="36241" y="393686"/>
                </a:lnTo>
                <a:lnTo>
                  <a:pt x="41102" y="399582"/>
                </a:lnTo>
                <a:lnTo>
                  <a:pt x="45295" y="405418"/>
                </a:lnTo>
                <a:lnTo>
                  <a:pt x="49044" y="411214"/>
                </a:lnTo>
                <a:lnTo>
                  <a:pt x="52495" y="416983"/>
                </a:lnTo>
                <a:lnTo>
                  <a:pt x="56700" y="422734"/>
                </a:lnTo>
                <a:lnTo>
                  <a:pt x="61409" y="428473"/>
                </a:lnTo>
                <a:lnTo>
                  <a:pt x="66453" y="434204"/>
                </a:lnTo>
                <a:lnTo>
                  <a:pt x="71721" y="438977"/>
                </a:lnTo>
                <a:lnTo>
                  <a:pt x="77138" y="443111"/>
                </a:lnTo>
                <a:lnTo>
                  <a:pt x="82654" y="446820"/>
                </a:lnTo>
                <a:lnTo>
                  <a:pt x="87284" y="450245"/>
                </a:lnTo>
                <a:lnTo>
                  <a:pt x="91323" y="453481"/>
                </a:lnTo>
                <a:lnTo>
                  <a:pt x="94969" y="456591"/>
                </a:lnTo>
                <a:lnTo>
                  <a:pt x="99304" y="459617"/>
                </a:lnTo>
                <a:lnTo>
                  <a:pt x="104099" y="462586"/>
                </a:lnTo>
                <a:lnTo>
                  <a:pt x="109201" y="465519"/>
                </a:lnTo>
                <a:lnTo>
                  <a:pt x="113555" y="468426"/>
                </a:lnTo>
                <a:lnTo>
                  <a:pt x="117410" y="471317"/>
                </a:lnTo>
                <a:lnTo>
                  <a:pt x="120932" y="474196"/>
                </a:lnTo>
                <a:lnTo>
                  <a:pt x="125185" y="477068"/>
                </a:lnTo>
                <a:lnTo>
                  <a:pt x="129926" y="479936"/>
                </a:lnTo>
                <a:lnTo>
                  <a:pt x="134991" y="482800"/>
                </a:lnTo>
                <a:lnTo>
                  <a:pt x="140273" y="484709"/>
                </a:lnTo>
                <a:lnTo>
                  <a:pt x="145700" y="485982"/>
                </a:lnTo>
                <a:lnTo>
                  <a:pt x="151222" y="486831"/>
                </a:lnTo>
                <a:lnTo>
                  <a:pt x="155857" y="487397"/>
                </a:lnTo>
                <a:lnTo>
                  <a:pt x="159898" y="487774"/>
                </a:lnTo>
                <a:lnTo>
                  <a:pt x="163545" y="488025"/>
                </a:lnTo>
                <a:lnTo>
                  <a:pt x="170138" y="488305"/>
                </a:lnTo>
                <a:lnTo>
                  <a:pt x="173229" y="488379"/>
                </a:lnTo>
                <a:lnTo>
                  <a:pt x="177195" y="489381"/>
                </a:lnTo>
                <a:lnTo>
                  <a:pt x="181744" y="491002"/>
                </a:lnTo>
                <a:lnTo>
                  <a:pt x="186682" y="493035"/>
                </a:lnTo>
                <a:lnTo>
                  <a:pt x="190926" y="494390"/>
                </a:lnTo>
                <a:lnTo>
                  <a:pt x="194708" y="495294"/>
                </a:lnTo>
                <a:lnTo>
                  <a:pt x="203071" y="496744"/>
                </a:lnTo>
                <a:lnTo>
                  <a:pt x="206754" y="496942"/>
                </a:lnTo>
                <a:lnTo>
                  <a:pt x="213702" y="4971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30"/>
          <p:cNvSpPr/>
          <p:nvPr/>
        </p:nvSpPr>
        <p:spPr>
          <a:xfrm>
            <a:off x="7280909" y="2687137"/>
            <a:ext cx="188043" cy="270376"/>
          </a:xfrm>
          <a:custGeom>
            <a:avLst/>
            <a:gdLst/>
            <a:ahLst/>
            <a:cxnLst/>
            <a:rect l="0" t="0" r="0" b="0"/>
            <a:pathLst>
              <a:path w="188043" h="270376">
                <a:moveTo>
                  <a:pt x="0" y="38918"/>
                </a:moveTo>
                <a:lnTo>
                  <a:pt x="4551" y="38918"/>
                </a:lnTo>
                <a:lnTo>
                  <a:pt x="5892" y="37965"/>
                </a:lnTo>
                <a:lnTo>
                  <a:pt x="6786" y="36377"/>
                </a:lnTo>
                <a:lnTo>
                  <a:pt x="7381" y="34367"/>
                </a:lnTo>
                <a:lnTo>
                  <a:pt x="8732" y="33026"/>
                </a:lnTo>
                <a:lnTo>
                  <a:pt x="10583" y="32132"/>
                </a:lnTo>
                <a:lnTo>
                  <a:pt x="12772" y="31537"/>
                </a:lnTo>
                <a:lnTo>
                  <a:pt x="17741" y="28335"/>
                </a:lnTo>
                <a:lnTo>
                  <a:pt x="20401" y="26147"/>
                </a:lnTo>
                <a:lnTo>
                  <a:pt x="23125" y="24689"/>
                </a:lnTo>
                <a:lnTo>
                  <a:pt x="28694" y="23069"/>
                </a:lnTo>
                <a:lnTo>
                  <a:pt x="32464" y="21684"/>
                </a:lnTo>
                <a:lnTo>
                  <a:pt x="36883" y="19809"/>
                </a:lnTo>
                <a:lnTo>
                  <a:pt x="41734" y="17606"/>
                </a:lnTo>
                <a:lnTo>
                  <a:pt x="47825" y="15185"/>
                </a:lnTo>
                <a:lnTo>
                  <a:pt x="62214" y="9955"/>
                </a:lnTo>
                <a:lnTo>
                  <a:pt x="69098" y="8179"/>
                </a:lnTo>
                <a:lnTo>
                  <a:pt x="75593" y="6995"/>
                </a:lnTo>
                <a:lnTo>
                  <a:pt x="81828" y="6206"/>
                </a:lnTo>
                <a:lnTo>
                  <a:pt x="87890" y="4727"/>
                </a:lnTo>
                <a:lnTo>
                  <a:pt x="93836" y="2789"/>
                </a:lnTo>
                <a:lnTo>
                  <a:pt x="99705" y="544"/>
                </a:lnTo>
                <a:lnTo>
                  <a:pt x="104570" y="0"/>
                </a:lnTo>
                <a:lnTo>
                  <a:pt x="108767" y="590"/>
                </a:lnTo>
                <a:lnTo>
                  <a:pt x="112516" y="1936"/>
                </a:lnTo>
                <a:lnTo>
                  <a:pt x="116920" y="2833"/>
                </a:lnTo>
                <a:lnTo>
                  <a:pt x="121763" y="3431"/>
                </a:lnTo>
                <a:lnTo>
                  <a:pt x="126896" y="3830"/>
                </a:lnTo>
                <a:lnTo>
                  <a:pt x="131270" y="5049"/>
                </a:lnTo>
                <a:lnTo>
                  <a:pt x="135139" y="6813"/>
                </a:lnTo>
                <a:lnTo>
                  <a:pt x="138670" y="8942"/>
                </a:lnTo>
                <a:lnTo>
                  <a:pt x="141977" y="11314"/>
                </a:lnTo>
                <a:lnTo>
                  <a:pt x="145134" y="13848"/>
                </a:lnTo>
                <a:lnTo>
                  <a:pt x="148191" y="16489"/>
                </a:lnTo>
                <a:lnTo>
                  <a:pt x="150230" y="19203"/>
                </a:lnTo>
                <a:lnTo>
                  <a:pt x="152494" y="24758"/>
                </a:lnTo>
                <a:lnTo>
                  <a:pt x="152145" y="28525"/>
                </a:lnTo>
                <a:lnTo>
                  <a:pt x="150961" y="32942"/>
                </a:lnTo>
                <a:lnTo>
                  <a:pt x="149218" y="37791"/>
                </a:lnTo>
                <a:lnTo>
                  <a:pt x="147104" y="42929"/>
                </a:lnTo>
                <a:lnTo>
                  <a:pt x="144742" y="48259"/>
                </a:lnTo>
                <a:lnTo>
                  <a:pt x="142216" y="53718"/>
                </a:lnTo>
                <a:lnTo>
                  <a:pt x="138625" y="60215"/>
                </a:lnTo>
                <a:lnTo>
                  <a:pt x="134327" y="67403"/>
                </a:lnTo>
                <a:lnTo>
                  <a:pt x="129557" y="75053"/>
                </a:lnTo>
                <a:lnTo>
                  <a:pt x="124471" y="82058"/>
                </a:lnTo>
                <a:lnTo>
                  <a:pt x="119176" y="88633"/>
                </a:lnTo>
                <a:lnTo>
                  <a:pt x="113741" y="94921"/>
                </a:lnTo>
                <a:lnTo>
                  <a:pt x="108212" y="101018"/>
                </a:lnTo>
                <a:lnTo>
                  <a:pt x="96990" y="112873"/>
                </a:lnTo>
                <a:lnTo>
                  <a:pt x="91330" y="117748"/>
                </a:lnTo>
                <a:lnTo>
                  <a:pt x="85652" y="121952"/>
                </a:lnTo>
                <a:lnTo>
                  <a:pt x="79961" y="125706"/>
                </a:lnTo>
                <a:lnTo>
                  <a:pt x="75216" y="129162"/>
                </a:lnTo>
                <a:lnTo>
                  <a:pt x="71099" y="132418"/>
                </a:lnTo>
                <a:lnTo>
                  <a:pt x="67402" y="135541"/>
                </a:lnTo>
                <a:lnTo>
                  <a:pt x="63985" y="138576"/>
                </a:lnTo>
                <a:lnTo>
                  <a:pt x="57648" y="144488"/>
                </a:lnTo>
                <a:lnTo>
                  <a:pt x="54625" y="146445"/>
                </a:lnTo>
                <a:lnTo>
                  <a:pt x="51657" y="147750"/>
                </a:lnTo>
                <a:lnTo>
                  <a:pt x="48726" y="148620"/>
                </a:lnTo>
                <a:lnTo>
                  <a:pt x="46771" y="150153"/>
                </a:lnTo>
                <a:lnTo>
                  <a:pt x="45469" y="152127"/>
                </a:lnTo>
                <a:lnTo>
                  <a:pt x="44600" y="154395"/>
                </a:lnTo>
                <a:lnTo>
                  <a:pt x="44021" y="154955"/>
                </a:lnTo>
                <a:lnTo>
                  <a:pt x="43636" y="154376"/>
                </a:lnTo>
                <a:lnTo>
                  <a:pt x="43378" y="153037"/>
                </a:lnTo>
                <a:lnTo>
                  <a:pt x="44159" y="152145"/>
                </a:lnTo>
                <a:lnTo>
                  <a:pt x="45632" y="151550"/>
                </a:lnTo>
                <a:lnTo>
                  <a:pt x="49809" y="150889"/>
                </a:lnTo>
                <a:lnTo>
                  <a:pt x="54840" y="150595"/>
                </a:lnTo>
                <a:lnTo>
                  <a:pt x="58467" y="149564"/>
                </a:lnTo>
                <a:lnTo>
                  <a:pt x="62791" y="147925"/>
                </a:lnTo>
                <a:lnTo>
                  <a:pt x="67578" y="145879"/>
                </a:lnTo>
                <a:lnTo>
                  <a:pt x="72675" y="144515"/>
                </a:lnTo>
                <a:lnTo>
                  <a:pt x="77978" y="143606"/>
                </a:lnTo>
                <a:lnTo>
                  <a:pt x="83418" y="143000"/>
                </a:lnTo>
                <a:lnTo>
                  <a:pt x="89903" y="141643"/>
                </a:lnTo>
                <a:lnTo>
                  <a:pt x="97083" y="139786"/>
                </a:lnTo>
                <a:lnTo>
                  <a:pt x="104727" y="137596"/>
                </a:lnTo>
                <a:lnTo>
                  <a:pt x="110776" y="136136"/>
                </a:lnTo>
                <a:lnTo>
                  <a:pt x="115761" y="135162"/>
                </a:lnTo>
                <a:lnTo>
                  <a:pt x="120036" y="134513"/>
                </a:lnTo>
                <a:lnTo>
                  <a:pt x="125745" y="134080"/>
                </a:lnTo>
                <a:lnTo>
                  <a:pt x="132408" y="133792"/>
                </a:lnTo>
                <a:lnTo>
                  <a:pt x="139707" y="133600"/>
                </a:lnTo>
                <a:lnTo>
                  <a:pt x="146478" y="134424"/>
                </a:lnTo>
                <a:lnTo>
                  <a:pt x="152897" y="135926"/>
                </a:lnTo>
                <a:lnTo>
                  <a:pt x="159081" y="137880"/>
                </a:lnTo>
                <a:lnTo>
                  <a:pt x="164157" y="140135"/>
                </a:lnTo>
                <a:lnTo>
                  <a:pt x="168493" y="142591"/>
                </a:lnTo>
                <a:lnTo>
                  <a:pt x="172337" y="145181"/>
                </a:lnTo>
                <a:lnTo>
                  <a:pt x="175852" y="147860"/>
                </a:lnTo>
                <a:lnTo>
                  <a:pt x="179147" y="150598"/>
                </a:lnTo>
                <a:lnTo>
                  <a:pt x="182296" y="153376"/>
                </a:lnTo>
                <a:lnTo>
                  <a:pt x="184396" y="156181"/>
                </a:lnTo>
                <a:lnTo>
                  <a:pt x="186729" y="161837"/>
                </a:lnTo>
                <a:lnTo>
                  <a:pt x="187766" y="170066"/>
                </a:lnTo>
                <a:lnTo>
                  <a:pt x="188042" y="174928"/>
                </a:lnTo>
                <a:lnTo>
                  <a:pt x="187274" y="180073"/>
                </a:lnTo>
                <a:lnTo>
                  <a:pt x="185810" y="185409"/>
                </a:lnTo>
                <a:lnTo>
                  <a:pt x="183881" y="190871"/>
                </a:lnTo>
                <a:lnTo>
                  <a:pt x="181643" y="196417"/>
                </a:lnTo>
                <a:lnTo>
                  <a:pt x="179198" y="202020"/>
                </a:lnTo>
                <a:lnTo>
                  <a:pt x="173942" y="213325"/>
                </a:lnTo>
                <a:lnTo>
                  <a:pt x="168430" y="224699"/>
                </a:lnTo>
                <a:lnTo>
                  <a:pt x="165627" y="229447"/>
                </a:lnTo>
                <a:lnTo>
                  <a:pt x="159972" y="237262"/>
                </a:lnTo>
                <a:lnTo>
                  <a:pt x="156178" y="241633"/>
                </a:lnTo>
                <a:lnTo>
                  <a:pt x="151745" y="246451"/>
                </a:lnTo>
                <a:lnTo>
                  <a:pt x="138941" y="259794"/>
                </a:lnTo>
                <a:lnTo>
                  <a:pt x="135491" y="263321"/>
                </a:lnTo>
                <a:lnTo>
                  <a:pt x="132237" y="265672"/>
                </a:lnTo>
                <a:lnTo>
                  <a:pt x="129116" y="267240"/>
                </a:lnTo>
                <a:lnTo>
                  <a:pt x="121813" y="269756"/>
                </a:lnTo>
                <a:lnTo>
                  <a:pt x="115997" y="270191"/>
                </a:lnTo>
                <a:lnTo>
                  <a:pt x="111443" y="2703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31"/>
          <p:cNvSpPr/>
          <p:nvPr/>
        </p:nvSpPr>
        <p:spPr>
          <a:xfrm>
            <a:off x="7538084" y="2777489"/>
            <a:ext cx="162879" cy="205742"/>
          </a:xfrm>
          <a:custGeom>
            <a:avLst/>
            <a:gdLst/>
            <a:ahLst/>
            <a:cxnLst/>
            <a:rect l="0" t="0" r="0" b="0"/>
            <a:pathLst>
              <a:path w="162879" h="205742">
                <a:moveTo>
                  <a:pt x="0" y="0"/>
                </a:moveTo>
                <a:lnTo>
                  <a:pt x="7381" y="7381"/>
                </a:lnTo>
                <a:lnTo>
                  <a:pt x="9683" y="8731"/>
                </a:lnTo>
                <a:lnTo>
                  <a:pt x="17322" y="12771"/>
                </a:lnTo>
                <a:lnTo>
                  <a:pt x="21073" y="15182"/>
                </a:lnTo>
                <a:lnTo>
                  <a:pt x="24527" y="17741"/>
                </a:lnTo>
                <a:lnTo>
                  <a:pt x="27781" y="20400"/>
                </a:lnTo>
                <a:lnTo>
                  <a:pt x="29951" y="23125"/>
                </a:lnTo>
                <a:lnTo>
                  <a:pt x="31398" y="25895"/>
                </a:lnTo>
                <a:lnTo>
                  <a:pt x="32362" y="28693"/>
                </a:lnTo>
                <a:lnTo>
                  <a:pt x="35974" y="34343"/>
                </a:lnTo>
                <a:lnTo>
                  <a:pt x="38269" y="37183"/>
                </a:lnTo>
                <a:lnTo>
                  <a:pt x="41706" y="40981"/>
                </a:lnTo>
                <a:lnTo>
                  <a:pt x="50604" y="50282"/>
                </a:lnTo>
                <a:lnTo>
                  <a:pt x="54691" y="55429"/>
                </a:lnTo>
                <a:lnTo>
                  <a:pt x="58369" y="60765"/>
                </a:lnTo>
                <a:lnTo>
                  <a:pt x="61773" y="66228"/>
                </a:lnTo>
                <a:lnTo>
                  <a:pt x="65947" y="70822"/>
                </a:lnTo>
                <a:lnTo>
                  <a:pt x="70635" y="74838"/>
                </a:lnTo>
                <a:lnTo>
                  <a:pt x="75665" y="78467"/>
                </a:lnTo>
                <a:lnTo>
                  <a:pt x="79971" y="82791"/>
                </a:lnTo>
                <a:lnTo>
                  <a:pt x="83794" y="87580"/>
                </a:lnTo>
                <a:lnTo>
                  <a:pt x="87296" y="92677"/>
                </a:lnTo>
                <a:lnTo>
                  <a:pt x="90582" y="97979"/>
                </a:lnTo>
                <a:lnTo>
                  <a:pt x="93726" y="103420"/>
                </a:lnTo>
                <a:lnTo>
                  <a:pt x="96774" y="108952"/>
                </a:lnTo>
                <a:lnTo>
                  <a:pt x="99759" y="113592"/>
                </a:lnTo>
                <a:lnTo>
                  <a:pt x="102701" y="117638"/>
                </a:lnTo>
                <a:lnTo>
                  <a:pt x="105616" y="121288"/>
                </a:lnTo>
                <a:lnTo>
                  <a:pt x="108510" y="125627"/>
                </a:lnTo>
                <a:lnTo>
                  <a:pt x="111393" y="130424"/>
                </a:lnTo>
                <a:lnTo>
                  <a:pt x="114267" y="135527"/>
                </a:lnTo>
                <a:lnTo>
                  <a:pt x="117136" y="139881"/>
                </a:lnTo>
                <a:lnTo>
                  <a:pt x="120001" y="143737"/>
                </a:lnTo>
                <a:lnTo>
                  <a:pt x="122863" y="147260"/>
                </a:lnTo>
                <a:lnTo>
                  <a:pt x="125724" y="150561"/>
                </a:lnTo>
                <a:lnTo>
                  <a:pt x="128584" y="153714"/>
                </a:lnTo>
                <a:lnTo>
                  <a:pt x="134301" y="159758"/>
                </a:lnTo>
                <a:lnTo>
                  <a:pt x="148591" y="174274"/>
                </a:lnTo>
                <a:lnTo>
                  <a:pt x="151448" y="178095"/>
                </a:lnTo>
                <a:lnTo>
                  <a:pt x="154306" y="182548"/>
                </a:lnTo>
                <a:lnTo>
                  <a:pt x="161184" y="194280"/>
                </a:lnTo>
                <a:lnTo>
                  <a:pt x="162125" y="198425"/>
                </a:lnTo>
                <a:lnTo>
                  <a:pt x="162878" y="2057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32"/>
          <p:cNvSpPr/>
          <p:nvPr/>
        </p:nvSpPr>
        <p:spPr>
          <a:xfrm>
            <a:off x="7567849" y="2786415"/>
            <a:ext cx="201694" cy="205388"/>
          </a:xfrm>
          <a:custGeom>
            <a:avLst/>
            <a:gdLst/>
            <a:ahLst/>
            <a:cxnLst/>
            <a:rect l="0" t="0" r="0" b="0"/>
            <a:pathLst>
              <a:path w="201694" h="205388">
                <a:moveTo>
                  <a:pt x="201693" y="8220"/>
                </a:moveTo>
                <a:lnTo>
                  <a:pt x="201693" y="3669"/>
                </a:lnTo>
                <a:lnTo>
                  <a:pt x="200741" y="2328"/>
                </a:lnTo>
                <a:lnTo>
                  <a:pt x="199153" y="1434"/>
                </a:lnTo>
                <a:lnTo>
                  <a:pt x="194312" y="0"/>
                </a:lnTo>
                <a:lnTo>
                  <a:pt x="191110" y="2344"/>
                </a:lnTo>
                <a:lnTo>
                  <a:pt x="186512" y="6561"/>
                </a:lnTo>
                <a:lnTo>
                  <a:pt x="178568" y="14290"/>
                </a:lnTo>
                <a:lnTo>
                  <a:pt x="127246" y="65522"/>
                </a:lnTo>
                <a:lnTo>
                  <a:pt x="120629" y="71186"/>
                </a:lnTo>
                <a:lnTo>
                  <a:pt x="113361" y="76867"/>
                </a:lnTo>
                <a:lnTo>
                  <a:pt x="105657" y="82560"/>
                </a:lnTo>
                <a:lnTo>
                  <a:pt x="98617" y="88260"/>
                </a:lnTo>
                <a:lnTo>
                  <a:pt x="92018" y="93965"/>
                </a:lnTo>
                <a:lnTo>
                  <a:pt x="85714" y="99673"/>
                </a:lnTo>
                <a:lnTo>
                  <a:pt x="73629" y="111096"/>
                </a:lnTo>
                <a:lnTo>
                  <a:pt x="50349" y="133951"/>
                </a:lnTo>
                <a:lnTo>
                  <a:pt x="45552" y="139665"/>
                </a:lnTo>
                <a:lnTo>
                  <a:pt x="41402" y="145380"/>
                </a:lnTo>
                <a:lnTo>
                  <a:pt x="37682" y="151095"/>
                </a:lnTo>
                <a:lnTo>
                  <a:pt x="33297" y="155857"/>
                </a:lnTo>
                <a:lnTo>
                  <a:pt x="28469" y="159985"/>
                </a:lnTo>
                <a:lnTo>
                  <a:pt x="23345" y="163689"/>
                </a:lnTo>
                <a:lnTo>
                  <a:pt x="18977" y="167111"/>
                </a:lnTo>
                <a:lnTo>
                  <a:pt x="15112" y="170345"/>
                </a:lnTo>
                <a:lnTo>
                  <a:pt x="11584" y="173453"/>
                </a:lnTo>
                <a:lnTo>
                  <a:pt x="9231" y="177430"/>
                </a:lnTo>
                <a:lnTo>
                  <a:pt x="7663" y="181987"/>
                </a:lnTo>
                <a:lnTo>
                  <a:pt x="6618" y="186929"/>
                </a:lnTo>
                <a:lnTo>
                  <a:pt x="4967" y="190224"/>
                </a:lnTo>
                <a:lnTo>
                  <a:pt x="2915" y="192421"/>
                </a:lnTo>
                <a:lnTo>
                  <a:pt x="595" y="193886"/>
                </a:lnTo>
                <a:lnTo>
                  <a:pt x="0" y="195814"/>
                </a:lnTo>
                <a:lnTo>
                  <a:pt x="556" y="198053"/>
                </a:lnTo>
                <a:lnTo>
                  <a:pt x="4526" y="2053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33"/>
          <p:cNvSpPr/>
          <p:nvPr/>
        </p:nvSpPr>
        <p:spPr>
          <a:xfrm>
            <a:off x="7803832" y="2854642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14762" y="8572"/>
                </a:lnTo>
                <a:lnTo>
                  <a:pt x="16509" y="7620"/>
                </a:lnTo>
                <a:lnTo>
                  <a:pt x="18626" y="6033"/>
                </a:lnTo>
                <a:lnTo>
                  <a:pt x="20990" y="4022"/>
                </a:lnTo>
                <a:lnTo>
                  <a:pt x="24471" y="2681"/>
                </a:lnTo>
                <a:lnTo>
                  <a:pt x="28696" y="1787"/>
                </a:lnTo>
                <a:lnTo>
                  <a:pt x="33419" y="1192"/>
                </a:lnTo>
                <a:lnTo>
                  <a:pt x="38471" y="795"/>
                </a:lnTo>
                <a:lnTo>
                  <a:pt x="43745" y="530"/>
                </a:lnTo>
                <a:lnTo>
                  <a:pt x="54685" y="236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34"/>
          <p:cNvSpPr/>
          <p:nvPr/>
        </p:nvSpPr>
        <p:spPr>
          <a:xfrm>
            <a:off x="8062231" y="2751772"/>
            <a:ext cx="220204" cy="248174"/>
          </a:xfrm>
          <a:custGeom>
            <a:avLst/>
            <a:gdLst/>
            <a:ahLst/>
            <a:cxnLst/>
            <a:rect l="0" t="0" r="0" b="0"/>
            <a:pathLst>
              <a:path w="220204" h="248174">
                <a:moveTo>
                  <a:pt x="101646" y="17145"/>
                </a:moveTo>
                <a:lnTo>
                  <a:pt x="101646" y="12594"/>
                </a:lnTo>
                <a:lnTo>
                  <a:pt x="102598" y="11254"/>
                </a:lnTo>
                <a:lnTo>
                  <a:pt x="104186" y="10360"/>
                </a:lnTo>
                <a:lnTo>
                  <a:pt x="109028" y="8925"/>
                </a:lnTo>
                <a:lnTo>
                  <a:pt x="109424" y="7856"/>
                </a:lnTo>
                <a:lnTo>
                  <a:pt x="110209" y="108"/>
                </a:lnTo>
                <a:lnTo>
                  <a:pt x="110216" y="32"/>
                </a:lnTo>
                <a:lnTo>
                  <a:pt x="86356" y="3"/>
                </a:lnTo>
                <a:lnTo>
                  <a:pt x="81926" y="954"/>
                </a:lnTo>
                <a:lnTo>
                  <a:pt x="78023" y="2541"/>
                </a:lnTo>
                <a:lnTo>
                  <a:pt x="74466" y="4552"/>
                </a:lnTo>
                <a:lnTo>
                  <a:pt x="70192" y="5892"/>
                </a:lnTo>
                <a:lnTo>
                  <a:pt x="65437" y="6785"/>
                </a:lnTo>
                <a:lnTo>
                  <a:pt x="60362" y="7381"/>
                </a:lnTo>
                <a:lnTo>
                  <a:pt x="55073" y="6826"/>
                </a:lnTo>
                <a:lnTo>
                  <a:pt x="49643" y="5503"/>
                </a:lnTo>
                <a:lnTo>
                  <a:pt x="36340" y="1087"/>
                </a:lnTo>
                <a:lnTo>
                  <a:pt x="29485" y="322"/>
                </a:lnTo>
                <a:lnTo>
                  <a:pt x="24173" y="143"/>
                </a:lnTo>
                <a:lnTo>
                  <a:pt x="15940" y="0"/>
                </a:lnTo>
                <a:lnTo>
                  <a:pt x="15934" y="0"/>
                </a:lnTo>
                <a:lnTo>
                  <a:pt x="15922" y="12770"/>
                </a:lnTo>
                <a:lnTo>
                  <a:pt x="16875" y="15181"/>
                </a:lnTo>
                <a:lnTo>
                  <a:pt x="20472" y="20400"/>
                </a:lnTo>
                <a:lnTo>
                  <a:pt x="22706" y="25894"/>
                </a:lnTo>
                <a:lnTo>
                  <a:pt x="23303" y="28693"/>
                </a:lnTo>
                <a:lnTo>
                  <a:pt x="22747" y="32464"/>
                </a:lnTo>
                <a:lnTo>
                  <a:pt x="21424" y="36882"/>
                </a:lnTo>
                <a:lnTo>
                  <a:pt x="19590" y="41733"/>
                </a:lnTo>
                <a:lnTo>
                  <a:pt x="18367" y="45920"/>
                </a:lnTo>
                <a:lnTo>
                  <a:pt x="17008" y="53112"/>
                </a:lnTo>
                <a:lnTo>
                  <a:pt x="16646" y="57315"/>
                </a:lnTo>
                <a:lnTo>
                  <a:pt x="16405" y="62023"/>
                </a:lnTo>
                <a:lnTo>
                  <a:pt x="16244" y="67066"/>
                </a:lnTo>
                <a:lnTo>
                  <a:pt x="15183" y="71381"/>
                </a:lnTo>
                <a:lnTo>
                  <a:pt x="10094" y="82004"/>
                </a:lnTo>
                <a:lnTo>
                  <a:pt x="8569" y="88199"/>
                </a:lnTo>
                <a:lnTo>
                  <a:pt x="7891" y="94127"/>
                </a:lnTo>
                <a:lnTo>
                  <a:pt x="7711" y="97041"/>
                </a:lnTo>
                <a:lnTo>
                  <a:pt x="6637" y="99937"/>
                </a:lnTo>
                <a:lnTo>
                  <a:pt x="1528" y="107610"/>
                </a:lnTo>
                <a:lnTo>
                  <a:pt x="0" y="109739"/>
                </a:lnTo>
                <a:lnTo>
                  <a:pt x="545" y="111259"/>
                </a:lnTo>
                <a:lnTo>
                  <a:pt x="6264" y="118674"/>
                </a:lnTo>
                <a:lnTo>
                  <a:pt x="7027" y="119618"/>
                </a:lnTo>
                <a:lnTo>
                  <a:pt x="11804" y="115347"/>
                </a:lnTo>
                <a:lnTo>
                  <a:pt x="14128" y="114045"/>
                </a:lnTo>
                <a:lnTo>
                  <a:pt x="19252" y="112599"/>
                </a:lnTo>
                <a:lnTo>
                  <a:pt x="24704" y="109417"/>
                </a:lnTo>
                <a:lnTo>
                  <a:pt x="31254" y="104827"/>
                </a:lnTo>
                <a:lnTo>
                  <a:pt x="35669" y="102270"/>
                </a:lnTo>
                <a:lnTo>
                  <a:pt x="45653" y="96888"/>
                </a:lnTo>
                <a:lnTo>
                  <a:pt x="56440" y="91321"/>
                </a:lnTo>
                <a:lnTo>
                  <a:pt x="62936" y="89456"/>
                </a:lnTo>
                <a:lnTo>
                  <a:pt x="70125" y="88212"/>
                </a:lnTo>
                <a:lnTo>
                  <a:pt x="77775" y="87383"/>
                </a:lnTo>
                <a:lnTo>
                  <a:pt x="84780" y="85878"/>
                </a:lnTo>
                <a:lnTo>
                  <a:pt x="91355" y="83922"/>
                </a:lnTo>
                <a:lnTo>
                  <a:pt x="97643" y="81666"/>
                </a:lnTo>
                <a:lnTo>
                  <a:pt x="102786" y="79209"/>
                </a:lnTo>
                <a:lnTo>
                  <a:pt x="107169" y="76618"/>
                </a:lnTo>
                <a:lnTo>
                  <a:pt x="111043" y="73939"/>
                </a:lnTo>
                <a:lnTo>
                  <a:pt x="116483" y="72153"/>
                </a:lnTo>
                <a:lnTo>
                  <a:pt x="122967" y="70962"/>
                </a:lnTo>
                <a:lnTo>
                  <a:pt x="130148" y="70168"/>
                </a:lnTo>
                <a:lnTo>
                  <a:pt x="135887" y="69639"/>
                </a:lnTo>
                <a:lnTo>
                  <a:pt x="140666" y="69286"/>
                </a:lnTo>
                <a:lnTo>
                  <a:pt x="144805" y="69051"/>
                </a:lnTo>
                <a:lnTo>
                  <a:pt x="149469" y="69846"/>
                </a:lnTo>
                <a:lnTo>
                  <a:pt x="154482" y="71329"/>
                </a:lnTo>
                <a:lnTo>
                  <a:pt x="159730" y="73270"/>
                </a:lnTo>
                <a:lnTo>
                  <a:pt x="165134" y="74564"/>
                </a:lnTo>
                <a:lnTo>
                  <a:pt x="170641" y="75427"/>
                </a:lnTo>
                <a:lnTo>
                  <a:pt x="176218" y="76002"/>
                </a:lnTo>
                <a:lnTo>
                  <a:pt x="180889" y="77338"/>
                </a:lnTo>
                <a:lnTo>
                  <a:pt x="184955" y="79181"/>
                </a:lnTo>
                <a:lnTo>
                  <a:pt x="188618" y="81363"/>
                </a:lnTo>
                <a:lnTo>
                  <a:pt x="192965" y="83769"/>
                </a:lnTo>
                <a:lnTo>
                  <a:pt x="202874" y="88983"/>
                </a:lnTo>
                <a:lnTo>
                  <a:pt x="206279" y="91707"/>
                </a:lnTo>
                <a:lnTo>
                  <a:pt x="208549" y="94476"/>
                </a:lnTo>
                <a:lnTo>
                  <a:pt x="212023" y="101044"/>
                </a:lnTo>
                <a:lnTo>
                  <a:pt x="216743" y="110314"/>
                </a:lnTo>
                <a:lnTo>
                  <a:pt x="218382" y="114500"/>
                </a:lnTo>
                <a:lnTo>
                  <a:pt x="220203" y="121691"/>
                </a:lnTo>
                <a:lnTo>
                  <a:pt x="219737" y="125895"/>
                </a:lnTo>
                <a:lnTo>
                  <a:pt x="218474" y="130603"/>
                </a:lnTo>
                <a:lnTo>
                  <a:pt x="216679" y="135646"/>
                </a:lnTo>
                <a:lnTo>
                  <a:pt x="214529" y="140913"/>
                </a:lnTo>
                <a:lnTo>
                  <a:pt x="212145" y="146329"/>
                </a:lnTo>
                <a:lnTo>
                  <a:pt x="206954" y="157428"/>
                </a:lnTo>
                <a:lnTo>
                  <a:pt x="201472" y="168710"/>
                </a:lnTo>
                <a:lnTo>
                  <a:pt x="198677" y="173434"/>
                </a:lnTo>
                <a:lnTo>
                  <a:pt x="195861" y="177535"/>
                </a:lnTo>
                <a:lnTo>
                  <a:pt x="193031" y="181222"/>
                </a:lnTo>
                <a:lnTo>
                  <a:pt x="189239" y="185584"/>
                </a:lnTo>
                <a:lnTo>
                  <a:pt x="184806" y="190398"/>
                </a:lnTo>
                <a:lnTo>
                  <a:pt x="179947" y="195512"/>
                </a:lnTo>
                <a:lnTo>
                  <a:pt x="174801" y="199874"/>
                </a:lnTo>
                <a:lnTo>
                  <a:pt x="169466" y="203734"/>
                </a:lnTo>
                <a:lnTo>
                  <a:pt x="164005" y="207260"/>
                </a:lnTo>
                <a:lnTo>
                  <a:pt x="158459" y="210564"/>
                </a:lnTo>
                <a:lnTo>
                  <a:pt x="152856" y="213718"/>
                </a:lnTo>
                <a:lnTo>
                  <a:pt x="147215" y="216774"/>
                </a:lnTo>
                <a:lnTo>
                  <a:pt x="142503" y="220716"/>
                </a:lnTo>
                <a:lnTo>
                  <a:pt x="138410" y="225249"/>
                </a:lnTo>
                <a:lnTo>
                  <a:pt x="134727" y="230176"/>
                </a:lnTo>
                <a:lnTo>
                  <a:pt x="130368" y="233461"/>
                </a:lnTo>
                <a:lnTo>
                  <a:pt x="125556" y="235651"/>
                </a:lnTo>
                <a:lnTo>
                  <a:pt x="120443" y="237110"/>
                </a:lnTo>
                <a:lnTo>
                  <a:pt x="116082" y="239036"/>
                </a:lnTo>
                <a:lnTo>
                  <a:pt x="112224" y="241273"/>
                </a:lnTo>
                <a:lnTo>
                  <a:pt x="108697" y="243716"/>
                </a:lnTo>
                <a:lnTo>
                  <a:pt x="102241" y="246431"/>
                </a:lnTo>
                <a:lnTo>
                  <a:pt x="99185" y="247155"/>
                </a:lnTo>
                <a:lnTo>
                  <a:pt x="95243" y="247637"/>
                </a:lnTo>
                <a:lnTo>
                  <a:pt x="90710" y="247959"/>
                </a:lnTo>
                <a:lnTo>
                  <a:pt x="85783" y="248173"/>
                </a:lnTo>
                <a:lnTo>
                  <a:pt x="81546" y="247364"/>
                </a:lnTo>
                <a:lnTo>
                  <a:pt x="77769" y="245872"/>
                </a:lnTo>
                <a:lnTo>
                  <a:pt x="69413" y="241184"/>
                </a:lnTo>
                <a:lnTo>
                  <a:pt x="65730" y="238003"/>
                </a:lnTo>
                <a:lnTo>
                  <a:pt x="58784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35"/>
          <p:cNvSpPr/>
          <p:nvPr/>
        </p:nvSpPr>
        <p:spPr>
          <a:xfrm>
            <a:off x="8223884" y="2657475"/>
            <a:ext cx="205614" cy="420053"/>
          </a:xfrm>
          <a:custGeom>
            <a:avLst/>
            <a:gdLst/>
            <a:ahLst/>
            <a:cxnLst/>
            <a:rect l="0" t="0" r="0" b="0"/>
            <a:pathLst>
              <a:path w="205614" h="420053">
                <a:moveTo>
                  <a:pt x="0" y="0"/>
                </a:moveTo>
                <a:lnTo>
                  <a:pt x="33171" y="0"/>
                </a:lnTo>
                <a:lnTo>
                  <a:pt x="37353" y="952"/>
                </a:lnTo>
                <a:lnTo>
                  <a:pt x="41096" y="2539"/>
                </a:lnTo>
                <a:lnTo>
                  <a:pt x="44543" y="4551"/>
                </a:lnTo>
                <a:lnTo>
                  <a:pt x="48745" y="6844"/>
                </a:lnTo>
                <a:lnTo>
                  <a:pt x="58495" y="11931"/>
                </a:lnTo>
                <a:lnTo>
                  <a:pt x="63762" y="15574"/>
                </a:lnTo>
                <a:lnTo>
                  <a:pt x="69178" y="19908"/>
                </a:lnTo>
                <a:lnTo>
                  <a:pt x="74694" y="24702"/>
                </a:lnTo>
                <a:lnTo>
                  <a:pt x="80275" y="28850"/>
                </a:lnTo>
                <a:lnTo>
                  <a:pt x="85902" y="32568"/>
                </a:lnTo>
                <a:lnTo>
                  <a:pt x="91558" y="35999"/>
                </a:lnTo>
                <a:lnTo>
                  <a:pt x="97235" y="40192"/>
                </a:lnTo>
                <a:lnTo>
                  <a:pt x="102923" y="44892"/>
                </a:lnTo>
                <a:lnTo>
                  <a:pt x="108621" y="49931"/>
                </a:lnTo>
                <a:lnTo>
                  <a:pt x="120031" y="60608"/>
                </a:lnTo>
                <a:lnTo>
                  <a:pt x="142878" y="82986"/>
                </a:lnTo>
                <a:lnTo>
                  <a:pt x="148593" y="89614"/>
                </a:lnTo>
                <a:lnTo>
                  <a:pt x="154306" y="96890"/>
                </a:lnTo>
                <a:lnTo>
                  <a:pt x="160022" y="104598"/>
                </a:lnTo>
                <a:lnTo>
                  <a:pt x="164783" y="111642"/>
                </a:lnTo>
                <a:lnTo>
                  <a:pt x="168911" y="118243"/>
                </a:lnTo>
                <a:lnTo>
                  <a:pt x="172615" y="124548"/>
                </a:lnTo>
                <a:lnTo>
                  <a:pt x="176990" y="130657"/>
                </a:lnTo>
                <a:lnTo>
                  <a:pt x="181810" y="136635"/>
                </a:lnTo>
                <a:lnTo>
                  <a:pt x="186929" y="142525"/>
                </a:lnTo>
                <a:lnTo>
                  <a:pt x="190343" y="149309"/>
                </a:lnTo>
                <a:lnTo>
                  <a:pt x="192618" y="156689"/>
                </a:lnTo>
                <a:lnTo>
                  <a:pt x="194134" y="164467"/>
                </a:lnTo>
                <a:lnTo>
                  <a:pt x="196098" y="172509"/>
                </a:lnTo>
                <a:lnTo>
                  <a:pt x="198360" y="180729"/>
                </a:lnTo>
                <a:lnTo>
                  <a:pt x="200820" y="189065"/>
                </a:lnTo>
                <a:lnTo>
                  <a:pt x="202460" y="197481"/>
                </a:lnTo>
                <a:lnTo>
                  <a:pt x="203554" y="205949"/>
                </a:lnTo>
                <a:lnTo>
                  <a:pt x="204283" y="214452"/>
                </a:lnTo>
                <a:lnTo>
                  <a:pt x="204768" y="222025"/>
                </a:lnTo>
                <a:lnTo>
                  <a:pt x="205309" y="235520"/>
                </a:lnTo>
                <a:lnTo>
                  <a:pt x="205613" y="258378"/>
                </a:lnTo>
                <a:lnTo>
                  <a:pt x="204703" y="266550"/>
                </a:lnTo>
                <a:lnTo>
                  <a:pt x="203145" y="274855"/>
                </a:lnTo>
                <a:lnTo>
                  <a:pt x="201152" y="283249"/>
                </a:lnTo>
                <a:lnTo>
                  <a:pt x="198872" y="291702"/>
                </a:lnTo>
                <a:lnTo>
                  <a:pt x="193798" y="308715"/>
                </a:lnTo>
                <a:lnTo>
                  <a:pt x="191111" y="316300"/>
                </a:lnTo>
                <a:lnTo>
                  <a:pt x="188367" y="323262"/>
                </a:lnTo>
                <a:lnTo>
                  <a:pt x="183732" y="336077"/>
                </a:lnTo>
                <a:lnTo>
                  <a:pt x="181671" y="348122"/>
                </a:lnTo>
                <a:lnTo>
                  <a:pt x="178216" y="359826"/>
                </a:lnTo>
                <a:lnTo>
                  <a:pt x="173504" y="371377"/>
                </a:lnTo>
                <a:lnTo>
                  <a:pt x="168236" y="382861"/>
                </a:lnTo>
                <a:lnTo>
                  <a:pt x="162719" y="391775"/>
                </a:lnTo>
                <a:lnTo>
                  <a:pt x="157092" y="398912"/>
                </a:lnTo>
                <a:lnTo>
                  <a:pt x="151417" y="405259"/>
                </a:lnTo>
                <a:lnTo>
                  <a:pt x="145719" y="411255"/>
                </a:lnTo>
                <a:lnTo>
                  <a:pt x="137190" y="420022"/>
                </a:lnTo>
                <a:lnTo>
                  <a:pt x="137169" y="420043"/>
                </a:lnTo>
                <a:lnTo>
                  <a:pt x="137167" y="420046"/>
                </a:lnTo>
                <a:lnTo>
                  <a:pt x="137160" y="4200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36"/>
          <p:cNvSpPr/>
          <p:nvPr/>
        </p:nvSpPr>
        <p:spPr>
          <a:xfrm>
            <a:off x="8575357" y="2786071"/>
            <a:ext cx="188596" cy="17137"/>
          </a:xfrm>
          <a:custGeom>
            <a:avLst/>
            <a:gdLst/>
            <a:ahLst/>
            <a:cxnLst/>
            <a:rect l="0" t="0" r="0" b="0"/>
            <a:pathLst>
              <a:path w="188596" h="17137">
                <a:moveTo>
                  <a:pt x="0" y="17136"/>
                </a:moveTo>
                <a:lnTo>
                  <a:pt x="4551" y="17136"/>
                </a:lnTo>
                <a:lnTo>
                  <a:pt x="5892" y="16184"/>
                </a:lnTo>
                <a:lnTo>
                  <a:pt x="6785" y="14596"/>
                </a:lnTo>
                <a:lnTo>
                  <a:pt x="8220" y="9755"/>
                </a:lnTo>
                <a:lnTo>
                  <a:pt x="9289" y="9358"/>
                </a:lnTo>
                <a:lnTo>
                  <a:pt x="13019" y="8916"/>
                </a:lnTo>
                <a:lnTo>
                  <a:pt x="17851" y="8721"/>
                </a:lnTo>
                <a:lnTo>
                  <a:pt x="24126" y="8633"/>
                </a:lnTo>
                <a:lnTo>
                  <a:pt x="33266" y="8595"/>
                </a:lnTo>
                <a:lnTo>
                  <a:pt x="39322" y="7632"/>
                </a:lnTo>
                <a:lnTo>
                  <a:pt x="46218" y="6037"/>
                </a:lnTo>
                <a:lnTo>
                  <a:pt x="53672" y="4022"/>
                </a:lnTo>
                <a:lnTo>
                  <a:pt x="60546" y="2678"/>
                </a:lnTo>
                <a:lnTo>
                  <a:pt x="67034" y="1783"/>
                </a:lnTo>
                <a:lnTo>
                  <a:pt x="73265" y="1185"/>
                </a:lnTo>
                <a:lnTo>
                  <a:pt x="80275" y="787"/>
                </a:lnTo>
                <a:lnTo>
                  <a:pt x="95685" y="345"/>
                </a:lnTo>
                <a:lnTo>
                  <a:pt x="159554" y="0"/>
                </a:lnTo>
                <a:lnTo>
                  <a:pt x="164473" y="950"/>
                </a:lnTo>
                <a:lnTo>
                  <a:pt x="168703" y="2535"/>
                </a:lnTo>
                <a:lnTo>
                  <a:pt x="172477" y="4545"/>
                </a:lnTo>
                <a:lnTo>
                  <a:pt x="175945" y="5884"/>
                </a:lnTo>
                <a:lnTo>
                  <a:pt x="179208" y="6778"/>
                </a:lnTo>
                <a:lnTo>
                  <a:pt x="182337" y="7373"/>
                </a:lnTo>
                <a:lnTo>
                  <a:pt x="184424" y="8722"/>
                </a:lnTo>
                <a:lnTo>
                  <a:pt x="185814" y="10574"/>
                </a:lnTo>
                <a:lnTo>
                  <a:pt x="188595" y="171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37"/>
          <p:cNvSpPr/>
          <p:nvPr/>
        </p:nvSpPr>
        <p:spPr>
          <a:xfrm>
            <a:off x="8515454" y="2906077"/>
            <a:ext cx="222781" cy="24527"/>
          </a:xfrm>
          <a:custGeom>
            <a:avLst/>
            <a:gdLst/>
            <a:ahLst/>
            <a:cxnLst/>
            <a:rect l="0" t="0" r="0" b="0"/>
            <a:pathLst>
              <a:path w="222781" h="24527">
                <a:moveTo>
                  <a:pt x="8468" y="17145"/>
                </a:moveTo>
                <a:lnTo>
                  <a:pt x="0" y="17145"/>
                </a:lnTo>
                <a:lnTo>
                  <a:pt x="2482" y="19685"/>
                </a:lnTo>
                <a:lnTo>
                  <a:pt x="4478" y="21696"/>
                </a:lnTo>
                <a:lnTo>
                  <a:pt x="6760" y="23037"/>
                </a:lnTo>
                <a:lnTo>
                  <a:pt x="9235" y="23930"/>
                </a:lnTo>
                <a:lnTo>
                  <a:pt x="11837" y="24526"/>
                </a:lnTo>
                <a:lnTo>
                  <a:pt x="15476" y="23971"/>
                </a:lnTo>
                <a:lnTo>
                  <a:pt x="19807" y="22648"/>
                </a:lnTo>
                <a:lnTo>
                  <a:pt x="24600" y="20814"/>
                </a:lnTo>
                <a:lnTo>
                  <a:pt x="29701" y="19591"/>
                </a:lnTo>
                <a:lnTo>
                  <a:pt x="35006" y="18776"/>
                </a:lnTo>
                <a:lnTo>
                  <a:pt x="40447" y="18232"/>
                </a:lnTo>
                <a:lnTo>
                  <a:pt x="46932" y="17870"/>
                </a:lnTo>
                <a:lnTo>
                  <a:pt x="61758" y="17467"/>
                </a:lnTo>
                <a:lnTo>
                  <a:pt x="68760" y="16407"/>
                </a:lnTo>
                <a:lnTo>
                  <a:pt x="75333" y="14748"/>
                </a:lnTo>
                <a:lnTo>
                  <a:pt x="81620" y="12690"/>
                </a:lnTo>
                <a:lnTo>
                  <a:pt x="88668" y="11317"/>
                </a:lnTo>
                <a:lnTo>
                  <a:pt x="96225" y="10403"/>
                </a:lnTo>
                <a:lnTo>
                  <a:pt x="104119" y="9792"/>
                </a:lnTo>
                <a:lnTo>
                  <a:pt x="112241" y="9386"/>
                </a:lnTo>
                <a:lnTo>
                  <a:pt x="128884" y="8934"/>
                </a:lnTo>
                <a:lnTo>
                  <a:pt x="168022" y="8604"/>
                </a:lnTo>
                <a:lnTo>
                  <a:pt x="172939" y="7641"/>
                </a:lnTo>
                <a:lnTo>
                  <a:pt x="177172" y="6047"/>
                </a:lnTo>
                <a:lnTo>
                  <a:pt x="180945" y="4031"/>
                </a:lnTo>
                <a:lnTo>
                  <a:pt x="185365" y="2687"/>
                </a:lnTo>
                <a:lnTo>
                  <a:pt x="190217" y="1792"/>
                </a:lnTo>
                <a:lnTo>
                  <a:pt x="195356" y="1194"/>
                </a:lnTo>
                <a:lnTo>
                  <a:pt x="199736" y="796"/>
                </a:lnTo>
                <a:lnTo>
                  <a:pt x="203608" y="531"/>
                </a:lnTo>
                <a:lnTo>
                  <a:pt x="210449" y="236"/>
                </a:lnTo>
                <a:lnTo>
                  <a:pt x="22278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38"/>
          <p:cNvSpPr/>
          <p:nvPr/>
        </p:nvSpPr>
        <p:spPr>
          <a:xfrm>
            <a:off x="8806815" y="2726441"/>
            <a:ext cx="214161" cy="222455"/>
          </a:xfrm>
          <a:custGeom>
            <a:avLst/>
            <a:gdLst/>
            <a:ahLst/>
            <a:cxnLst/>
            <a:rect l="0" t="0" r="0" b="0"/>
            <a:pathLst>
              <a:path w="214161" h="222455">
                <a:moveTo>
                  <a:pt x="77152" y="25331"/>
                </a:moveTo>
                <a:lnTo>
                  <a:pt x="77152" y="20780"/>
                </a:lnTo>
                <a:lnTo>
                  <a:pt x="78104" y="19440"/>
                </a:lnTo>
                <a:lnTo>
                  <a:pt x="79692" y="18546"/>
                </a:lnTo>
                <a:lnTo>
                  <a:pt x="81703" y="17950"/>
                </a:lnTo>
                <a:lnTo>
                  <a:pt x="82092" y="16601"/>
                </a:lnTo>
                <a:lnTo>
                  <a:pt x="81398" y="14748"/>
                </a:lnTo>
                <a:lnTo>
                  <a:pt x="77990" y="9482"/>
                </a:lnTo>
                <a:lnTo>
                  <a:pt x="77401" y="4019"/>
                </a:lnTo>
                <a:lnTo>
                  <a:pt x="76365" y="2551"/>
                </a:lnTo>
                <a:lnTo>
                  <a:pt x="74722" y="1572"/>
                </a:lnTo>
                <a:lnTo>
                  <a:pt x="70357" y="484"/>
                </a:lnTo>
                <a:lnTo>
                  <a:pt x="65242" y="0"/>
                </a:lnTo>
                <a:lnTo>
                  <a:pt x="63497" y="824"/>
                </a:lnTo>
                <a:lnTo>
                  <a:pt x="62335" y="2325"/>
                </a:lnTo>
                <a:lnTo>
                  <a:pt x="61558" y="4279"/>
                </a:lnTo>
                <a:lnTo>
                  <a:pt x="58157" y="8990"/>
                </a:lnTo>
                <a:lnTo>
                  <a:pt x="53470" y="14258"/>
                </a:lnTo>
                <a:lnTo>
                  <a:pt x="48211" y="19775"/>
                </a:lnTo>
                <a:lnTo>
                  <a:pt x="39896" y="28236"/>
                </a:lnTo>
                <a:lnTo>
                  <a:pt x="37075" y="32030"/>
                </a:lnTo>
                <a:lnTo>
                  <a:pt x="34242" y="36464"/>
                </a:lnTo>
                <a:lnTo>
                  <a:pt x="31400" y="41326"/>
                </a:lnTo>
                <a:lnTo>
                  <a:pt x="28553" y="46472"/>
                </a:lnTo>
                <a:lnTo>
                  <a:pt x="22851" y="57269"/>
                </a:lnTo>
                <a:lnTo>
                  <a:pt x="14285" y="74058"/>
                </a:lnTo>
                <a:lnTo>
                  <a:pt x="12380" y="79724"/>
                </a:lnTo>
                <a:lnTo>
                  <a:pt x="11111" y="85405"/>
                </a:lnTo>
                <a:lnTo>
                  <a:pt x="10265" y="91098"/>
                </a:lnTo>
                <a:lnTo>
                  <a:pt x="9701" y="96798"/>
                </a:lnTo>
                <a:lnTo>
                  <a:pt x="9325" y="102503"/>
                </a:lnTo>
                <a:lnTo>
                  <a:pt x="9074" y="108212"/>
                </a:lnTo>
                <a:lnTo>
                  <a:pt x="8795" y="119635"/>
                </a:lnTo>
                <a:lnTo>
                  <a:pt x="8616" y="137939"/>
                </a:lnTo>
                <a:lnTo>
                  <a:pt x="9553" y="142313"/>
                </a:lnTo>
                <a:lnTo>
                  <a:pt x="11132" y="147134"/>
                </a:lnTo>
                <a:lnTo>
                  <a:pt x="13137" y="152253"/>
                </a:lnTo>
                <a:lnTo>
                  <a:pt x="15425" y="157571"/>
                </a:lnTo>
                <a:lnTo>
                  <a:pt x="20508" y="168559"/>
                </a:lnTo>
                <a:lnTo>
                  <a:pt x="28724" y="185456"/>
                </a:lnTo>
                <a:lnTo>
                  <a:pt x="32484" y="190183"/>
                </a:lnTo>
                <a:lnTo>
                  <a:pt x="36897" y="194288"/>
                </a:lnTo>
                <a:lnTo>
                  <a:pt x="41742" y="197976"/>
                </a:lnTo>
                <a:lnTo>
                  <a:pt x="46878" y="201388"/>
                </a:lnTo>
                <a:lnTo>
                  <a:pt x="52207" y="204615"/>
                </a:lnTo>
                <a:lnTo>
                  <a:pt x="57664" y="207719"/>
                </a:lnTo>
                <a:lnTo>
                  <a:pt x="68809" y="213707"/>
                </a:lnTo>
                <a:lnTo>
                  <a:pt x="74447" y="216638"/>
                </a:lnTo>
                <a:lnTo>
                  <a:pt x="80111" y="218591"/>
                </a:lnTo>
                <a:lnTo>
                  <a:pt x="85793" y="219894"/>
                </a:lnTo>
                <a:lnTo>
                  <a:pt x="91486" y="220762"/>
                </a:lnTo>
                <a:lnTo>
                  <a:pt x="97185" y="221341"/>
                </a:lnTo>
                <a:lnTo>
                  <a:pt x="102889" y="221727"/>
                </a:lnTo>
                <a:lnTo>
                  <a:pt x="108598" y="221984"/>
                </a:lnTo>
                <a:lnTo>
                  <a:pt x="120021" y="222270"/>
                </a:lnTo>
                <a:lnTo>
                  <a:pt x="138325" y="222454"/>
                </a:lnTo>
                <a:lnTo>
                  <a:pt x="142699" y="221516"/>
                </a:lnTo>
                <a:lnTo>
                  <a:pt x="147520" y="219938"/>
                </a:lnTo>
                <a:lnTo>
                  <a:pt x="152638" y="217934"/>
                </a:lnTo>
                <a:lnTo>
                  <a:pt x="157004" y="215646"/>
                </a:lnTo>
                <a:lnTo>
                  <a:pt x="160867" y="213168"/>
                </a:lnTo>
                <a:lnTo>
                  <a:pt x="164394" y="210563"/>
                </a:lnTo>
                <a:lnTo>
                  <a:pt x="168651" y="207874"/>
                </a:lnTo>
                <a:lnTo>
                  <a:pt x="173394" y="205129"/>
                </a:lnTo>
                <a:lnTo>
                  <a:pt x="178461" y="202346"/>
                </a:lnTo>
                <a:lnTo>
                  <a:pt x="182791" y="199539"/>
                </a:lnTo>
                <a:lnTo>
                  <a:pt x="186630" y="196715"/>
                </a:lnTo>
                <a:lnTo>
                  <a:pt x="190143" y="193879"/>
                </a:lnTo>
                <a:lnTo>
                  <a:pt x="193437" y="190084"/>
                </a:lnTo>
                <a:lnTo>
                  <a:pt x="196585" y="185649"/>
                </a:lnTo>
                <a:lnTo>
                  <a:pt x="199636" y="180787"/>
                </a:lnTo>
                <a:lnTo>
                  <a:pt x="202623" y="176594"/>
                </a:lnTo>
                <a:lnTo>
                  <a:pt x="205568" y="172845"/>
                </a:lnTo>
                <a:lnTo>
                  <a:pt x="208482" y="169394"/>
                </a:lnTo>
                <a:lnTo>
                  <a:pt x="210426" y="165188"/>
                </a:lnTo>
                <a:lnTo>
                  <a:pt x="211721" y="160479"/>
                </a:lnTo>
                <a:lnTo>
                  <a:pt x="212585" y="155435"/>
                </a:lnTo>
                <a:lnTo>
                  <a:pt x="213161" y="150167"/>
                </a:lnTo>
                <a:lnTo>
                  <a:pt x="213545" y="144750"/>
                </a:lnTo>
                <a:lnTo>
                  <a:pt x="213801" y="139234"/>
                </a:lnTo>
                <a:lnTo>
                  <a:pt x="214085" y="128024"/>
                </a:lnTo>
                <a:lnTo>
                  <a:pt x="214160" y="122368"/>
                </a:lnTo>
                <a:lnTo>
                  <a:pt x="213258" y="116693"/>
                </a:lnTo>
                <a:lnTo>
                  <a:pt x="211705" y="111004"/>
                </a:lnTo>
                <a:lnTo>
                  <a:pt x="209716" y="105306"/>
                </a:lnTo>
                <a:lnTo>
                  <a:pt x="207438" y="99603"/>
                </a:lnTo>
                <a:lnTo>
                  <a:pt x="204967" y="93896"/>
                </a:lnTo>
                <a:lnTo>
                  <a:pt x="202368" y="88186"/>
                </a:lnTo>
                <a:lnTo>
                  <a:pt x="199682" y="83427"/>
                </a:lnTo>
                <a:lnTo>
                  <a:pt x="196939" y="79302"/>
                </a:lnTo>
                <a:lnTo>
                  <a:pt x="194158" y="75599"/>
                </a:lnTo>
                <a:lnTo>
                  <a:pt x="191351" y="71225"/>
                </a:lnTo>
                <a:lnTo>
                  <a:pt x="188527" y="66405"/>
                </a:lnTo>
                <a:lnTo>
                  <a:pt x="185691" y="61286"/>
                </a:lnTo>
                <a:lnTo>
                  <a:pt x="182850" y="56921"/>
                </a:lnTo>
                <a:lnTo>
                  <a:pt x="180002" y="53059"/>
                </a:lnTo>
                <a:lnTo>
                  <a:pt x="177151" y="49531"/>
                </a:lnTo>
                <a:lnTo>
                  <a:pt x="173346" y="46227"/>
                </a:lnTo>
                <a:lnTo>
                  <a:pt x="168903" y="43072"/>
                </a:lnTo>
                <a:lnTo>
                  <a:pt x="164038" y="40016"/>
                </a:lnTo>
                <a:lnTo>
                  <a:pt x="158888" y="37026"/>
                </a:lnTo>
                <a:lnTo>
                  <a:pt x="148087" y="31164"/>
                </a:lnTo>
                <a:lnTo>
                  <a:pt x="142539" y="29219"/>
                </a:lnTo>
                <a:lnTo>
                  <a:pt x="136937" y="27923"/>
                </a:lnTo>
                <a:lnTo>
                  <a:pt x="131296" y="27059"/>
                </a:lnTo>
                <a:lnTo>
                  <a:pt x="124677" y="26483"/>
                </a:lnTo>
                <a:lnTo>
                  <a:pt x="117409" y="26099"/>
                </a:lnTo>
                <a:lnTo>
                  <a:pt x="101711" y="25672"/>
                </a:lnTo>
                <a:lnTo>
                  <a:pt x="59854" y="25376"/>
                </a:lnTo>
                <a:lnTo>
                  <a:pt x="51333" y="26314"/>
                </a:lnTo>
                <a:lnTo>
                  <a:pt x="42794" y="27891"/>
                </a:lnTo>
                <a:lnTo>
                  <a:pt x="34245" y="29895"/>
                </a:lnTo>
                <a:lnTo>
                  <a:pt x="26639" y="31231"/>
                </a:lnTo>
                <a:lnTo>
                  <a:pt x="19664" y="32122"/>
                </a:lnTo>
                <a:lnTo>
                  <a:pt x="0" y="339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39"/>
          <p:cNvSpPr/>
          <p:nvPr/>
        </p:nvSpPr>
        <p:spPr>
          <a:xfrm>
            <a:off x="4812040" y="3840479"/>
            <a:ext cx="282883" cy="797129"/>
          </a:xfrm>
          <a:custGeom>
            <a:avLst/>
            <a:gdLst/>
            <a:ahLst/>
            <a:cxnLst/>
            <a:rect l="0" t="0" r="0" b="0"/>
            <a:pathLst>
              <a:path w="282883" h="797129">
                <a:moveTo>
                  <a:pt x="214302" y="0"/>
                </a:moveTo>
                <a:lnTo>
                  <a:pt x="201532" y="0"/>
                </a:lnTo>
                <a:lnTo>
                  <a:pt x="200073" y="953"/>
                </a:lnTo>
                <a:lnTo>
                  <a:pt x="199101" y="2541"/>
                </a:lnTo>
                <a:lnTo>
                  <a:pt x="198454" y="4552"/>
                </a:lnTo>
                <a:lnTo>
                  <a:pt x="197068" y="5892"/>
                </a:lnTo>
                <a:lnTo>
                  <a:pt x="195193" y="6786"/>
                </a:lnTo>
                <a:lnTo>
                  <a:pt x="192990" y="7381"/>
                </a:lnTo>
                <a:lnTo>
                  <a:pt x="188003" y="10583"/>
                </a:lnTo>
                <a:lnTo>
                  <a:pt x="179840" y="17741"/>
                </a:lnTo>
                <a:lnTo>
                  <a:pt x="171388" y="25895"/>
                </a:lnTo>
                <a:lnTo>
                  <a:pt x="144053" y="53112"/>
                </a:lnTo>
                <a:lnTo>
                  <a:pt x="139847" y="58268"/>
                </a:lnTo>
                <a:lnTo>
                  <a:pt x="135138" y="64563"/>
                </a:lnTo>
                <a:lnTo>
                  <a:pt x="130093" y="71617"/>
                </a:lnTo>
                <a:lnTo>
                  <a:pt x="124826" y="78225"/>
                </a:lnTo>
                <a:lnTo>
                  <a:pt x="119408" y="84535"/>
                </a:lnTo>
                <a:lnTo>
                  <a:pt x="113892" y="90647"/>
                </a:lnTo>
                <a:lnTo>
                  <a:pt x="105223" y="102518"/>
                </a:lnTo>
                <a:lnTo>
                  <a:pt x="97243" y="115096"/>
                </a:lnTo>
                <a:lnTo>
                  <a:pt x="87346" y="130212"/>
                </a:lnTo>
                <a:lnTo>
                  <a:pt x="79137" y="143915"/>
                </a:lnTo>
                <a:lnTo>
                  <a:pt x="72314" y="157307"/>
                </a:lnTo>
                <a:lnTo>
                  <a:pt x="66106" y="172785"/>
                </a:lnTo>
                <a:lnTo>
                  <a:pt x="57632" y="189188"/>
                </a:lnTo>
                <a:lnTo>
                  <a:pt x="52705" y="197564"/>
                </a:lnTo>
                <a:lnTo>
                  <a:pt x="44691" y="211949"/>
                </a:lnTo>
                <a:lnTo>
                  <a:pt x="37955" y="225645"/>
                </a:lnTo>
                <a:lnTo>
                  <a:pt x="31785" y="241257"/>
                </a:lnTo>
                <a:lnTo>
                  <a:pt x="25868" y="260261"/>
                </a:lnTo>
                <a:lnTo>
                  <a:pt x="20064" y="280454"/>
                </a:lnTo>
                <a:lnTo>
                  <a:pt x="14309" y="298954"/>
                </a:lnTo>
                <a:lnTo>
                  <a:pt x="11116" y="319241"/>
                </a:lnTo>
                <a:lnTo>
                  <a:pt x="8745" y="340958"/>
                </a:lnTo>
                <a:lnTo>
                  <a:pt x="4516" y="363310"/>
                </a:lnTo>
                <a:lnTo>
                  <a:pt x="2001" y="383404"/>
                </a:lnTo>
                <a:lnTo>
                  <a:pt x="884" y="402812"/>
                </a:lnTo>
                <a:lnTo>
                  <a:pt x="387" y="424138"/>
                </a:lnTo>
                <a:lnTo>
                  <a:pt x="0" y="521262"/>
                </a:lnTo>
                <a:lnTo>
                  <a:pt x="2535" y="541870"/>
                </a:lnTo>
                <a:lnTo>
                  <a:pt x="6836" y="562777"/>
                </a:lnTo>
                <a:lnTo>
                  <a:pt x="11922" y="581593"/>
                </a:lnTo>
                <a:lnTo>
                  <a:pt x="17358" y="599481"/>
                </a:lnTo>
                <a:lnTo>
                  <a:pt x="23901" y="616004"/>
                </a:lnTo>
                <a:lnTo>
                  <a:pt x="28313" y="623077"/>
                </a:lnTo>
                <a:lnTo>
                  <a:pt x="33160" y="629697"/>
                </a:lnTo>
                <a:lnTo>
                  <a:pt x="38295" y="636016"/>
                </a:lnTo>
                <a:lnTo>
                  <a:pt x="43624" y="642133"/>
                </a:lnTo>
                <a:lnTo>
                  <a:pt x="49082" y="648117"/>
                </a:lnTo>
                <a:lnTo>
                  <a:pt x="57686" y="662385"/>
                </a:lnTo>
                <a:lnTo>
                  <a:pt x="61314" y="670190"/>
                </a:lnTo>
                <a:lnTo>
                  <a:pt x="66590" y="677299"/>
                </a:lnTo>
                <a:lnTo>
                  <a:pt x="72964" y="683943"/>
                </a:lnTo>
                <a:lnTo>
                  <a:pt x="80072" y="690277"/>
                </a:lnTo>
                <a:lnTo>
                  <a:pt x="93050" y="702395"/>
                </a:lnTo>
                <a:lnTo>
                  <a:pt x="99177" y="708294"/>
                </a:lnTo>
                <a:lnTo>
                  <a:pt x="105167" y="713178"/>
                </a:lnTo>
                <a:lnTo>
                  <a:pt x="111065" y="717388"/>
                </a:lnTo>
                <a:lnTo>
                  <a:pt x="116903" y="721146"/>
                </a:lnTo>
                <a:lnTo>
                  <a:pt x="122699" y="725557"/>
                </a:lnTo>
                <a:lnTo>
                  <a:pt x="128469" y="730402"/>
                </a:lnTo>
                <a:lnTo>
                  <a:pt x="134220" y="735537"/>
                </a:lnTo>
                <a:lnTo>
                  <a:pt x="145690" y="746323"/>
                </a:lnTo>
                <a:lnTo>
                  <a:pt x="151416" y="751867"/>
                </a:lnTo>
                <a:lnTo>
                  <a:pt x="158091" y="756515"/>
                </a:lnTo>
                <a:lnTo>
                  <a:pt x="165398" y="760566"/>
                </a:lnTo>
                <a:lnTo>
                  <a:pt x="173127" y="764219"/>
                </a:lnTo>
                <a:lnTo>
                  <a:pt x="179232" y="767607"/>
                </a:lnTo>
                <a:lnTo>
                  <a:pt x="184254" y="770818"/>
                </a:lnTo>
                <a:lnTo>
                  <a:pt x="188555" y="773911"/>
                </a:lnTo>
                <a:lnTo>
                  <a:pt x="193328" y="775974"/>
                </a:lnTo>
                <a:lnTo>
                  <a:pt x="198414" y="777349"/>
                </a:lnTo>
                <a:lnTo>
                  <a:pt x="203710" y="778265"/>
                </a:lnTo>
                <a:lnTo>
                  <a:pt x="209146" y="779829"/>
                </a:lnTo>
                <a:lnTo>
                  <a:pt x="214674" y="781824"/>
                </a:lnTo>
                <a:lnTo>
                  <a:pt x="220265" y="784106"/>
                </a:lnTo>
                <a:lnTo>
                  <a:pt x="229018" y="786642"/>
                </a:lnTo>
                <a:lnTo>
                  <a:pt x="237035" y="788721"/>
                </a:lnTo>
                <a:lnTo>
                  <a:pt x="241840" y="790610"/>
                </a:lnTo>
                <a:lnTo>
                  <a:pt x="246948" y="792821"/>
                </a:lnTo>
                <a:lnTo>
                  <a:pt x="255164" y="795278"/>
                </a:lnTo>
                <a:lnTo>
                  <a:pt x="261990" y="796370"/>
                </a:lnTo>
                <a:lnTo>
                  <a:pt x="268199" y="796855"/>
                </a:lnTo>
                <a:lnTo>
                  <a:pt x="274134" y="797070"/>
                </a:lnTo>
                <a:lnTo>
                  <a:pt x="277050" y="797128"/>
                </a:lnTo>
                <a:lnTo>
                  <a:pt x="278994" y="796214"/>
                </a:lnTo>
                <a:lnTo>
                  <a:pt x="280290" y="794652"/>
                </a:lnTo>
                <a:lnTo>
                  <a:pt x="282882" y="7886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40"/>
          <p:cNvSpPr/>
          <p:nvPr/>
        </p:nvSpPr>
        <p:spPr>
          <a:xfrm>
            <a:off x="5034915" y="4114916"/>
            <a:ext cx="179978" cy="295945"/>
          </a:xfrm>
          <a:custGeom>
            <a:avLst/>
            <a:gdLst/>
            <a:ahLst/>
            <a:cxnLst/>
            <a:rect l="0" t="0" r="0" b="0"/>
            <a:pathLst>
              <a:path w="179978" h="295945">
                <a:moveTo>
                  <a:pt x="0" y="34174"/>
                </a:moveTo>
                <a:lnTo>
                  <a:pt x="0" y="26793"/>
                </a:lnTo>
                <a:lnTo>
                  <a:pt x="952" y="26395"/>
                </a:lnTo>
                <a:lnTo>
                  <a:pt x="4551" y="25954"/>
                </a:lnTo>
                <a:lnTo>
                  <a:pt x="6843" y="24884"/>
                </a:lnTo>
                <a:lnTo>
                  <a:pt x="11931" y="21155"/>
                </a:lnTo>
                <a:lnTo>
                  <a:pt x="15574" y="18827"/>
                </a:lnTo>
                <a:lnTo>
                  <a:pt x="19908" y="16322"/>
                </a:lnTo>
                <a:lnTo>
                  <a:pt x="24701" y="13700"/>
                </a:lnTo>
                <a:lnTo>
                  <a:pt x="29802" y="11952"/>
                </a:lnTo>
                <a:lnTo>
                  <a:pt x="35108" y="10787"/>
                </a:lnTo>
                <a:lnTo>
                  <a:pt x="40550" y="10010"/>
                </a:lnTo>
                <a:lnTo>
                  <a:pt x="46084" y="8540"/>
                </a:lnTo>
                <a:lnTo>
                  <a:pt x="51677" y="6607"/>
                </a:lnTo>
                <a:lnTo>
                  <a:pt x="57311" y="4366"/>
                </a:lnTo>
                <a:lnTo>
                  <a:pt x="62973" y="2872"/>
                </a:lnTo>
                <a:lnTo>
                  <a:pt x="68652" y="1876"/>
                </a:lnTo>
                <a:lnTo>
                  <a:pt x="74343" y="1211"/>
                </a:lnTo>
                <a:lnTo>
                  <a:pt x="80042" y="769"/>
                </a:lnTo>
                <a:lnTo>
                  <a:pt x="85746" y="474"/>
                </a:lnTo>
                <a:lnTo>
                  <a:pt x="100336" y="59"/>
                </a:lnTo>
                <a:lnTo>
                  <a:pt x="104038" y="0"/>
                </a:lnTo>
                <a:lnTo>
                  <a:pt x="108411" y="914"/>
                </a:lnTo>
                <a:lnTo>
                  <a:pt x="113232" y="2475"/>
                </a:lnTo>
                <a:lnTo>
                  <a:pt x="118349" y="4469"/>
                </a:lnTo>
                <a:lnTo>
                  <a:pt x="121762" y="6751"/>
                </a:lnTo>
                <a:lnTo>
                  <a:pt x="124037" y="9224"/>
                </a:lnTo>
                <a:lnTo>
                  <a:pt x="127517" y="14512"/>
                </a:lnTo>
                <a:lnTo>
                  <a:pt x="132239" y="20038"/>
                </a:lnTo>
                <a:lnTo>
                  <a:pt x="133879" y="22845"/>
                </a:lnTo>
                <a:lnTo>
                  <a:pt x="135702" y="28504"/>
                </a:lnTo>
                <a:lnTo>
                  <a:pt x="135235" y="33251"/>
                </a:lnTo>
                <a:lnTo>
                  <a:pt x="133971" y="39274"/>
                </a:lnTo>
                <a:lnTo>
                  <a:pt x="132177" y="46146"/>
                </a:lnTo>
                <a:lnTo>
                  <a:pt x="130028" y="52633"/>
                </a:lnTo>
                <a:lnTo>
                  <a:pt x="127643" y="58862"/>
                </a:lnTo>
                <a:lnTo>
                  <a:pt x="125100" y="64920"/>
                </a:lnTo>
                <a:lnTo>
                  <a:pt x="121500" y="70864"/>
                </a:lnTo>
                <a:lnTo>
                  <a:pt x="117195" y="76731"/>
                </a:lnTo>
                <a:lnTo>
                  <a:pt x="112420" y="82548"/>
                </a:lnTo>
                <a:lnTo>
                  <a:pt x="108284" y="88331"/>
                </a:lnTo>
                <a:lnTo>
                  <a:pt x="104574" y="94091"/>
                </a:lnTo>
                <a:lnTo>
                  <a:pt x="101149" y="99836"/>
                </a:lnTo>
                <a:lnTo>
                  <a:pt x="97912" y="104619"/>
                </a:lnTo>
                <a:lnTo>
                  <a:pt x="94802" y="108759"/>
                </a:lnTo>
                <a:lnTo>
                  <a:pt x="91776" y="112472"/>
                </a:lnTo>
                <a:lnTo>
                  <a:pt x="88806" y="115900"/>
                </a:lnTo>
                <a:lnTo>
                  <a:pt x="85874" y="119138"/>
                </a:lnTo>
                <a:lnTo>
                  <a:pt x="82967" y="122249"/>
                </a:lnTo>
                <a:lnTo>
                  <a:pt x="81028" y="125276"/>
                </a:lnTo>
                <a:lnTo>
                  <a:pt x="78875" y="131179"/>
                </a:lnTo>
                <a:lnTo>
                  <a:pt x="77348" y="133134"/>
                </a:lnTo>
                <a:lnTo>
                  <a:pt x="75378" y="134437"/>
                </a:lnTo>
                <a:lnTo>
                  <a:pt x="68697" y="136998"/>
                </a:lnTo>
                <a:lnTo>
                  <a:pt x="73166" y="137030"/>
                </a:lnTo>
                <a:lnTo>
                  <a:pt x="74494" y="136082"/>
                </a:lnTo>
                <a:lnTo>
                  <a:pt x="75380" y="134498"/>
                </a:lnTo>
                <a:lnTo>
                  <a:pt x="75971" y="132489"/>
                </a:lnTo>
                <a:lnTo>
                  <a:pt x="77317" y="131150"/>
                </a:lnTo>
                <a:lnTo>
                  <a:pt x="79167" y="130257"/>
                </a:lnTo>
                <a:lnTo>
                  <a:pt x="81353" y="129661"/>
                </a:lnTo>
                <a:lnTo>
                  <a:pt x="86322" y="126460"/>
                </a:lnTo>
                <a:lnTo>
                  <a:pt x="88980" y="124273"/>
                </a:lnTo>
                <a:lnTo>
                  <a:pt x="91705" y="122815"/>
                </a:lnTo>
                <a:lnTo>
                  <a:pt x="97272" y="121195"/>
                </a:lnTo>
                <a:lnTo>
                  <a:pt x="101043" y="120763"/>
                </a:lnTo>
                <a:lnTo>
                  <a:pt x="105462" y="120475"/>
                </a:lnTo>
                <a:lnTo>
                  <a:pt x="110313" y="120283"/>
                </a:lnTo>
                <a:lnTo>
                  <a:pt x="120783" y="120070"/>
                </a:lnTo>
                <a:lnTo>
                  <a:pt x="143027" y="119932"/>
                </a:lnTo>
                <a:lnTo>
                  <a:pt x="147739" y="120874"/>
                </a:lnTo>
                <a:lnTo>
                  <a:pt x="151832" y="122454"/>
                </a:lnTo>
                <a:lnTo>
                  <a:pt x="155514" y="124460"/>
                </a:lnTo>
                <a:lnTo>
                  <a:pt x="158921" y="127702"/>
                </a:lnTo>
                <a:lnTo>
                  <a:pt x="162144" y="131768"/>
                </a:lnTo>
                <a:lnTo>
                  <a:pt x="165246" y="136384"/>
                </a:lnTo>
                <a:lnTo>
                  <a:pt x="168267" y="140414"/>
                </a:lnTo>
                <a:lnTo>
                  <a:pt x="171232" y="144053"/>
                </a:lnTo>
                <a:lnTo>
                  <a:pt x="174162" y="147431"/>
                </a:lnTo>
                <a:lnTo>
                  <a:pt x="176116" y="151589"/>
                </a:lnTo>
                <a:lnTo>
                  <a:pt x="177418" y="156265"/>
                </a:lnTo>
                <a:lnTo>
                  <a:pt x="178286" y="161288"/>
                </a:lnTo>
                <a:lnTo>
                  <a:pt x="178865" y="166542"/>
                </a:lnTo>
                <a:lnTo>
                  <a:pt x="179250" y="171949"/>
                </a:lnTo>
                <a:lnTo>
                  <a:pt x="179508" y="177459"/>
                </a:lnTo>
                <a:lnTo>
                  <a:pt x="179793" y="191201"/>
                </a:lnTo>
                <a:lnTo>
                  <a:pt x="179977" y="218755"/>
                </a:lnTo>
                <a:lnTo>
                  <a:pt x="179040" y="224856"/>
                </a:lnTo>
                <a:lnTo>
                  <a:pt x="177462" y="230828"/>
                </a:lnTo>
                <a:lnTo>
                  <a:pt x="175458" y="236714"/>
                </a:lnTo>
                <a:lnTo>
                  <a:pt x="173169" y="242543"/>
                </a:lnTo>
                <a:lnTo>
                  <a:pt x="170691" y="248334"/>
                </a:lnTo>
                <a:lnTo>
                  <a:pt x="168086" y="254100"/>
                </a:lnTo>
                <a:lnTo>
                  <a:pt x="162653" y="263046"/>
                </a:lnTo>
                <a:lnTo>
                  <a:pt x="159870" y="266765"/>
                </a:lnTo>
                <a:lnTo>
                  <a:pt x="156110" y="270197"/>
                </a:lnTo>
                <a:lnTo>
                  <a:pt x="151698" y="273438"/>
                </a:lnTo>
                <a:lnTo>
                  <a:pt x="146852" y="276550"/>
                </a:lnTo>
                <a:lnTo>
                  <a:pt x="142668" y="279578"/>
                </a:lnTo>
                <a:lnTo>
                  <a:pt x="138928" y="282549"/>
                </a:lnTo>
                <a:lnTo>
                  <a:pt x="135481" y="285482"/>
                </a:lnTo>
                <a:lnTo>
                  <a:pt x="132230" y="287438"/>
                </a:lnTo>
                <a:lnTo>
                  <a:pt x="129111" y="288741"/>
                </a:lnTo>
                <a:lnTo>
                  <a:pt x="126079" y="289610"/>
                </a:lnTo>
                <a:lnTo>
                  <a:pt x="123105" y="291142"/>
                </a:lnTo>
                <a:lnTo>
                  <a:pt x="120170" y="293116"/>
                </a:lnTo>
                <a:lnTo>
                  <a:pt x="117261" y="295384"/>
                </a:lnTo>
                <a:lnTo>
                  <a:pt x="114368" y="295944"/>
                </a:lnTo>
                <a:lnTo>
                  <a:pt x="111488" y="295365"/>
                </a:lnTo>
                <a:lnTo>
                  <a:pt x="108615" y="294026"/>
                </a:lnTo>
                <a:lnTo>
                  <a:pt x="105748" y="293133"/>
                </a:lnTo>
                <a:lnTo>
                  <a:pt x="102883" y="292539"/>
                </a:lnTo>
                <a:lnTo>
                  <a:pt x="100021" y="292142"/>
                </a:lnTo>
                <a:lnTo>
                  <a:pt x="97161" y="291878"/>
                </a:lnTo>
                <a:lnTo>
                  <a:pt x="94301" y="291701"/>
                </a:lnTo>
                <a:lnTo>
                  <a:pt x="91442" y="291584"/>
                </a:lnTo>
                <a:lnTo>
                  <a:pt x="88584" y="290553"/>
                </a:lnTo>
                <a:lnTo>
                  <a:pt x="85726" y="288913"/>
                </a:lnTo>
                <a:lnTo>
                  <a:pt x="78846" y="283988"/>
                </a:lnTo>
                <a:lnTo>
                  <a:pt x="75365" y="280775"/>
                </a:lnTo>
                <a:lnTo>
                  <a:pt x="68580" y="2742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41"/>
          <p:cNvSpPr/>
          <p:nvPr/>
        </p:nvSpPr>
        <p:spPr>
          <a:xfrm>
            <a:off x="5240654" y="4183379"/>
            <a:ext cx="188597" cy="274322"/>
          </a:xfrm>
          <a:custGeom>
            <a:avLst/>
            <a:gdLst/>
            <a:ahLst/>
            <a:cxnLst/>
            <a:rect l="0" t="0" r="0" b="0"/>
            <a:pathLst>
              <a:path w="188597" h="274322">
                <a:moveTo>
                  <a:pt x="0" y="0"/>
                </a:moveTo>
                <a:lnTo>
                  <a:pt x="7382" y="0"/>
                </a:lnTo>
                <a:lnTo>
                  <a:pt x="12771" y="4551"/>
                </a:lnTo>
                <a:lnTo>
                  <a:pt x="17234" y="8731"/>
                </a:lnTo>
                <a:lnTo>
                  <a:pt x="21312" y="12771"/>
                </a:lnTo>
                <a:lnTo>
                  <a:pt x="24686" y="15182"/>
                </a:lnTo>
                <a:lnTo>
                  <a:pt x="28840" y="17741"/>
                </a:lnTo>
                <a:lnTo>
                  <a:pt x="33515" y="20400"/>
                </a:lnTo>
                <a:lnTo>
                  <a:pt x="37583" y="24078"/>
                </a:lnTo>
                <a:lnTo>
                  <a:pt x="41248" y="28435"/>
                </a:lnTo>
                <a:lnTo>
                  <a:pt x="44644" y="33244"/>
                </a:lnTo>
                <a:lnTo>
                  <a:pt x="47860" y="38355"/>
                </a:lnTo>
                <a:lnTo>
                  <a:pt x="50957" y="43668"/>
                </a:lnTo>
                <a:lnTo>
                  <a:pt x="53974" y="49115"/>
                </a:lnTo>
                <a:lnTo>
                  <a:pt x="57891" y="55603"/>
                </a:lnTo>
                <a:lnTo>
                  <a:pt x="67322" y="70433"/>
                </a:lnTo>
                <a:lnTo>
                  <a:pt x="71551" y="77435"/>
                </a:lnTo>
                <a:lnTo>
                  <a:pt x="75324" y="84009"/>
                </a:lnTo>
                <a:lnTo>
                  <a:pt x="78791" y="90296"/>
                </a:lnTo>
                <a:lnTo>
                  <a:pt x="82055" y="97345"/>
                </a:lnTo>
                <a:lnTo>
                  <a:pt x="85184" y="104902"/>
                </a:lnTo>
                <a:lnTo>
                  <a:pt x="88222" y="112797"/>
                </a:lnTo>
                <a:lnTo>
                  <a:pt x="91200" y="119966"/>
                </a:lnTo>
                <a:lnTo>
                  <a:pt x="94137" y="126650"/>
                </a:lnTo>
                <a:lnTo>
                  <a:pt x="97049" y="133011"/>
                </a:lnTo>
                <a:lnTo>
                  <a:pt x="100894" y="140109"/>
                </a:lnTo>
                <a:lnTo>
                  <a:pt x="105363" y="147699"/>
                </a:lnTo>
                <a:lnTo>
                  <a:pt x="110247" y="155616"/>
                </a:lnTo>
                <a:lnTo>
                  <a:pt x="114456" y="162799"/>
                </a:lnTo>
                <a:lnTo>
                  <a:pt x="121672" y="175861"/>
                </a:lnTo>
                <a:lnTo>
                  <a:pt x="125882" y="182963"/>
                </a:lnTo>
                <a:lnTo>
                  <a:pt x="135641" y="198475"/>
                </a:lnTo>
                <a:lnTo>
                  <a:pt x="139957" y="205659"/>
                </a:lnTo>
                <a:lnTo>
                  <a:pt x="143788" y="212354"/>
                </a:lnTo>
                <a:lnTo>
                  <a:pt x="147294" y="218722"/>
                </a:lnTo>
                <a:lnTo>
                  <a:pt x="151536" y="224872"/>
                </a:lnTo>
                <a:lnTo>
                  <a:pt x="156269" y="230878"/>
                </a:lnTo>
                <a:lnTo>
                  <a:pt x="161330" y="236786"/>
                </a:lnTo>
                <a:lnTo>
                  <a:pt x="165656" y="241678"/>
                </a:lnTo>
                <a:lnTo>
                  <a:pt x="173003" y="249653"/>
                </a:lnTo>
                <a:lnTo>
                  <a:pt x="182494" y="259497"/>
                </a:lnTo>
                <a:lnTo>
                  <a:pt x="184528" y="262533"/>
                </a:lnTo>
                <a:lnTo>
                  <a:pt x="185884" y="265510"/>
                </a:lnTo>
                <a:lnTo>
                  <a:pt x="188596" y="2743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42"/>
          <p:cNvSpPr/>
          <p:nvPr/>
        </p:nvSpPr>
        <p:spPr>
          <a:xfrm>
            <a:off x="5274945" y="4217670"/>
            <a:ext cx="205740" cy="222885"/>
          </a:xfrm>
          <a:custGeom>
            <a:avLst/>
            <a:gdLst/>
            <a:ahLst/>
            <a:cxnLst/>
            <a:rect l="0" t="0" r="0" b="0"/>
            <a:pathLst>
              <a:path w="205740" h="222885">
                <a:moveTo>
                  <a:pt x="205739" y="0"/>
                </a:moveTo>
                <a:lnTo>
                  <a:pt x="201189" y="0"/>
                </a:lnTo>
                <a:lnTo>
                  <a:pt x="199848" y="1905"/>
                </a:lnTo>
                <a:lnTo>
                  <a:pt x="198954" y="5080"/>
                </a:lnTo>
                <a:lnTo>
                  <a:pt x="198358" y="9101"/>
                </a:lnTo>
                <a:lnTo>
                  <a:pt x="196056" y="12735"/>
                </a:lnTo>
                <a:lnTo>
                  <a:pt x="192617" y="16110"/>
                </a:lnTo>
                <a:lnTo>
                  <a:pt x="188418" y="19312"/>
                </a:lnTo>
                <a:lnTo>
                  <a:pt x="184667" y="24305"/>
                </a:lnTo>
                <a:lnTo>
                  <a:pt x="181214" y="30490"/>
                </a:lnTo>
                <a:lnTo>
                  <a:pt x="177959" y="37472"/>
                </a:lnTo>
                <a:lnTo>
                  <a:pt x="172932" y="44984"/>
                </a:lnTo>
                <a:lnTo>
                  <a:pt x="166723" y="52849"/>
                </a:lnTo>
                <a:lnTo>
                  <a:pt x="159726" y="60950"/>
                </a:lnTo>
                <a:lnTo>
                  <a:pt x="153157" y="69208"/>
                </a:lnTo>
                <a:lnTo>
                  <a:pt x="146872" y="77571"/>
                </a:lnTo>
                <a:lnTo>
                  <a:pt x="140777" y="86004"/>
                </a:lnTo>
                <a:lnTo>
                  <a:pt x="133856" y="94483"/>
                </a:lnTo>
                <a:lnTo>
                  <a:pt x="126385" y="102994"/>
                </a:lnTo>
                <a:lnTo>
                  <a:pt x="118546" y="111525"/>
                </a:lnTo>
                <a:lnTo>
                  <a:pt x="111416" y="120070"/>
                </a:lnTo>
                <a:lnTo>
                  <a:pt x="104757" y="128624"/>
                </a:lnTo>
                <a:lnTo>
                  <a:pt x="98413" y="137184"/>
                </a:lnTo>
                <a:lnTo>
                  <a:pt x="92278" y="144796"/>
                </a:lnTo>
                <a:lnTo>
                  <a:pt x="86284" y="151776"/>
                </a:lnTo>
                <a:lnTo>
                  <a:pt x="80382" y="158333"/>
                </a:lnTo>
                <a:lnTo>
                  <a:pt x="68745" y="170700"/>
                </a:lnTo>
                <a:lnTo>
                  <a:pt x="62975" y="176665"/>
                </a:lnTo>
                <a:lnTo>
                  <a:pt x="57223" y="181594"/>
                </a:lnTo>
                <a:lnTo>
                  <a:pt x="51484" y="185832"/>
                </a:lnTo>
                <a:lnTo>
                  <a:pt x="45752" y="189611"/>
                </a:lnTo>
                <a:lnTo>
                  <a:pt x="40979" y="193082"/>
                </a:lnTo>
                <a:lnTo>
                  <a:pt x="36844" y="196349"/>
                </a:lnTo>
                <a:lnTo>
                  <a:pt x="33135" y="199479"/>
                </a:lnTo>
                <a:lnTo>
                  <a:pt x="29710" y="202518"/>
                </a:lnTo>
                <a:lnTo>
                  <a:pt x="23364" y="208436"/>
                </a:lnTo>
                <a:lnTo>
                  <a:pt x="14436" y="217122"/>
                </a:lnTo>
                <a:lnTo>
                  <a:pt x="11529" y="219042"/>
                </a:lnTo>
                <a:lnTo>
                  <a:pt x="5759" y="221177"/>
                </a:lnTo>
                <a:lnTo>
                  <a:pt x="0" y="2228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43"/>
          <p:cNvSpPr/>
          <p:nvPr/>
        </p:nvSpPr>
        <p:spPr>
          <a:xfrm>
            <a:off x="5557837" y="4277782"/>
            <a:ext cx="162879" cy="8469"/>
          </a:xfrm>
          <a:custGeom>
            <a:avLst/>
            <a:gdLst/>
            <a:ahLst/>
            <a:cxnLst/>
            <a:rect l="0" t="0" r="0" b="0"/>
            <a:pathLst>
              <a:path w="162879" h="8469">
                <a:moveTo>
                  <a:pt x="0" y="8468"/>
                </a:moveTo>
                <a:lnTo>
                  <a:pt x="32332" y="8468"/>
                </a:lnTo>
                <a:lnTo>
                  <a:pt x="37747" y="7515"/>
                </a:lnTo>
                <a:lnTo>
                  <a:pt x="43262" y="5928"/>
                </a:lnTo>
                <a:lnTo>
                  <a:pt x="48844" y="3917"/>
                </a:lnTo>
                <a:lnTo>
                  <a:pt x="54470" y="2576"/>
                </a:lnTo>
                <a:lnTo>
                  <a:pt x="60126" y="1683"/>
                </a:lnTo>
                <a:lnTo>
                  <a:pt x="65802" y="1087"/>
                </a:lnTo>
                <a:lnTo>
                  <a:pt x="71490" y="690"/>
                </a:lnTo>
                <a:lnTo>
                  <a:pt x="77188" y="425"/>
                </a:lnTo>
                <a:lnTo>
                  <a:pt x="89551" y="130"/>
                </a:lnTo>
                <a:lnTo>
                  <a:pt x="104570" y="0"/>
                </a:lnTo>
                <a:lnTo>
                  <a:pt x="111623" y="918"/>
                </a:lnTo>
                <a:lnTo>
                  <a:pt x="118231" y="2482"/>
                </a:lnTo>
                <a:lnTo>
                  <a:pt x="124541" y="4477"/>
                </a:lnTo>
                <a:lnTo>
                  <a:pt x="130652" y="5807"/>
                </a:lnTo>
                <a:lnTo>
                  <a:pt x="136632" y="6694"/>
                </a:lnTo>
                <a:lnTo>
                  <a:pt x="142523" y="7285"/>
                </a:lnTo>
                <a:lnTo>
                  <a:pt x="147403" y="7679"/>
                </a:lnTo>
                <a:lnTo>
                  <a:pt x="151608" y="7942"/>
                </a:lnTo>
                <a:lnTo>
                  <a:pt x="162878" y="84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44"/>
          <p:cNvSpPr/>
          <p:nvPr/>
        </p:nvSpPr>
        <p:spPr>
          <a:xfrm>
            <a:off x="5840730" y="4140520"/>
            <a:ext cx="220816" cy="308608"/>
          </a:xfrm>
          <a:custGeom>
            <a:avLst/>
            <a:gdLst/>
            <a:ahLst/>
            <a:cxnLst/>
            <a:rect l="0" t="0" r="0" b="0"/>
            <a:pathLst>
              <a:path w="220816" h="308608">
                <a:moveTo>
                  <a:pt x="145732" y="8570"/>
                </a:moveTo>
                <a:lnTo>
                  <a:pt x="145732" y="4019"/>
                </a:lnTo>
                <a:lnTo>
                  <a:pt x="146685" y="2678"/>
                </a:lnTo>
                <a:lnTo>
                  <a:pt x="148272" y="1785"/>
                </a:lnTo>
                <a:lnTo>
                  <a:pt x="154295" y="0"/>
                </a:lnTo>
                <a:lnTo>
                  <a:pt x="149751" y="4549"/>
                </a:lnTo>
                <a:lnTo>
                  <a:pt x="147459" y="5889"/>
                </a:lnTo>
                <a:lnTo>
                  <a:pt x="142372" y="7379"/>
                </a:lnTo>
                <a:lnTo>
                  <a:pt x="136936" y="10580"/>
                </a:lnTo>
                <a:lnTo>
                  <a:pt x="134153" y="12767"/>
                </a:lnTo>
                <a:lnTo>
                  <a:pt x="129440" y="15178"/>
                </a:lnTo>
                <a:lnTo>
                  <a:pt x="123441" y="17738"/>
                </a:lnTo>
                <a:lnTo>
                  <a:pt x="116584" y="20397"/>
                </a:lnTo>
                <a:lnTo>
                  <a:pt x="111060" y="23122"/>
                </a:lnTo>
                <a:lnTo>
                  <a:pt x="106425" y="25891"/>
                </a:lnTo>
                <a:lnTo>
                  <a:pt x="102382" y="28690"/>
                </a:lnTo>
                <a:lnTo>
                  <a:pt x="97782" y="30556"/>
                </a:lnTo>
                <a:lnTo>
                  <a:pt x="92810" y="31799"/>
                </a:lnTo>
                <a:lnTo>
                  <a:pt x="87591" y="32629"/>
                </a:lnTo>
                <a:lnTo>
                  <a:pt x="82206" y="33181"/>
                </a:lnTo>
                <a:lnTo>
                  <a:pt x="76711" y="33550"/>
                </a:lnTo>
                <a:lnTo>
                  <a:pt x="66479" y="33960"/>
                </a:lnTo>
                <a:lnTo>
                  <a:pt x="58756" y="34141"/>
                </a:lnTo>
                <a:lnTo>
                  <a:pt x="44502" y="34244"/>
                </a:lnTo>
                <a:lnTo>
                  <a:pt x="40145" y="33306"/>
                </a:lnTo>
                <a:lnTo>
                  <a:pt x="36289" y="31728"/>
                </a:lnTo>
                <a:lnTo>
                  <a:pt x="29463" y="28387"/>
                </a:lnTo>
                <a:lnTo>
                  <a:pt x="23255" y="26903"/>
                </a:lnTo>
                <a:lnTo>
                  <a:pt x="17681" y="25819"/>
                </a:lnTo>
                <a:lnTo>
                  <a:pt x="12753" y="25746"/>
                </a:lnTo>
                <a:lnTo>
                  <a:pt x="11359" y="26688"/>
                </a:lnTo>
                <a:lnTo>
                  <a:pt x="10430" y="28268"/>
                </a:lnTo>
                <a:lnTo>
                  <a:pt x="8939" y="33098"/>
                </a:lnTo>
                <a:lnTo>
                  <a:pt x="8645" y="40896"/>
                </a:lnTo>
                <a:lnTo>
                  <a:pt x="8581" y="54408"/>
                </a:lnTo>
                <a:lnTo>
                  <a:pt x="6036" y="62597"/>
                </a:lnTo>
                <a:lnTo>
                  <a:pt x="4024" y="67448"/>
                </a:lnTo>
                <a:lnTo>
                  <a:pt x="2683" y="72587"/>
                </a:lnTo>
                <a:lnTo>
                  <a:pt x="1788" y="77918"/>
                </a:lnTo>
                <a:lnTo>
                  <a:pt x="1192" y="83377"/>
                </a:lnTo>
                <a:lnTo>
                  <a:pt x="795" y="88921"/>
                </a:lnTo>
                <a:lnTo>
                  <a:pt x="530" y="94522"/>
                </a:lnTo>
                <a:lnTo>
                  <a:pt x="235" y="105826"/>
                </a:lnTo>
                <a:lnTo>
                  <a:pt x="0" y="153788"/>
                </a:lnTo>
                <a:lnTo>
                  <a:pt x="4550" y="154150"/>
                </a:lnTo>
                <a:lnTo>
                  <a:pt x="6844" y="153248"/>
                </a:lnTo>
                <a:lnTo>
                  <a:pt x="11931" y="149706"/>
                </a:lnTo>
                <a:lnTo>
                  <a:pt x="17367" y="147497"/>
                </a:lnTo>
                <a:lnTo>
                  <a:pt x="23912" y="145563"/>
                </a:lnTo>
                <a:lnTo>
                  <a:pt x="28323" y="143713"/>
                </a:lnTo>
                <a:lnTo>
                  <a:pt x="33170" y="141528"/>
                </a:lnTo>
                <a:lnTo>
                  <a:pt x="43634" y="136560"/>
                </a:lnTo>
                <a:lnTo>
                  <a:pt x="82912" y="117120"/>
                </a:lnTo>
                <a:lnTo>
                  <a:pt x="88612" y="115226"/>
                </a:lnTo>
                <a:lnTo>
                  <a:pt x="94317" y="113964"/>
                </a:lnTo>
                <a:lnTo>
                  <a:pt x="100025" y="113123"/>
                </a:lnTo>
                <a:lnTo>
                  <a:pt x="106689" y="112562"/>
                </a:lnTo>
                <a:lnTo>
                  <a:pt x="113988" y="112187"/>
                </a:lnTo>
                <a:lnTo>
                  <a:pt x="128766" y="111772"/>
                </a:lnTo>
                <a:lnTo>
                  <a:pt x="164217" y="111483"/>
                </a:lnTo>
                <a:lnTo>
                  <a:pt x="170438" y="112421"/>
                </a:lnTo>
                <a:lnTo>
                  <a:pt x="175538" y="113999"/>
                </a:lnTo>
                <a:lnTo>
                  <a:pt x="179890" y="116003"/>
                </a:lnTo>
                <a:lnTo>
                  <a:pt x="183744" y="118292"/>
                </a:lnTo>
                <a:lnTo>
                  <a:pt x="190566" y="123375"/>
                </a:lnTo>
                <a:lnTo>
                  <a:pt x="194672" y="126064"/>
                </a:lnTo>
                <a:lnTo>
                  <a:pt x="199314" y="128809"/>
                </a:lnTo>
                <a:lnTo>
                  <a:pt x="204313" y="131592"/>
                </a:lnTo>
                <a:lnTo>
                  <a:pt x="208598" y="135352"/>
                </a:lnTo>
                <a:lnTo>
                  <a:pt x="212408" y="139764"/>
                </a:lnTo>
                <a:lnTo>
                  <a:pt x="215900" y="144610"/>
                </a:lnTo>
                <a:lnTo>
                  <a:pt x="218228" y="149746"/>
                </a:lnTo>
                <a:lnTo>
                  <a:pt x="219780" y="155075"/>
                </a:lnTo>
                <a:lnTo>
                  <a:pt x="220815" y="160532"/>
                </a:lnTo>
                <a:lnTo>
                  <a:pt x="220553" y="166076"/>
                </a:lnTo>
                <a:lnTo>
                  <a:pt x="219425" y="171676"/>
                </a:lnTo>
                <a:lnTo>
                  <a:pt x="215632" y="183931"/>
                </a:lnTo>
                <a:lnTo>
                  <a:pt x="210771" y="198903"/>
                </a:lnTo>
                <a:lnTo>
                  <a:pt x="208142" y="205944"/>
                </a:lnTo>
                <a:lnTo>
                  <a:pt x="205436" y="212542"/>
                </a:lnTo>
                <a:lnTo>
                  <a:pt x="202680" y="218846"/>
                </a:lnTo>
                <a:lnTo>
                  <a:pt x="198937" y="225906"/>
                </a:lnTo>
                <a:lnTo>
                  <a:pt x="194537" y="233471"/>
                </a:lnTo>
                <a:lnTo>
                  <a:pt x="189698" y="241371"/>
                </a:lnTo>
                <a:lnTo>
                  <a:pt x="185521" y="248543"/>
                </a:lnTo>
                <a:lnTo>
                  <a:pt x="178338" y="261592"/>
                </a:lnTo>
                <a:lnTo>
                  <a:pt x="174137" y="266786"/>
                </a:lnTo>
                <a:lnTo>
                  <a:pt x="169431" y="271201"/>
                </a:lnTo>
                <a:lnTo>
                  <a:pt x="164389" y="275098"/>
                </a:lnTo>
                <a:lnTo>
                  <a:pt x="160075" y="279600"/>
                </a:lnTo>
                <a:lnTo>
                  <a:pt x="156247" y="284506"/>
                </a:lnTo>
                <a:lnTo>
                  <a:pt x="149453" y="294086"/>
                </a:lnTo>
                <a:lnTo>
                  <a:pt x="143258" y="301518"/>
                </a:lnTo>
                <a:lnTo>
                  <a:pt x="140273" y="303881"/>
                </a:lnTo>
                <a:lnTo>
                  <a:pt x="134416" y="306507"/>
                </a:lnTo>
                <a:lnTo>
                  <a:pt x="128587" y="3086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45"/>
          <p:cNvSpPr/>
          <p:nvPr/>
        </p:nvSpPr>
        <p:spPr>
          <a:xfrm>
            <a:off x="6080759" y="4029075"/>
            <a:ext cx="213873" cy="420053"/>
          </a:xfrm>
          <a:custGeom>
            <a:avLst/>
            <a:gdLst/>
            <a:ahLst/>
            <a:cxnLst/>
            <a:rect l="0" t="0" r="0" b="0"/>
            <a:pathLst>
              <a:path w="213873" h="420053">
                <a:moveTo>
                  <a:pt x="0" y="0"/>
                </a:moveTo>
                <a:lnTo>
                  <a:pt x="24951" y="0"/>
                </a:lnTo>
                <a:lnTo>
                  <a:pt x="29016" y="952"/>
                </a:lnTo>
                <a:lnTo>
                  <a:pt x="32679" y="2540"/>
                </a:lnTo>
                <a:lnTo>
                  <a:pt x="36074" y="4550"/>
                </a:lnTo>
                <a:lnTo>
                  <a:pt x="40242" y="6843"/>
                </a:lnTo>
                <a:lnTo>
                  <a:pt x="49953" y="11931"/>
                </a:lnTo>
                <a:lnTo>
                  <a:pt x="56162" y="14621"/>
                </a:lnTo>
                <a:lnTo>
                  <a:pt x="63159" y="17368"/>
                </a:lnTo>
                <a:lnTo>
                  <a:pt x="70682" y="20151"/>
                </a:lnTo>
                <a:lnTo>
                  <a:pt x="77601" y="22959"/>
                </a:lnTo>
                <a:lnTo>
                  <a:pt x="84119" y="25783"/>
                </a:lnTo>
                <a:lnTo>
                  <a:pt x="90370" y="28619"/>
                </a:lnTo>
                <a:lnTo>
                  <a:pt x="96442" y="32414"/>
                </a:lnTo>
                <a:lnTo>
                  <a:pt x="102395" y="36849"/>
                </a:lnTo>
                <a:lnTo>
                  <a:pt x="108269" y="41711"/>
                </a:lnTo>
                <a:lnTo>
                  <a:pt x="114089" y="45904"/>
                </a:lnTo>
                <a:lnTo>
                  <a:pt x="119875" y="49653"/>
                </a:lnTo>
                <a:lnTo>
                  <a:pt x="125636" y="53104"/>
                </a:lnTo>
                <a:lnTo>
                  <a:pt x="131383" y="57310"/>
                </a:lnTo>
                <a:lnTo>
                  <a:pt x="137119" y="62019"/>
                </a:lnTo>
                <a:lnTo>
                  <a:pt x="142847" y="67064"/>
                </a:lnTo>
                <a:lnTo>
                  <a:pt x="148572" y="72332"/>
                </a:lnTo>
                <a:lnTo>
                  <a:pt x="160012" y="83265"/>
                </a:lnTo>
                <a:lnTo>
                  <a:pt x="165730" y="89800"/>
                </a:lnTo>
                <a:lnTo>
                  <a:pt x="171447" y="97014"/>
                </a:lnTo>
                <a:lnTo>
                  <a:pt x="177163" y="104681"/>
                </a:lnTo>
                <a:lnTo>
                  <a:pt x="182879" y="111697"/>
                </a:lnTo>
                <a:lnTo>
                  <a:pt x="188595" y="118279"/>
                </a:lnTo>
                <a:lnTo>
                  <a:pt x="194310" y="124573"/>
                </a:lnTo>
                <a:lnTo>
                  <a:pt x="198120" y="131626"/>
                </a:lnTo>
                <a:lnTo>
                  <a:pt x="200661" y="139186"/>
                </a:lnTo>
                <a:lnTo>
                  <a:pt x="202353" y="147083"/>
                </a:lnTo>
                <a:lnTo>
                  <a:pt x="204435" y="155205"/>
                </a:lnTo>
                <a:lnTo>
                  <a:pt x="206775" y="163478"/>
                </a:lnTo>
                <a:lnTo>
                  <a:pt x="209288" y="171850"/>
                </a:lnTo>
                <a:lnTo>
                  <a:pt x="210963" y="180289"/>
                </a:lnTo>
                <a:lnTo>
                  <a:pt x="212080" y="188772"/>
                </a:lnTo>
                <a:lnTo>
                  <a:pt x="212824" y="197286"/>
                </a:lnTo>
                <a:lnTo>
                  <a:pt x="213320" y="205819"/>
                </a:lnTo>
                <a:lnTo>
                  <a:pt x="213872" y="222920"/>
                </a:lnTo>
                <a:lnTo>
                  <a:pt x="213066" y="232433"/>
                </a:lnTo>
                <a:lnTo>
                  <a:pt x="211577" y="242585"/>
                </a:lnTo>
                <a:lnTo>
                  <a:pt x="209632" y="253163"/>
                </a:lnTo>
                <a:lnTo>
                  <a:pt x="207382" y="263073"/>
                </a:lnTo>
                <a:lnTo>
                  <a:pt x="204930" y="272537"/>
                </a:lnTo>
                <a:lnTo>
                  <a:pt x="202343" y="281704"/>
                </a:lnTo>
                <a:lnTo>
                  <a:pt x="196928" y="299509"/>
                </a:lnTo>
                <a:lnTo>
                  <a:pt x="194151" y="308257"/>
                </a:lnTo>
                <a:lnTo>
                  <a:pt x="190394" y="316948"/>
                </a:lnTo>
                <a:lnTo>
                  <a:pt x="185985" y="325598"/>
                </a:lnTo>
                <a:lnTo>
                  <a:pt x="181140" y="334223"/>
                </a:lnTo>
                <a:lnTo>
                  <a:pt x="176957" y="342830"/>
                </a:lnTo>
                <a:lnTo>
                  <a:pt x="173217" y="351426"/>
                </a:lnTo>
                <a:lnTo>
                  <a:pt x="169771" y="360014"/>
                </a:lnTo>
                <a:lnTo>
                  <a:pt x="163402" y="372096"/>
                </a:lnTo>
                <a:lnTo>
                  <a:pt x="160369" y="376651"/>
                </a:lnTo>
                <a:lnTo>
                  <a:pt x="156443" y="381593"/>
                </a:lnTo>
                <a:lnTo>
                  <a:pt x="151921" y="386793"/>
                </a:lnTo>
                <a:lnTo>
                  <a:pt x="142768" y="396697"/>
                </a:lnTo>
                <a:lnTo>
                  <a:pt x="135525" y="404275"/>
                </a:lnTo>
                <a:lnTo>
                  <a:pt x="132260" y="406676"/>
                </a:lnTo>
                <a:lnTo>
                  <a:pt x="126093" y="409345"/>
                </a:lnTo>
                <a:lnTo>
                  <a:pt x="124067" y="411009"/>
                </a:lnTo>
                <a:lnTo>
                  <a:pt x="122716" y="413071"/>
                </a:lnTo>
                <a:lnTo>
                  <a:pt x="120549" y="418673"/>
                </a:lnTo>
                <a:lnTo>
                  <a:pt x="119419" y="419133"/>
                </a:lnTo>
                <a:lnTo>
                  <a:pt x="117713" y="419439"/>
                </a:lnTo>
                <a:lnTo>
                  <a:pt x="111443" y="4200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46"/>
          <p:cNvSpPr/>
          <p:nvPr/>
        </p:nvSpPr>
        <p:spPr>
          <a:xfrm>
            <a:off x="6364050" y="3951922"/>
            <a:ext cx="171053" cy="522771"/>
          </a:xfrm>
          <a:custGeom>
            <a:avLst/>
            <a:gdLst/>
            <a:ahLst/>
            <a:cxnLst/>
            <a:rect l="0" t="0" r="0" b="0"/>
            <a:pathLst>
              <a:path w="171053" h="522771">
                <a:moveTo>
                  <a:pt x="128190" y="0"/>
                </a:moveTo>
                <a:lnTo>
                  <a:pt x="123639" y="0"/>
                </a:lnTo>
                <a:lnTo>
                  <a:pt x="122298" y="953"/>
                </a:lnTo>
                <a:lnTo>
                  <a:pt x="121404" y="2540"/>
                </a:lnTo>
                <a:lnTo>
                  <a:pt x="120808" y="4551"/>
                </a:lnTo>
                <a:lnTo>
                  <a:pt x="118506" y="6844"/>
                </a:lnTo>
                <a:lnTo>
                  <a:pt x="115066" y="9325"/>
                </a:lnTo>
                <a:lnTo>
                  <a:pt x="110869" y="11932"/>
                </a:lnTo>
                <a:lnTo>
                  <a:pt x="107117" y="15574"/>
                </a:lnTo>
                <a:lnTo>
                  <a:pt x="103664" y="19908"/>
                </a:lnTo>
                <a:lnTo>
                  <a:pt x="100409" y="24702"/>
                </a:lnTo>
                <a:lnTo>
                  <a:pt x="96334" y="29803"/>
                </a:lnTo>
                <a:lnTo>
                  <a:pt x="91712" y="35109"/>
                </a:lnTo>
                <a:lnTo>
                  <a:pt x="86727" y="40551"/>
                </a:lnTo>
                <a:lnTo>
                  <a:pt x="82450" y="47037"/>
                </a:lnTo>
                <a:lnTo>
                  <a:pt x="78647" y="54217"/>
                </a:lnTo>
                <a:lnTo>
                  <a:pt x="75158" y="61863"/>
                </a:lnTo>
                <a:lnTo>
                  <a:pt x="70928" y="69817"/>
                </a:lnTo>
                <a:lnTo>
                  <a:pt x="66203" y="77977"/>
                </a:lnTo>
                <a:lnTo>
                  <a:pt x="61147" y="86275"/>
                </a:lnTo>
                <a:lnTo>
                  <a:pt x="55872" y="95616"/>
                </a:lnTo>
                <a:lnTo>
                  <a:pt x="44931" y="116156"/>
                </a:lnTo>
                <a:lnTo>
                  <a:pt x="40299" y="126968"/>
                </a:lnTo>
                <a:lnTo>
                  <a:pt x="36258" y="137985"/>
                </a:lnTo>
                <a:lnTo>
                  <a:pt x="32612" y="149140"/>
                </a:lnTo>
                <a:lnTo>
                  <a:pt x="29229" y="160387"/>
                </a:lnTo>
                <a:lnTo>
                  <a:pt x="22929" y="183043"/>
                </a:lnTo>
                <a:lnTo>
                  <a:pt x="14028" y="217218"/>
                </a:lnTo>
                <a:lnTo>
                  <a:pt x="12077" y="228632"/>
                </a:lnTo>
                <a:lnTo>
                  <a:pt x="10776" y="240051"/>
                </a:lnTo>
                <a:lnTo>
                  <a:pt x="9909" y="251474"/>
                </a:lnTo>
                <a:lnTo>
                  <a:pt x="8379" y="262900"/>
                </a:lnTo>
                <a:lnTo>
                  <a:pt x="6406" y="274327"/>
                </a:lnTo>
                <a:lnTo>
                  <a:pt x="4138" y="285754"/>
                </a:lnTo>
                <a:lnTo>
                  <a:pt x="2626" y="298136"/>
                </a:lnTo>
                <a:lnTo>
                  <a:pt x="1618" y="311152"/>
                </a:lnTo>
                <a:lnTo>
                  <a:pt x="945" y="324592"/>
                </a:lnTo>
                <a:lnTo>
                  <a:pt x="199" y="349686"/>
                </a:lnTo>
                <a:lnTo>
                  <a:pt x="0" y="361711"/>
                </a:lnTo>
                <a:lnTo>
                  <a:pt x="820" y="372586"/>
                </a:lnTo>
                <a:lnTo>
                  <a:pt x="2319" y="382693"/>
                </a:lnTo>
                <a:lnTo>
                  <a:pt x="4271" y="392289"/>
                </a:lnTo>
                <a:lnTo>
                  <a:pt x="6525" y="401543"/>
                </a:lnTo>
                <a:lnTo>
                  <a:pt x="8980" y="410571"/>
                </a:lnTo>
                <a:lnTo>
                  <a:pt x="14247" y="428221"/>
                </a:lnTo>
                <a:lnTo>
                  <a:pt x="19763" y="445590"/>
                </a:lnTo>
                <a:lnTo>
                  <a:pt x="23521" y="453271"/>
                </a:lnTo>
                <a:lnTo>
                  <a:pt x="27930" y="460295"/>
                </a:lnTo>
                <a:lnTo>
                  <a:pt x="32775" y="466884"/>
                </a:lnTo>
                <a:lnTo>
                  <a:pt x="36957" y="473181"/>
                </a:lnTo>
                <a:lnTo>
                  <a:pt x="40698" y="479284"/>
                </a:lnTo>
                <a:lnTo>
                  <a:pt x="44144" y="485258"/>
                </a:lnTo>
                <a:lnTo>
                  <a:pt x="48347" y="490193"/>
                </a:lnTo>
                <a:lnTo>
                  <a:pt x="53054" y="494435"/>
                </a:lnTo>
                <a:lnTo>
                  <a:pt x="58096" y="498216"/>
                </a:lnTo>
                <a:lnTo>
                  <a:pt x="63363" y="501689"/>
                </a:lnTo>
                <a:lnTo>
                  <a:pt x="68780" y="504957"/>
                </a:lnTo>
                <a:lnTo>
                  <a:pt x="74295" y="508087"/>
                </a:lnTo>
                <a:lnTo>
                  <a:pt x="78925" y="511128"/>
                </a:lnTo>
                <a:lnTo>
                  <a:pt x="82964" y="514107"/>
                </a:lnTo>
                <a:lnTo>
                  <a:pt x="86609" y="517045"/>
                </a:lnTo>
                <a:lnTo>
                  <a:pt x="90944" y="519005"/>
                </a:lnTo>
                <a:lnTo>
                  <a:pt x="95740" y="520311"/>
                </a:lnTo>
                <a:lnTo>
                  <a:pt x="100841" y="521181"/>
                </a:lnTo>
                <a:lnTo>
                  <a:pt x="106147" y="521761"/>
                </a:lnTo>
                <a:lnTo>
                  <a:pt x="111590" y="522149"/>
                </a:lnTo>
                <a:lnTo>
                  <a:pt x="117123" y="522407"/>
                </a:lnTo>
                <a:lnTo>
                  <a:pt x="128351" y="522694"/>
                </a:lnTo>
                <a:lnTo>
                  <a:pt x="134012" y="522770"/>
                </a:lnTo>
                <a:lnTo>
                  <a:pt x="140644" y="521868"/>
                </a:lnTo>
                <a:lnTo>
                  <a:pt x="147923" y="520315"/>
                </a:lnTo>
                <a:lnTo>
                  <a:pt x="171052" y="5143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47"/>
          <p:cNvSpPr/>
          <p:nvPr/>
        </p:nvSpPr>
        <p:spPr>
          <a:xfrm>
            <a:off x="6569392" y="4029580"/>
            <a:ext cx="210082" cy="342360"/>
          </a:xfrm>
          <a:custGeom>
            <a:avLst/>
            <a:gdLst/>
            <a:ahLst/>
            <a:cxnLst/>
            <a:rect l="0" t="0" r="0" b="0"/>
            <a:pathLst>
              <a:path w="210082" h="342360">
                <a:moveTo>
                  <a:pt x="0" y="93792"/>
                </a:moveTo>
                <a:lnTo>
                  <a:pt x="0" y="77310"/>
                </a:lnTo>
                <a:lnTo>
                  <a:pt x="953" y="74231"/>
                </a:lnTo>
                <a:lnTo>
                  <a:pt x="2540" y="72179"/>
                </a:lnTo>
                <a:lnTo>
                  <a:pt x="4551" y="70811"/>
                </a:lnTo>
                <a:lnTo>
                  <a:pt x="9325" y="64211"/>
                </a:lnTo>
                <a:lnTo>
                  <a:pt x="15575" y="54927"/>
                </a:lnTo>
                <a:lnTo>
                  <a:pt x="19908" y="49785"/>
                </a:lnTo>
                <a:lnTo>
                  <a:pt x="24702" y="44451"/>
                </a:lnTo>
                <a:lnTo>
                  <a:pt x="29803" y="39943"/>
                </a:lnTo>
                <a:lnTo>
                  <a:pt x="35109" y="35985"/>
                </a:lnTo>
                <a:lnTo>
                  <a:pt x="40551" y="32394"/>
                </a:lnTo>
                <a:lnTo>
                  <a:pt x="46084" y="29048"/>
                </a:lnTo>
                <a:lnTo>
                  <a:pt x="51678" y="25864"/>
                </a:lnTo>
                <a:lnTo>
                  <a:pt x="57312" y="22789"/>
                </a:lnTo>
                <a:lnTo>
                  <a:pt x="63925" y="19787"/>
                </a:lnTo>
                <a:lnTo>
                  <a:pt x="71192" y="16833"/>
                </a:lnTo>
                <a:lnTo>
                  <a:pt x="78894" y="13911"/>
                </a:lnTo>
                <a:lnTo>
                  <a:pt x="85933" y="11010"/>
                </a:lnTo>
                <a:lnTo>
                  <a:pt x="92532" y="8124"/>
                </a:lnTo>
                <a:lnTo>
                  <a:pt x="98835" y="5248"/>
                </a:lnTo>
                <a:lnTo>
                  <a:pt x="103990" y="3330"/>
                </a:lnTo>
                <a:lnTo>
                  <a:pt x="108380" y="2052"/>
                </a:lnTo>
                <a:lnTo>
                  <a:pt x="112259" y="1199"/>
                </a:lnTo>
                <a:lnTo>
                  <a:pt x="116748" y="631"/>
                </a:lnTo>
                <a:lnTo>
                  <a:pt x="121647" y="252"/>
                </a:lnTo>
                <a:lnTo>
                  <a:pt x="126818" y="0"/>
                </a:lnTo>
                <a:lnTo>
                  <a:pt x="131219" y="784"/>
                </a:lnTo>
                <a:lnTo>
                  <a:pt x="135104" y="2259"/>
                </a:lnTo>
                <a:lnTo>
                  <a:pt x="138647" y="4195"/>
                </a:lnTo>
                <a:lnTo>
                  <a:pt x="145123" y="8886"/>
                </a:lnTo>
                <a:lnTo>
                  <a:pt x="151176" y="14146"/>
                </a:lnTo>
                <a:lnTo>
                  <a:pt x="157043" y="19659"/>
                </a:lnTo>
                <a:lnTo>
                  <a:pt x="158988" y="23415"/>
                </a:lnTo>
                <a:lnTo>
                  <a:pt x="161149" y="32668"/>
                </a:lnTo>
                <a:lnTo>
                  <a:pt x="160773" y="37803"/>
                </a:lnTo>
                <a:lnTo>
                  <a:pt x="159569" y="43131"/>
                </a:lnTo>
                <a:lnTo>
                  <a:pt x="150794" y="69921"/>
                </a:lnTo>
                <a:lnTo>
                  <a:pt x="147202" y="76925"/>
                </a:lnTo>
                <a:lnTo>
                  <a:pt x="142902" y="83500"/>
                </a:lnTo>
                <a:lnTo>
                  <a:pt x="138131" y="89788"/>
                </a:lnTo>
                <a:lnTo>
                  <a:pt x="133997" y="95886"/>
                </a:lnTo>
                <a:lnTo>
                  <a:pt x="130289" y="101855"/>
                </a:lnTo>
                <a:lnTo>
                  <a:pt x="126864" y="107740"/>
                </a:lnTo>
                <a:lnTo>
                  <a:pt x="122676" y="112616"/>
                </a:lnTo>
                <a:lnTo>
                  <a:pt x="117979" y="116819"/>
                </a:lnTo>
                <a:lnTo>
                  <a:pt x="112943" y="120573"/>
                </a:lnTo>
                <a:lnTo>
                  <a:pt x="108632" y="124981"/>
                </a:lnTo>
                <a:lnTo>
                  <a:pt x="104807" y="129825"/>
                </a:lnTo>
                <a:lnTo>
                  <a:pt x="101304" y="134959"/>
                </a:lnTo>
                <a:lnTo>
                  <a:pt x="94871" y="143204"/>
                </a:lnTo>
                <a:lnTo>
                  <a:pt x="91823" y="146736"/>
                </a:lnTo>
                <a:lnTo>
                  <a:pt x="88838" y="149090"/>
                </a:lnTo>
                <a:lnTo>
                  <a:pt x="82981" y="151707"/>
                </a:lnTo>
                <a:lnTo>
                  <a:pt x="77665" y="153616"/>
                </a:lnTo>
                <a:lnTo>
                  <a:pt x="84098" y="153763"/>
                </a:lnTo>
                <a:lnTo>
                  <a:pt x="118865" y="153799"/>
                </a:lnTo>
                <a:lnTo>
                  <a:pt x="124011" y="152847"/>
                </a:lnTo>
                <a:lnTo>
                  <a:pt x="129347" y="151260"/>
                </a:lnTo>
                <a:lnTo>
                  <a:pt x="134808" y="149249"/>
                </a:lnTo>
                <a:lnTo>
                  <a:pt x="140355" y="148861"/>
                </a:lnTo>
                <a:lnTo>
                  <a:pt x="145957" y="149554"/>
                </a:lnTo>
                <a:lnTo>
                  <a:pt x="151598" y="150969"/>
                </a:lnTo>
                <a:lnTo>
                  <a:pt x="157263" y="151913"/>
                </a:lnTo>
                <a:lnTo>
                  <a:pt x="162945" y="152542"/>
                </a:lnTo>
                <a:lnTo>
                  <a:pt x="168637" y="152961"/>
                </a:lnTo>
                <a:lnTo>
                  <a:pt x="173385" y="154193"/>
                </a:lnTo>
                <a:lnTo>
                  <a:pt x="177503" y="155967"/>
                </a:lnTo>
                <a:lnTo>
                  <a:pt x="181200" y="158102"/>
                </a:lnTo>
                <a:lnTo>
                  <a:pt x="190389" y="163014"/>
                </a:lnTo>
                <a:lnTo>
                  <a:pt x="195505" y="165658"/>
                </a:lnTo>
                <a:lnTo>
                  <a:pt x="198917" y="169325"/>
                </a:lnTo>
                <a:lnTo>
                  <a:pt x="201192" y="173675"/>
                </a:lnTo>
                <a:lnTo>
                  <a:pt x="204671" y="182636"/>
                </a:lnTo>
                <a:lnTo>
                  <a:pt x="209393" y="189793"/>
                </a:lnTo>
                <a:lnTo>
                  <a:pt x="210081" y="194940"/>
                </a:lnTo>
                <a:lnTo>
                  <a:pt x="209586" y="201229"/>
                </a:lnTo>
                <a:lnTo>
                  <a:pt x="208304" y="208279"/>
                </a:lnTo>
                <a:lnTo>
                  <a:pt x="207450" y="214884"/>
                </a:lnTo>
                <a:lnTo>
                  <a:pt x="206880" y="221193"/>
                </a:lnTo>
                <a:lnTo>
                  <a:pt x="206500" y="227303"/>
                </a:lnTo>
                <a:lnTo>
                  <a:pt x="204341" y="233282"/>
                </a:lnTo>
                <a:lnTo>
                  <a:pt x="200997" y="239173"/>
                </a:lnTo>
                <a:lnTo>
                  <a:pt x="196863" y="245005"/>
                </a:lnTo>
                <a:lnTo>
                  <a:pt x="193155" y="250798"/>
                </a:lnTo>
                <a:lnTo>
                  <a:pt x="189730" y="256566"/>
                </a:lnTo>
                <a:lnTo>
                  <a:pt x="186494" y="262315"/>
                </a:lnTo>
                <a:lnTo>
                  <a:pt x="180359" y="273784"/>
                </a:lnTo>
                <a:lnTo>
                  <a:pt x="177389" y="279509"/>
                </a:lnTo>
                <a:lnTo>
                  <a:pt x="173504" y="285231"/>
                </a:lnTo>
                <a:lnTo>
                  <a:pt x="169009" y="290950"/>
                </a:lnTo>
                <a:lnTo>
                  <a:pt x="164108" y="296669"/>
                </a:lnTo>
                <a:lnTo>
                  <a:pt x="159887" y="302386"/>
                </a:lnTo>
                <a:lnTo>
                  <a:pt x="156122" y="308102"/>
                </a:lnTo>
                <a:lnTo>
                  <a:pt x="152659" y="313818"/>
                </a:lnTo>
                <a:lnTo>
                  <a:pt x="148446" y="318581"/>
                </a:lnTo>
                <a:lnTo>
                  <a:pt x="143731" y="322709"/>
                </a:lnTo>
                <a:lnTo>
                  <a:pt x="138683" y="326413"/>
                </a:lnTo>
                <a:lnTo>
                  <a:pt x="134366" y="328883"/>
                </a:lnTo>
                <a:lnTo>
                  <a:pt x="130534" y="330529"/>
                </a:lnTo>
                <a:lnTo>
                  <a:pt x="127027" y="331627"/>
                </a:lnTo>
                <a:lnTo>
                  <a:pt x="120592" y="335386"/>
                </a:lnTo>
                <a:lnTo>
                  <a:pt x="117542" y="337723"/>
                </a:lnTo>
                <a:lnTo>
                  <a:pt x="111614" y="340318"/>
                </a:lnTo>
                <a:lnTo>
                  <a:pt x="105804" y="341472"/>
                </a:lnTo>
                <a:lnTo>
                  <a:pt x="100046" y="341984"/>
                </a:lnTo>
                <a:lnTo>
                  <a:pt x="94802" y="342359"/>
                </a:lnTo>
                <a:lnTo>
                  <a:pt x="91982" y="339838"/>
                </a:lnTo>
                <a:lnTo>
                  <a:pt x="85725" y="3338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48"/>
          <p:cNvSpPr/>
          <p:nvPr/>
        </p:nvSpPr>
        <p:spPr>
          <a:xfrm>
            <a:off x="6852284" y="4089082"/>
            <a:ext cx="188597" cy="308611"/>
          </a:xfrm>
          <a:custGeom>
            <a:avLst/>
            <a:gdLst/>
            <a:ahLst/>
            <a:cxnLst/>
            <a:rect l="0" t="0" r="0" b="0"/>
            <a:pathLst>
              <a:path w="188597" h="308611">
                <a:moveTo>
                  <a:pt x="0" y="0"/>
                </a:moveTo>
                <a:lnTo>
                  <a:pt x="14762" y="7381"/>
                </a:lnTo>
                <a:lnTo>
                  <a:pt x="18626" y="8043"/>
                </a:lnTo>
                <a:lnTo>
                  <a:pt x="20991" y="8219"/>
                </a:lnTo>
                <a:lnTo>
                  <a:pt x="23519" y="9290"/>
                </a:lnTo>
                <a:lnTo>
                  <a:pt x="32581" y="15347"/>
                </a:lnTo>
                <a:lnTo>
                  <a:pt x="36961" y="17851"/>
                </a:lnTo>
                <a:lnTo>
                  <a:pt x="41785" y="20473"/>
                </a:lnTo>
                <a:lnTo>
                  <a:pt x="45955" y="24127"/>
                </a:lnTo>
                <a:lnTo>
                  <a:pt x="49687" y="28467"/>
                </a:lnTo>
                <a:lnTo>
                  <a:pt x="53127" y="33265"/>
                </a:lnTo>
                <a:lnTo>
                  <a:pt x="56373" y="38369"/>
                </a:lnTo>
                <a:lnTo>
                  <a:pt x="59490" y="43677"/>
                </a:lnTo>
                <a:lnTo>
                  <a:pt x="62520" y="49121"/>
                </a:lnTo>
                <a:lnTo>
                  <a:pt x="68427" y="60249"/>
                </a:lnTo>
                <a:lnTo>
                  <a:pt x="71336" y="65884"/>
                </a:lnTo>
                <a:lnTo>
                  <a:pt x="75180" y="72498"/>
                </a:lnTo>
                <a:lnTo>
                  <a:pt x="88739" y="94506"/>
                </a:lnTo>
                <a:lnTo>
                  <a:pt x="92497" y="101104"/>
                </a:lnTo>
                <a:lnTo>
                  <a:pt x="95955" y="107407"/>
                </a:lnTo>
                <a:lnTo>
                  <a:pt x="99213" y="114468"/>
                </a:lnTo>
                <a:lnTo>
                  <a:pt x="102337" y="122032"/>
                </a:lnTo>
                <a:lnTo>
                  <a:pt x="105372" y="129932"/>
                </a:lnTo>
                <a:lnTo>
                  <a:pt x="111285" y="146330"/>
                </a:lnTo>
                <a:lnTo>
                  <a:pt x="114195" y="154703"/>
                </a:lnTo>
                <a:lnTo>
                  <a:pt x="117088" y="164095"/>
                </a:lnTo>
                <a:lnTo>
                  <a:pt x="122842" y="184692"/>
                </a:lnTo>
                <a:lnTo>
                  <a:pt x="125710" y="193613"/>
                </a:lnTo>
                <a:lnTo>
                  <a:pt x="128575" y="201465"/>
                </a:lnTo>
                <a:lnTo>
                  <a:pt x="131437" y="208605"/>
                </a:lnTo>
                <a:lnTo>
                  <a:pt x="137156" y="224158"/>
                </a:lnTo>
                <a:lnTo>
                  <a:pt x="140016" y="232306"/>
                </a:lnTo>
                <a:lnTo>
                  <a:pt x="142874" y="239644"/>
                </a:lnTo>
                <a:lnTo>
                  <a:pt x="145732" y="246440"/>
                </a:lnTo>
                <a:lnTo>
                  <a:pt x="148590" y="252876"/>
                </a:lnTo>
                <a:lnTo>
                  <a:pt x="154306" y="265107"/>
                </a:lnTo>
                <a:lnTo>
                  <a:pt x="157163" y="271035"/>
                </a:lnTo>
                <a:lnTo>
                  <a:pt x="162878" y="280163"/>
                </a:lnTo>
                <a:lnTo>
                  <a:pt x="168593" y="287394"/>
                </a:lnTo>
                <a:lnTo>
                  <a:pt x="174308" y="293783"/>
                </a:lnTo>
                <a:lnTo>
                  <a:pt x="176213" y="296821"/>
                </a:lnTo>
                <a:lnTo>
                  <a:pt x="178329" y="302735"/>
                </a:lnTo>
                <a:lnTo>
                  <a:pt x="179847" y="304694"/>
                </a:lnTo>
                <a:lnTo>
                  <a:pt x="181810" y="305999"/>
                </a:lnTo>
                <a:lnTo>
                  <a:pt x="188596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49"/>
          <p:cNvSpPr/>
          <p:nvPr/>
        </p:nvSpPr>
        <p:spPr>
          <a:xfrm>
            <a:off x="6860857" y="4106332"/>
            <a:ext cx="265749" cy="265644"/>
          </a:xfrm>
          <a:custGeom>
            <a:avLst/>
            <a:gdLst/>
            <a:ahLst/>
            <a:cxnLst/>
            <a:rect l="0" t="0" r="0" b="0"/>
            <a:pathLst>
              <a:path w="265749" h="265644">
                <a:moveTo>
                  <a:pt x="265748" y="8468"/>
                </a:moveTo>
                <a:lnTo>
                  <a:pt x="265748" y="3917"/>
                </a:lnTo>
                <a:lnTo>
                  <a:pt x="264795" y="2576"/>
                </a:lnTo>
                <a:lnTo>
                  <a:pt x="263208" y="1683"/>
                </a:lnTo>
                <a:lnTo>
                  <a:pt x="257529" y="0"/>
                </a:lnTo>
                <a:lnTo>
                  <a:pt x="250401" y="6760"/>
                </a:lnTo>
                <a:lnTo>
                  <a:pt x="245275" y="11836"/>
                </a:lnTo>
                <a:lnTo>
                  <a:pt x="239821" y="19807"/>
                </a:lnTo>
                <a:lnTo>
                  <a:pt x="237033" y="24600"/>
                </a:lnTo>
                <a:lnTo>
                  <a:pt x="233269" y="29700"/>
                </a:lnTo>
                <a:lnTo>
                  <a:pt x="228855" y="35005"/>
                </a:lnTo>
                <a:lnTo>
                  <a:pt x="224008" y="40447"/>
                </a:lnTo>
                <a:lnTo>
                  <a:pt x="218872" y="47884"/>
                </a:lnTo>
                <a:lnTo>
                  <a:pt x="213542" y="56653"/>
                </a:lnTo>
                <a:lnTo>
                  <a:pt x="208084" y="66309"/>
                </a:lnTo>
                <a:lnTo>
                  <a:pt x="200635" y="75603"/>
                </a:lnTo>
                <a:lnTo>
                  <a:pt x="191859" y="84657"/>
                </a:lnTo>
                <a:lnTo>
                  <a:pt x="172901" y="102337"/>
                </a:lnTo>
                <a:lnTo>
                  <a:pt x="137447" y="136971"/>
                </a:lnTo>
                <a:lnTo>
                  <a:pt x="81720" y="192507"/>
                </a:lnTo>
                <a:lnTo>
                  <a:pt x="74483" y="198788"/>
                </a:lnTo>
                <a:lnTo>
                  <a:pt x="66800" y="204880"/>
                </a:lnTo>
                <a:lnTo>
                  <a:pt x="58822" y="210847"/>
                </a:lnTo>
                <a:lnTo>
                  <a:pt x="52549" y="216730"/>
                </a:lnTo>
                <a:lnTo>
                  <a:pt x="47415" y="222556"/>
                </a:lnTo>
                <a:lnTo>
                  <a:pt x="43040" y="228346"/>
                </a:lnTo>
                <a:lnTo>
                  <a:pt x="38219" y="233158"/>
                </a:lnTo>
                <a:lnTo>
                  <a:pt x="33099" y="237319"/>
                </a:lnTo>
                <a:lnTo>
                  <a:pt x="27781" y="241045"/>
                </a:lnTo>
                <a:lnTo>
                  <a:pt x="23284" y="244482"/>
                </a:lnTo>
                <a:lnTo>
                  <a:pt x="15746" y="250840"/>
                </a:lnTo>
                <a:lnTo>
                  <a:pt x="9221" y="254301"/>
                </a:lnTo>
                <a:lnTo>
                  <a:pt x="6147" y="255225"/>
                </a:lnTo>
                <a:lnTo>
                  <a:pt x="4099" y="256792"/>
                </a:lnTo>
                <a:lnTo>
                  <a:pt x="2732" y="258790"/>
                </a:lnTo>
                <a:lnTo>
                  <a:pt x="0" y="2656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50"/>
          <p:cNvSpPr/>
          <p:nvPr/>
        </p:nvSpPr>
        <p:spPr>
          <a:xfrm>
            <a:off x="7212330" y="4209097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0"/>
                </a:moveTo>
                <a:lnTo>
                  <a:pt x="133848" y="0"/>
                </a:lnTo>
                <a:lnTo>
                  <a:pt x="139715" y="953"/>
                </a:lnTo>
                <a:lnTo>
                  <a:pt x="145530" y="2540"/>
                </a:lnTo>
                <a:lnTo>
                  <a:pt x="151313" y="4551"/>
                </a:lnTo>
                <a:lnTo>
                  <a:pt x="156120" y="5891"/>
                </a:lnTo>
                <a:lnTo>
                  <a:pt x="160277" y="6785"/>
                </a:lnTo>
                <a:lnTo>
                  <a:pt x="164001" y="7381"/>
                </a:lnTo>
                <a:lnTo>
                  <a:pt x="168390" y="8731"/>
                </a:lnTo>
                <a:lnTo>
                  <a:pt x="173219" y="10583"/>
                </a:lnTo>
                <a:lnTo>
                  <a:pt x="18859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51"/>
          <p:cNvSpPr/>
          <p:nvPr/>
        </p:nvSpPr>
        <p:spPr>
          <a:xfrm>
            <a:off x="7443790" y="4071940"/>
            <a:ext cx="253125" cy="351471"/>
          </a:xfrm>
          <a:custGeom>
            <a:avLst/>
            <a:gdLst/>
            <a:ahLst/>
            <a:cxnLst/>
            <a:rect l="0" t="0" r="0" b="0"/>
            <a:pathLst>
              <a:path w="253125" h="351471">
                <a:moveTo>
                  <a:pt x="188592" y="8570"/>
                </a:moveTo>
                <a:lnTo>
                  <a:pt x="188592" y="28"/>
                </a:lnTo>
                <a:lnTo>
                  <a:pt x="176661" y="0"/>
                </a:lnTo>
                <a:lnTo>
                  <a:pt x="173017" y="952"/>
                </a:lnTo>
                <a:lnTo>
                  <a:pt x="168684" y="2538"/>
                </a:lnTo>
                <a:lnTo>
                  <a:pt x="163890" y="4549"/>
                </a:lnTo>
                <a:lnTo>
                  <a:pt x="158789" y="6842"/>
                </a:lnTo>
                <a:lnTo>
                  <a:pt x="148041" y="11929"/>
                </a:lnTo>
                <a:lnTo>
                  <a:pt x="142508" y="13667"/>
                </a:lnTo>
                <a:lnTo>
                  <a:pt x="136915" y="14825"/>
                </a:lnTo>
                <a:lnTo>
                  <a:pt x="131280" y="15598"/>
                </a:lnTo>
                <a:lnTo>
                  <a:pt x="125620" y="17065"/>
                </a:lnTo>
                <a:lnTo>
                  <a:pt x="119940" y="18995"/>
                </a:lnTo>
                <a:lnTo>
                  <a:pt x="114249" y="21235"/>
                </a:lnTo>
                <a:lnTo>
                  <a:pt x="108550" y="22728"/>
                </a:lnTo>
                <a:lnTo>
                  <a:pt x="102846" y="23724"/>
                </a:lnTo>
                <a:lnTo>
                  <a:pt x="97138" y="24387"/>
                </a:lnTo>
                <a:lnTo>
                  <a:pt x="91428" y="24830"/>
                </a:lnTo>
                <a:lnTo>
                  <a:pt x="85716" y="25125"/>
                </a:lnTo>
                <a:lnTo>
                  <a:pt x="74289" y="25452"/>
                </a:lnTo>
                <a:lnTo>
                  <a:pt x="50268" y="25680"/>
                </a:lnTo>
                <a:lnTo>
                  <a:pt x="46845" y="24739"/>
                </a:lnTo>
                <a:lnTo>
                  <a:pt x="40504" y="21153"/>
                </a:lnTo>
                <a:lnTo>
                  <a:pt x="36129" y="18331"/>
                </a:lnTo>
                <a:lnTo>
                  <a:pt x="32566" y="17670"/>
                </a:lnTo>
                <a:lnTo>
                  <a:pt x="25834" y="17151"/>
                </a:lnTo>
                <a:lnTo>
                  <a:pt x="25730" y="26469"/>
                </a:lnTo>
                <a:lnTo>
                  <a:pt x="25725" y="29075"/>
                </a:lnTo>
                <a:lnTo>
                  <a:pt x="23179" y="37051"/>
                </a:lnTo>
                <a:lnTo>
                  <a:pt x="19825" y="45993"/>
                </a:lnTo>
                <a:lnTo>
                  <a:pt x="18335" y="53142"/>
                </a:lnTo>
                <a:lnTo>
                  <a:pt x="15133" y="62035"/>
                </a:lnTo>
                <a:lnTo>
                  <a:pt x="11486" y="72337"/>
                </a:lnTo>
                <a:lnTo>
                  <a:pt x="9865" y="83266"/>
                </a:lnTo>
                <a:lnTo>
                  <a:pt x="8481" y="88847"/>
                </a:lnTo>
                <a:lnTo>
                  <a:pt x="6606" y="94473"/>
                </a:lnTo>
                <a:lnTo>
                  <a:pt x="4403" y="100128"/>
                </a:lnTo>
                <a:lnTo>
                  <a:pt x="2934" y="105804"/>
                </a:lnTo>
                <a:lnTo>
                  <a:pt x="1956" y="111493"/>
                </a:lnTo>
                <a:lnTo>
                  <a:pt x="867" y="121941"/>
                </a:lnTo>
                <a:lnTo>
                  <a:pt x="385" y="129760"/>
                </a:lnTo>
                <a:lnTo>
                  <a:pt x="169" y="138949"/>
                </a:lnTo>
                <a:lnTo>
                  <a:pt x="0" y="166806"/>
                </a:lnTo>
                <a:lnTo>
                  <a:pt x="952" y="168353"/>
                </a:lnTo>
                <a:lnTo>
                  <a:pt x="2539" y="169384"/>
                </a:lnTo>
                <a:lnTo>
                  <a:pt x="7378" y="171040"/>
                </a:lnTo>
                <a:lnTo>
                  <a:pt x="12768" y="171326"/>
                </a:lnTo>
                <a:lnTo>
                  <a:pt x="15178" y="170414"/>
                </a:lnTo>
                <a:lnTo>
                  <a:pt x="24075" y="164579"/>
                </a:lnTo>
                <a:lnTo>
                  <a:pt x="28431" y="162106"/>
                </a:lnTo>
                <a:lnTo>
                  <a:pt x="38352" y="156818"/>
                </a:lnTo>
                <a:lnTo>
                  <a:pt x="82912" y="134286"/>
                </a:lnTo>
                <a:lnTo>
                  <a:pt x="89564" y="131433"/>
                </a:lnTo>
                <a:lnTo>
                  <a:pt x="96855" y="128579"/>
                </a:lnTo>
                <a:lnTo>
                  <a:pt x="104574" y="125723"/>
                </a:lnTo>
                <a:lnTo>
                  <a:pt x="111625" y="122867"/>
                </a:lnTo>
                <a:lnTo>
                  <a:pt x="118231" y="120010"/>
                </a:lnTo>
                <a:lnTo>
                  <a:pt x="124540" y="117153"/>
                </a:lnTo>
                <a:lnTo>
                  <a:pt x="131603" y="115249"/>
                </a:lnTo>
                <a:lnTo>
                  <a:pt x="139169" y="113979"/>
                </a:lnTo>
                <a:lnTo>
                  <a:pt x="147071" y="113132"/>
                </a:lnTo>
                <a:lnTo>
                  <a:pt x="153292" y="112568"/>
                </a:lnTo>
                <a:lnTo>
                  <a:pt x="158391" y="112192"/>
                </a:lnTo>
                <a:lnTo>
                  <a:pt x="162743" y="111941"/>
                </a:lnTo>
                <a:lnTo>
                  <a:pt x="175199" y="111663"/>
                </a:lnTo>
                <a:lnTo>
                  <a:pt x="182521" y="111588"/>
                </a:lnTo>
                <a:lnTo>
                  <a:pt x="189306" y="112491"/>
                </a:lnTo>
                <a:lnTo>
                  <a:pt x="195736" y="114046"/>
                </a:lnTo>
                <a:lnTo>
                  <a:pt x="201927" y="116034"/>
                </a:lnTo>
                <a:lnTo>
                  <a:pt x="207007" y="118313"/>
                </a:lnTo>
                <a:lnTo>
                  <a:pt x="211347" y="120784"/>
                </a:lnTo>
                <a:lnTo>
                  <a:pt x="215191" y="123384"/>
                </a:lnTo>
                <a:lnTo>
                  <a:pt x="219660" y="126070"/>
                </a:lnTo>
                <a:lnTo>
                  <a:pt x="224545" y="128814"/>
                </a:lnTo>
                <a:lnTo>
                  <a:pt x="229705" y="131595"/>
                </a:lnTo>
                <a:lnTo>
                  <a:pt x="234098" y="135354"/>
                </a:lnTo>
                <a:lnTo>
                  <a:pt x="241519" y="144611"/>
                </a:lnTo>
                <a:lnTo>
                  <a:pt x="245453" y="155075"/>
                </a:lnTo>
                <a:lnTo>
                  <a:pt x="246502" y="160532"/>
                </a:lnTo>
                <a:lnTo>
                  <a:pt x="248154" y="166075"/>
                </a:lnTo>
                <a:lnTo>
                  <a:pt x="250207" y="171676"/>
                </a:lnTo>
                <a:lnTo>
                  <a:pt x="252528" y="177315"/>
                </a:lnTo>
                <a:lnTo>
                  <a:pt x="253124" y="183931"/>
                </a:lnTo>
                <a:lnTo>
                  <a:pt x="252568" y="191200"/>
                </a:lnTo>
                <a:lnTo>
                  <a:pt x="251245" y="198903"/>
                </a:lnTo>
                <a:lnTo>
                  <a:pt x="249411" y="205943"/>
                </a:lnTo>
                <a:lnTo>
                  <a:pt x="247235" y="212543"/>
                </a:lnTo>
                <a:lnTo>
                  <a:pt x="244833" y="218846"/>
                </a:lnTo>
                <a:lnTo>
                  <a:pt x="241326" y="225906"/>
                </a:lnTo>
                <a:lnTo>
                  <a:pt x="237083" y="233471"/>
                </a:lnTo>
                <a:lnTo>
                  <a:pt x="232349" y="241371"/>
                </a:lnTo>
                <a:lnTo>
                  <a:pt x="222010" y="257770"/>
                </a:lnTo>
                <a:lnTo>
                  <a:pt x="216585" y="266143"/>
                </a:lnTo>
                <a:lnTo>
                  <a:pt x="211065" y="273630"/>
                </a:lnTo>
                <a:lnTo>
                  <a:pt x="205478" y="280527"/>
                </a:lnTo>
                <a:lnTo>
                  <a:pt x="199850" y="287029"/>
                </a:lnTo>
                <a:lnTo>
                  <a:pt x="194192" y="293269"/>
                </a:lnTo>
                <a:lnTo>
                  <a:pt x="182826" y="305283"/>
                </a:lnTo>
                <a:lnTo>
                  <a:pt x="178081" y="311154"/>
                </a:lnTo>
                <a:lnTo>
                  <a:pt x="173965" y="316972"/>
                </a:lnTo>
                <a:lnTo>
                  <a:pt x="170268" y="322756"/>
                </a:lnTo>
                <a:lnTo>
                  <a:pt x="165899" y="327565"/>
                </a:lnTo>
                <a:lnTo>
                  <a:pt x="161080" y="331723"/>
                </a:lnTo>
                <a:lnTo>
                  <a:pt x="155963" y="335448"/>
                </a:lnTo>
                <a:lnTo>
                  <a:pt x="151599" y="338883"/>
                </a:lnTo>
                <a:lnTo>
                  <a:pt x="144211" y="345241"/>
                </a:lnTo>
                <a:lnTo>
                  <a:pt x="139954" y="347317"/>
                </a:lnTo>
                <a:lnTo>
                  <a:pt x="135212" y="348701"/>
                </a:lnTo>
                <a:lnTo>
                  <a:pt x="130146" y="349624"/>
                </a:lnTo>
                <a:lnTo>
                  <a:pt x="125815" y="350240"/>
                </a:lnTo>
                <a:lnTo>
                  <a:pt x="118464" y="350923"/>
                </a:lnTo>
                <a:lnTo>
                  <a:pt x="111440" y="3514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52"/>
          <p:cNvSpPr/>
          <p:nvPr/>
        </p:nvSpPr>
        <p:spPr>
          <a:xfrm>
            <a:off x="7666672" y="3943703"/>
            <a:ext cx="186868" cy="530558"/>
          </a:xfrm>
          <a:custGeom>
            <a:avLst/>
            <a:gdLst/>
            <a:ahLst/>
            <a:cxnLst/>
            <a:rect l="0" t="0" r="0" b="0"/>
            <a:pathLst>
              <a:path w="186868" h="530558">
                <a:moveTo>
                  <a:pt x="0" y="8219"/>
                </a:moveTo>
                <a:lnTo>
                  <a:pt x="0" y="838"/>
                </a:lnTo>
                <a:lnTo>
                  <a:pt x="953" y="441"/>
                </a:lnTo>
                <a:lnTo>
                  <a:pt x="4551" y="0"/>
                </a:lnTo>
                <a:lnTo>
                  <a:pt x="7796" y="834"/>
                </a:lnTo>
                <a:lnTo>
                  <a:pt x="11865" y="2344"/>
                </a:lnTo>
                <a:lnTo>
                  <a:pt x="16483" y="4302"/>
                </a:lnTo>
                <a:lnTo>
                  <a:pt x="20513" y="6560"/>
                </a:lnTo>
                <a:lnTo>
                  <a:pt x="24153" y="9018"/>
                </a:lnTo>
                <a:lnTo>
                  <a:pt x="27532" y="11609"/>
                </a:lnTo>
                <a:lnTo>
                  <a:pt x="31689" y="14289"/>
                </a:lnTo>
                <a:lnTo>
                  <a:pt x="36367" y="17028"/>
                </a:lnTo>
                <a:lnTo>
                  <a:pt x="41389" y="19807"/>
                </a:lnTo>
                <a:lnTo>
                  <a:pt x="52050" y="25434"/>
                </a:lnTo>
                <a:lnTo>
                  <a:pt x="57560" y="28268"/>
                </a:lnTo>
                <a:lnTo>
                  <a:pt x="63139" y="32063"/>
                </a:lnTo>
                <a:lnTo>
                  <a:pt x="68762" y="36497"/>
                </a:lnTo>
                <a:lnTo>
                  <a:pt x="74416" y="41359"/>
                </a:lnTo>
                <a:lnTo>
                  <a:pt x="80091" y="46504"/>
                </a:lnTo>
                <a:lnTo>
                  <a:pt x="91476" y="57302"/>
                </a:lnTo>
                <a:lnTo>
                  <a:pt x="125733" y="91131"/>
                </a:lnTo>
                <a:lnTo>
                  <a:pt x="130495" y="97784"/>
                </a:lnTo>
                <a:lnTo>
                  <a:pt x="134621" y="105076"/>
                </a:lnTo>
                <a:lnTo>
                  <a:pt x="152639" y="141863"/>
                </a:lnTo>
                <a:lnTo>
                  <a:pt x="157005" y="151607"/>
                </a:lnTo>
                <a:lnTo>
                  <a:pt x="160868" y="160961"/>
                </a:lnTo>
                <a:lnTo>
                  <a:pt x="164395" y="170055"/>
                </a:lnTo>
                <a:lnTo>
                  <a:pt x="167699" y="179927"/>
                </a:lnTo>
                <a:lnTo>
                  <a:pt x="170855" y="190319"/>
                </a:lnTo>
                <a:lnTo>
                  <a:pt x="176901" y="212025"/>
                </a:lnTo>
                <a:lnTo>
                  <a:pt x="182762" y="234372"/>
                </a:lnTo>
                <a:lnTo>
                  <a:pt x="184706" y="246617"/>
                </a:lnTo>
                <a:lnTo>
                  <a:pt x="186003" y="259544"/>
                </a:lnTo>
                <a:lnTo>
                  <a:pt x="186867" y="272924"/>
                </a:lnTo>
                <a:lnTo>
                  <a:pt x="186491" y="285654"/>
                </a:lnTo>
                <a:lnTo>
                  <a:pt x="185287" y="297951"/>
                </a:lnTo>
                <a:lnTo>
                  <a:pt x="183532" y="309959"/>
                </a:lnTo>
                <a:lnTo>
                  <a:pt x="181410" y="321774"/>
                </a:lnTo>
                <a:lnTo>
                  <a:pt x="179042" y="333461"/>
                </a:lnTo>
                <a:lnTo>
                  <a:pt x="173872" y="356606"/>
                </a:lnTo>
                <a:lnTo>
                  <a:pt x="159963" y="413954"/>
                </a:lnTo>
                <a:lnTo>
                  <a:pt x="156172" y="425394"/>
                </a:lnTo>
                <a:lnTo>
                  <a:pt x="151739" y="436831"/>
                </a:lnTo>
                <a:lnTo>
                  <a:pt x="146880" y="448265"/>
                </a:lnTo>
                <a:lnTo>
                  <a:pt x="141735" y="457793"/>
                </a:lnTo>
                <a:lnTo>
                  <a:pt x="136400" y="466050"/>
                </a:lnTo>
                <a:lnTo>
                  <a:pt x="130938" y="473460"/>
                </a:lnTo>
                <a:lnTo>
                  <a:pt x="126345" y="481257"/>
                </a:lnTo>
                <a:lnTo>
                  <a:pt x="122330" y="489313"/>
                </a:lnTo>
                <a:lnTo>
                  <a:pt x="118701" y="497541"/>
                </a:lnTo>
                <a:lnTo>
                  <a:pt x="113593" y="513672"/>
                </a:lnTo>
                <a:lnTo>
                  <a:pt x="109858" y="521155"/>
                </a:lnTo>
                <a:lnTo>
                  <a:pt x="107529" y="524483"/>
                </a:lnTo>
                <a:lnTo>
                  <a:pt x="105024" y="526703"/>
                </a:lnTo>
                <a:lnTo>
                  <a:pt x="102401" y="528183"/>
                </a:lnTo>
                <a:lnTo>
                  <a:pt x="95898" y="530557"/>
                </a:lnTo>
                <a:lnTo>
                  <a:pt x="95365" y="529799"/>
                </a:lnTo>
                <a:lnTo>
                  <a:pt x="94297" y="522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53"/>
          <p:cNvSpPr/>
          <p:nvPr/>
        </p:nvSpPr>
        <p:spPr>
          <a:xfrm>
            <a:off x="8009572" y="4080510"/>
            <a:ext cx="300038" cy="60008"/>
          </a:xfrm>
          <a:custGeom>
            <a:avLst/>
            <a:gdLst/>
            <a:ahLst/>
            <a:cxnLst/>
            <a:rect l="0" t="0" r="0" b="0"/>
            <a:pathLst>
              <a:path w="300038" h="60008">
                <a:moveTo>
                  <a:pt x="0" y="60007"/>
                </a:moveTo>
                <a:lnTo>
                  <a:pt x="0" y="55456"/>
                </a:lnTo>
                <a:lnTo>
                  <a:pt x="953" y="54116"/>
                </a:lnTo>
                <a:lnTo>
                  <a:pt x="2540" y="53222"/>
                </a:lnTo>
                <a:lnTo>
                  <a:pt x="6844" y="52229"/>
                </a:lnTo>
                <a:lnTo>
                  <a:pt x="11932" y="51788"/>
                </a:lnTo>
                <a:lnTo>
                  <a:pt x="15574" y="50718"/>
                </a:lnTo>
                <a:lnTo>
                  <a:pt x="19908" y="49051"/>
                </a:lnTo>
                <a:lnTo>
                  <a:pt x="24701" y="46988"/>
                </a:lnTo>
                <a:lnTo>
                  <a:pt x="30755" y="44661"/>
                </a:lnTo>
                <a:lnTo>
                  <a:pt x="45102" y="39534"/>
                </a:lnTo>
                <a:lnTo>
                  <a:pt x="51975" y="37786"/>
                </a:lnTo>
                <a:lnTo>
                  <a:pt x="58463" y="36620"/>
                </a:lnTo>
                <a:lnTo>
                  <a:pt x="64693" y="35844"/>
                </a:lnTo>
                <a:lnTo>
                  <a:pt x="71704" y="34373"/>
                </a:lnTo>
                <a:lnTo>
                  <a:pt x="79235" y="32440"/>
                </a:lnTo>
                <a:lnTo>
                  <a:pt x="87114" y="30199"/>
                </a:lnTo>
                <a:lnTo>
                  <a:pt x="94270" y="28705"/>
                </a:lnTo>
                <a:lnTo>
                  <a:pt x="100948" y="27709"/>
                </a:lnTo>
                <a:lnTo>
                  <a:pt x="107304" y="27045"/>
                </a:lnTo>
                <a:lnTo>
                  <a:pt x="114398" y="25650"/>
                </a:lnTo>
                <a:lnTo>
                  <a:pt x="121985" y="23767"/>
                </a:lnTo>
                <a:lnTo>
                  <a:pt x="129900" y="21560"/>
                </a:lnTo>
                <a:lnTo>
                  <a:pt x="146316" y="16567"/>
                </a:lnTo>
                <a:lnTo>
                  <a:pt x="154694" y="13902"/>
                </a:lnTo>
                <a:lnTo>
                  <a:pt x="163137" y="12125"/>
                </a:lnTo>
                <a:lnTo>
                  <a:pt x="171623" y="10941"/>
                </a:lnTo>
                <a:lnTo>
                  <a:pt x="180138" y="10151"/>
                </a:lnTo>
                <a:lnTo>
                  <a:pt x="188673" y="8672"/>
                </a:lnTo>
                <a:lnTo>
                  <a:pt x="197219" y="6734"/>
                </a:lnTo>
                <a:lnTo>
                  <a:pt x="205775" y="4489"/>
                </a:lnTo>
                <a:lnTo>
                  <a:pt x="214336" y="2993"/>
                </a:lnTo>
                <a:lnTo>
                  <a:pt x="222901" y="1995"/>
                </a:lnTo>
                <a:lnTo>
                  <a:pt x="231468" y="1330"/>
                </a:lnTo>
                <a:lnTo>
                  <a:pt x="239084" y="887"/>
                </a:lnTo>
                <a:lnTo>
                  <a:pt x="252627" y="394"/>
                </a:lnTo>
                <a:lnTo>
                  <a:pt x="275891" y="78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54"/>
          <p:cNvSpPr/>
          <p:nvPr/>
        </p:nvSpPr>
        <p:spPr>
          <a:xfrm>
            <a:off x="8018144" y="4166235"/>
            <a:ext cx="291466" cy="42863"/>
          </a:xfrm>
          <a:custGeom>
            <a:avLst/>
            <a:gdLst/>
            <a:ahLst/>
            <a:cxnLst/>
            <a:rect l="0" t="0" r="0" b="0"/>
            <a:pathLst>
              <a:path w="291466" h="42863">
                <a:moveTo>
                  <a:pt x="0" y="42862"/>
                </a:moveTo>
                <a:lnTo>
                  <a:pt x="41712" y="42862"/>
                </a:lnTo>
                <a:lnTo>
                  <a:pt x="46859" y="41910"/>
                </a:lnTo>
                <a:lnTo>
                  <a:pt x="52194" y="40322"/>
                </a:lnTo>
                <a:lnTo>
                  <a:pt x="57656" y="38311"/>
                </a:lnTo>
                <a:lnTo>
                  <a:pt x="64155" y="36971"/>
                </a:lnTo>
                <a:lnTo>
                  <a:pt x="71345" y="36077"/>
                </a:lnTo>
                <a:lnTo>
                  <a:pt x="78996" y="35481"/>
                </a:lnTo>
                <a:lnTo>
                  <a:pt x="86002" y="34131"/>
                </a:lnTo>
                <a:lnTo>
                  <a:pt x="92577" y="32279"/>
                </a:lnTo>
                <a:lnTo>
                  <a:pt x="121370" y="22462"/>
                </a:lnTo>
                <a:lnTo>
                  <a:pt x="129490" y="20690"/>
                </a:lnTo>
                <a:lnTo>
                  <a:pt x="137762" y="19508"/>
                </a:lnTo>
                <a:lnTo>
                  <a:pt x="146134" y="18720"/>
                </a:lnTo>
                <a:lnTo>
                  <a:pt x="154574" y="17243"/>
                </a:lnTo>
                <a:lnTo>
                  <a:pt x="163057" y="15305"/>
                </a:lnTo>
                <a:lnTo>
                  <a:pt x="171570" y="13061"/>
                </a:lnTo>
                <a:lnTo>
                  <a:pt x="180102" y="11565"/>
                </a:lnTo>
                <a:lnTo>
                  <a:pt x="188649" y="10567"/>
                </a:lnTo>
                <a:lnTo>
                  <a:pt x="197204" y="9902"/>
                </a:lnTo>
                <a:lnTo>
                  <a:pt x="205764" y="9459"/>
                </a:lnTo>
                <a:lnTo>
                  <a:pt x="222896" y="8966"/>
                </a:lnTo>
                <a:lnTo>
                  <a:pt x="231465" y="7882"/>
                </a:lnTo>
                <a:lnTo>
                  <a:pt x="240036" y="6207"/>
                </a:lnTo>
                <a:lnTo>
                  <a:pt x="248606" y="4138"/>
                </a:lnTo>
                <a:lnTo>
                  <a:pt x="257178" y="2758"/>
                </a:lnTo>
                <a:lnTo>
                  <a:pt x="265749" y="1839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55"/>
          <p:cNvSpPr/>
          <p:nvPr/>
        </p:nvSpPr>
        <p:spPr>
          <a:xfrm>
            <a:off x="8499942" y="3960600"/>
            <a:ext cx="332042" cy="299417"/>
          </a:xfrm>
          <a:custGeom>
            <a:avLst/>
            <a:gdLst/>
            <a:ahLst/>
            <a:cxnLst/>
            <a:rect l="0" t="0" r="0" b="0"/>
            <a:pathLst>
              <a:path w="332042" h="299417">
                <a:moveTo>
                  <a:pt x="118277" y="8467"/>
                </a:moveTo>
                <a:lnTo>
                  <a:pt x="118277" y="0"/>
                </a:lnTo>
                <a:lnTo>
                  <a:pt x="118277" y="4477"/>
                </a:lnTo>
                <a:lnTo>
                  <a:pt x="117325" y="6759"/>
                </a:lnTo>
                <a:lnTo>
                  <a:pt x="111433" y="14523"/>
                </a:lnTo>
                <a:lnTo>
                  <a:pt x="103656" y="23808"/>
                </a:lnTo>
                <a:lnTo>
                  <a:pt x="89954" y="46070"/>
                </a:lnTo>
                <a:lnTo>
                  <a:pt x="85107" y="53538"/>
                </a:lnTo>
                <a:lnTo>
                  <a:pt x="79971" y="60422"/>
                </a:lnTo>
                <a:lnTo>
                  <a:pt x="74643" y="66916"/>
                </a:lnTo>
                <a:lnTo>
                  <a:pt x="69186" y="73151"/>
                </a:lnTo>
                <a:lnTo>
                  <a:pt x="63642" y="80164"/>
                </a:lnTo>
                <a:lnTo>
                  <a:pt x="58042" y="87698"/>
                </a:lnTo>
                <a:lnTo>
                  <a:pt x="46738" y="103688"/>
                </a:lnTo>
                <a:lnTo>
                  <a:pt x="35364" y="120320"/>
                </a:lnTo>
                <a:lnTo>
                  <a:pt x="30617" y="128756"/>
                </a:lnTo>
                <a:lnTo>
                  <a:pt x="26500" y="137237"/>
                </a:lnTo>
                <a:lnTo>
                  <a:pt x="22803" y="145749"/>
                </a:lnTo>
                <a:lnTo>
                  <a:pt x="19385" y="154281"/>
                </a:lnTo>
                <a:lnTo>
                  <a:pt x="13048" y="171381"/>
                </a:lnTo>
                <a:lnTo>
                  <a:pt x="4124" y="197072"/>
                </a:lnTo>
                <a:lnTo>
                  <a:pt x="2171" y="205642"/>
                </a:lnTo>
                <a:lnTo>
                  <a:pt x="868" y="214212"/>
                </a:lnTo>
                <a:lnTo>
                  <a:pt x="0" y="222783"/>
                </a:lnTo>
                <a:lnTo>
                  <a:pt x="374" y="230402"/>
                </a:lnTo>
                <a:lnTo>
                  <a:pt x="1574" y="237386"/>
                </a:lnTo>
                <a:lnTo>
                  <a:pt x="3328" y="243948"/>
                </a:lnTo>
                <a:lnTo>
                  <a:pt x="5449" y="250226"/>
                </a:lnTo>
                <a:lnTo>
                  <a:pt x="7816" y="256317"/>
                </a:lnTo>
                <a:lnTo>
                  <a:pt x="10347" y="262283"/>
                </a:lnTo>
                <a:lnTo>
                  <a:pt x="15698" y="271452"/>
                </a:lnTo>
                <a:lnTo>
                  <a:pt x="21252" y="278702"/>
                </a:lnTo>
                <a:lnTo>
                  <a:pt x="26895" y="285099"/>
                </a:lnTo>
                <a:lnTo>
                  <a:pt x="35119" y="291117"/>
                </a:lnTo>
                <a:lnTo>
                  <a:pt x="39978" y="294055"/>
                </a:lnTo>
                <a:lnTo>
                  <a:pt x="45123" y="296014"/>
                </a:lnTo>
                <a:lnTo>
                  <a:pt x="50458" y="297320"/>
                </a:lnTo>
                <a:lnTo>
                  <a:pt x="55920" y="298191"/>
                </a:lnTo>
                <a:lnTo>
                  <a:pt x="61465" y="298771"/>
                </a:lnTo>
                <a:lnTo>
                  <a:pt x="67068" y="299158"/>
                </a:lnTo>
                <a:lnTo>
                  <a:pt x="72708" y="299416"/>
                </a:lnTo>
                <a:lnTo>
                  <a:pt x="79325" y="298636"/>
                </a:lnTo>
                <a:lnTo>
                  <a:pt x="86595" y="297163"/>
                </a:lnTo>
                <a:lnTo>
                  <a:pt x="94298" y="295228"/>
                </a:lnTo>
                <a:lnTo>
                  <a:pt x="102291" y="292986"/>
                </a:lnTo>
                <a:lnTo>
                  <a:pt x="118793" y="287955"/>
                </a:lnTo>
                <a:lnTo>
                  <a:pt x="126241" y="285280"/>
                </a:lnTo>
                <a:lnTo>
                  <a:pt x="133111" y="282544"/>
                </a:lnTo>
                <a:lnTo>
                  <a:pt x="139597" y="279767"/>
                </a:lnTo>
                <a:lnTo>
                  <a:pt x="156962" y="271603"/>
                </a:lnTo>
                <a:lnTo>
                  <a:pt x="166928" y="266759"/>
                </a:lnTo>
                <a:lnTo>
                  <a:pt x="176429" y="261624"/>
                </a:lnTo>
                <a:lnTo>
                  <a:pt x="185620" y="256296"/>
                </a:lnTo>
                <a:lnTo>
                  <a:pt x="194604" y="250839"/>
                </a:lnTo>
                <a:lnTo>
                  <a:pt x="202500" y="244343"/>
                </a:lnTo>
                <a:lnTo>
                  <a:pt x="209668" y="237155"/>
                </a:lnTo>
                <a:lnTo>
                  <a:pt x="216353" y="229506"/>
                </a:lnTo>
                <a:lnTo>
                  <a:pt x="223665" y="221549"/>
                </a:lnTo>
                <a:lnTo>
                  <a:pt x="239412" y="205087"/>
                </a:lnTo>
                <a:lnTo>
                  <a:pt x="247611" y="197650"/>
                </a:lnTo>
                <a:lnTo>
                  <a:pt x="255935" y="190786"/>
                </a:lnTo>
                <a:lnTo>
                  <a:pt x="264342" y="184306"/>
                </a:lnTo>
                <a:lnTo>
                  <a:pt x="271851" y="177128"/>
                </a:lnTo>
                <a:lnTo>
                  <a:pt x="278763" y="169485"/>
                </a:lnTo>
                <a:lnTo>
                  <a:pt x="285275" y="161532"/>
                </a:lnTo>
                <a:lnTo>
                  <a:pt x="291522" y="153373"/>
                </a:lnTo>
                <a:lnTo>
                  <a:pt x="297592" y="145076"/>
                </a:lnTo>
                <a:lnTo>
                  <a:pt x="303543" y="136687"/>
                </a:lnTo>
                <a:lnTo>
                  <a:pt x="308462" y="129190"/>
                </a:lnTo>
                <a:lnTo>
                  <a:pt x="312695" y="122286"/>
                </a:lnTo>
                <a:lnTo>
                  <a:pt x="316470" y="115779"/>
                </a:lnTo>
                <a:lnTo>
                  <a:pt x="319939" y="108583"/>
                </a:lnTo>
                <a:lnTo>
                  <a:pt x="323203" y="100929"/>
                </a:lnTo>
                <a:lnTo>
                  <a:pt x="326332" y="92968"/>
                </a:lnTo>
                <a:lnTo>
                  <a:pt x="328418" y="85756"/>
                </a:lnTo>
                <a:lnTo>
                  <a:pt x="329808" y="79043"/>
                </a:lnTo>
                <a:lnTo>
                  <a:pt x="330736" y="72663"/>
                </a:lnTo>
                <a:lnTo>
                  <a:pt x="331354" y="66504"/>
                </a:lnTo>
                <a:lnTo>
                  <a:pt x="331766" y="60494"/>
                </a:lnTo>
                <a:lnTo>
                  <a:pt x="332041" y="54582"/>
                </a:lnTo>
                <a:lnTo>
                  <a:pt x="331271" y="49687"/>
                </a:lnTo>
                <a:lnTo>
                  <a:pt x="327877" y="41710"/>
                </a:lnTo>
                <a:lnTo>
                  <a:pt x="323193" y="34989"/>
                </a:lnTo>
                <a:lnTo>
                  <a:pt x="320611" y="31864"/>
                </a:lnTo>
                <a:lnTo>
                  <a:pt x="316031" y="27875"/>
                </a:lnTo>
                <a:lnTo>
                  <a:pt x="310121" y="23311"/>
                </a:lnTo>
                <a:lnTo>
                  <a:pt x="303323" y="18362"/>
                </a:lnTo>
                <a:lnTo>
                  <a:pt x="296886" y="15064"/>
                </a:lnTo>
                <a:lnTo>
                  <a:pt x="290690" y="12865"/>
                </a:lnTo>
                <a:lnTo>
                  <a:pt x="284655" y="11399"/>
                </a:lnTo>
                <a:lnTo>
                  <a:pt x="278726" y="9469"/>
                </a:lnTo>
                <a:lnTo>
                  <a:pt x="272869" y="7230"/>
                </a:lnTo>
                <a:lnTo>
                  <a:pt x="267058" y="4785"/>
                </a:lnTo>
                <a:lnTo>
                  <a:pt x="260327" y="3155"/>
                </a:lnTo>
                <a:lnTo>
                  <a:pt x="252983" y="2068"/>
                </a:lnTo>
                <a:lnTo>
                  <a:pt x="245228" y="1344"/>
                </a:lnTo>
                <a:lnTo>
                  <a:pt x="237201" y="1813"/>
                </a:lnTo>
                <a:lnTo>
                  <a:pt x="228993" y="3078"/>
                </a:lnTo>
                <a:lnTo>
                  <a:pt x="220663" y="4875"/>
                </a:lnTo>
                <a:lnTo>
                  <a:pt x="212252" y="7025"/>
                </a:lnTo>
                <a:lnTo>
                  <a:pt x="203787" y="9410"/>
                </a:lnTo>
                <a:lnTo>
                  <a:pt x="195286" y="11954"/>
                </a:lnTo>
                <a:lnTo>
                  <a:pt x="187715" y="14601"/>
                </a:lnTo>
                <a:lnTo>
                  <a:pt x="180761" y="17319"/>
                </a:lnTo>
                <a:lnTo>
                  <a:pt x="161140" y="256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56"/>
          <p:cNvSpPr/>
          <p:nvPr/>
        </p:nvSpPr>
        <p:spPr>
          <a:xfrm>
            <a:off x="4829291" y="4707070"/>
            <a:ext cx="248221" cy="427858"/>
          </a:xfrm>
          <a:custGeom>
            <a:avLst/>
            <a:gdLst/>
            <a:ahLst/>
            <a:cxnLst/>
            <a:rect l="0" t="0" r="0" b="0"/>
            <a:pathLst>
              <a:path w="248221" h="427858">
                <a:moveTo>
                  <a:pt x="25601" y="213545"/>
                </a:moveTo>
                <a:lnTo>
                  <a:pt x="21050" y="213545"/>
                </a:lnTo>
                <a:lnTo>
                  <a:pt x="18757" y="211639"/>
                </a:lnTo>
                <a:lnTo>
                  <a:pt x="11932" y="201762"/>
                </a:lnTo>
                <a:lnTo>
                  <a:pt x="8533" y="197036"/>
                </a:lnTo>
                <a:lnTo>
                  <a:pt x="4363" y="192555"/>
                </a:lnTo>
                <a:lnTo>
                  <a:pt x="2870" y="190027"/>
                </a:lnTo>
                <a:lnTo>
                  <a:pt x="1211" y="184677"/>
                </a:lnTo>
                <a:lnTo>
                  <a:pt x="277" y="171759"/>
                </a:lnTo>
                <a:lnTo>
                  <a:pt x="58" y="161318"/>
                </a:lnTo>
                <a:lnTo>
                  <a:pt x="0" y="155867"/>
                </a:lnTo>
                <a:lnTo>
                  <a:pt x="2476" y="144730"/>
                </a:lnTo>
                <a:lnTo>
                  <a:pt x="7703" y="132478"/>
                </a:lnTo>
                <a:lnTo>
                  <a:pt x="11764" y="125210"/>
                </a:lnTo>
                <a:lnTo>
                  <a:pt x="16377" y="117507"/>
                </a:lnTo>
                <a:lnTo>
                  <a:pt x="26581" y="101329"/>
                </a:lnTo>
                <a:lnTo>
                  <a:pt x="48655" y="67660"/>
                </a:lnTo>
                <a:lnTo>
                  <a:pt x="56210" y="60090"/>
                </a:lnTo>
                <a:lnTo>
                  <a:pt x="65057" y="53139"/>
                </a:lnTo>
                <a:lnTo>
                  <a:pt x="74765" y="46601"/>
                </a:lnTo>
                <a:lnTo>
                  <a:pt x="84095" y="39383"/>
                </a:lnTo>
                <a:lnTo>
                  <a:pt x="93172" y="31715"/>
                </a:lnTo>
                <a:lnTo>
                  <a:pt x="102081" y="23745"/>
                </a:lnTo>
                <a:lnTo>
                  <a:pt x="110878" y="17479"/>
                </a:lnTo>
                <a:lnTo>
                  <a:pt x="119600" y="12349"/>
                </a:lnTo>
                <a:lnTo>
                  <a:pt x="128272" y="7977"/>
                </a:lnTo>
                <a:lnTo>
                  <a:pt x="136910" y="5062"/>
                </a:lnTo>
                <a:lnTo>
                  <a:pt x="145528" y="3119"/>
                </a:lnTo>
                <a:lnTo>
                  <a:pt x="154130" y="1823"/>
                </a:lnTo>
                <a:lnTo>
                  <a:pt x="160817" y="960"/>
                </a:lnTo>
                <a:lnTo>
                  <a:pt x="166227" y="384"/>
                </a:lnTo>
                <a:lnTo>
                  <a:pt x="170787" y="0"/>
                </a:lnTo>
                <a:lnTo>
                  <a:pt x="174779" y="696"/>
                </a:lnTo>
                <a:lnTo>
                  <a:pt x="181755" y="4011"/>
                </a:lnTo>
                <a:lnTo>
                  <a:pt x="184949" y="8133"/>
                </a:lnTo>
                <a:lnTo>
                  <a:pt x="191037" y="20333"/>
                </a:lnTo>
                <a:lnTo>
                  <a:pt x="193041" y="27587"/>
                </a:lnTo>
                <a:lnTo>
                  <a:pt x="194378" y="35280"/>
                </a:lnTo>
                <a:lnTo>
                  <a:pt x="195269" y="43267"/>
                </a:lnTo>
                <a:lnTo>
                  <a:pt x="194910" y="51448"/>
                </a:lnTo>
                <a:lnTo>
                  <a:pt x="193719" y="59761"/>
                </a:lnTo>
                <a:lnTo>
                  <a:pt x="191972" y="68159"/>
                </a:lnTo>
                <a:lnTo>
                  <a:pt x="187491" y="87652"/>
                </a:lnTo>
                <a:lnTo>
                  <a:pt x="184963" y="98183"/>
                </a:lnTo>
                <a:lnTo>
                  <a:pt x="181372" y="109014"/>
                </a:lnTo>
                <a:lnTo>
                  <a:pt x="177074" y="120046"/>
                </a:lnTo>
                <a:lnTo>
                  <a:pt x="172303" y="131209"/>
                </a:lnTo>
                <a:lnTo>
                  <a:pt x="168169" y="142462"/>
                </a:lnTo>
                <a:lnTo>
                  <a:pt x="164462" y="153773"/>
                </a:lnTo>
                <a:lnTo>
                  <a:pt x="161038" y="165125"/>
                </a:lnTo>
                <a:lnTo>
                  <a:pt x="156850" y="175550"/>
                </a:lnTo>
                <a:lnTo>
                  <a:pt x="152153" y="185358"/>
                </a:lnTo>
                <a:lnTo>
                  <a:pt x="138980" y="210273"/>
                </a:lnTo>
                <a:lnTo>
                  <a:pt x="125996" y="235758"/>
                </a:lnTo>
                <a:lnTo>
                  <a:pt x="120068" y="245007"/>
                </a:lnTo>
                <a:lnTo>
                  <a:pt x="111478" y="256209"/>
                </a:lnTo>
                <a:lnTo>
                  <a:pt x="118200" y="243633"/>
                </a:lnTo>
                <a:lnTo>
                  <a:pt x="123271" y="237077"/>
                </a:lnTo>
                <a:lnTo>
                  <a:pt x="128700" y="230988"/>
                </a:lnTo>
                <a:lnTo>
                  <a:pt x="135240" y="224155"/>
                </a:lnTo>
                <a:lnTo>
                  <a:pt x="144497" y="214768"/>
                </a:lnTo>
                <a:lnTo>
                  <a:pt x="149633" y="210550"/>
                </a:lnTo>
                <a:lnTo>
                  <a:pt x="154961" y="206786"/>
                </a:lnTo>
                <a:lnTo>
                  <a:pt x="160419" y="203324"/>
                </a:lnTo>
                <a:lnTo>
                  <a:pt x="165962" y="200063"/>
                </a:lnTo>
                <a:lnTo>
                  <a:pt x="171563" y="196937"/>
                </a:lnTo>
                <a:lnTo>
                  <a:pt x="177201" y="193901"/>
                </a:lnTo>
                <a:lnTo>
                  <a:pt x="182865" y="191876"/>
                </a:lnTo>
                <a:lnTo>
                  <a:pt x="188546" y="190526"/>
                </a:lnTo>
                <a:lnTo>
                  <a:pt x="194239" y="189626"/>
                </a:lnTo>
                <a:lnTo>
                  <a:pt x="199939" y="189027"/>
                </a:lnTo>
                <a:lnTo>
                  <a:pt x="205644" y="188627"/>
                </a:lnTo>
                <a:lnTo>
                  <a:pt x="211352" y="188360"/>
                </a:lnTo>
                <a:lnTo>
                  <a:pt x="216110" y="189135"/>
                </a:lnTo>
                <a:lnTo>
                  <a:pt x="220234" y="190604"/>
                </a:lnTo>
                <a:lnTo>
                  <a:pt x="238248" y="199806"/>
                </a:lnTo>
                <a:lnTo>
                  <a:pt x="241661" y="203433"/>
                </a:lnTo>
                <a:lnTo>
                  <a:pt x="243936" y="207756"/>
                </a:lnTo>
                <a:lnTo>
                  <a:pt x="246464" y="217639"/>
                </a:lnTo>
                <a:lnTo>
                  <a:pt x="247587" y="228382"/>
                </a:lnTo>
                <a:lnTo>
                  <a:pt x="247887" y="234867"/>
                </a:lnTo>
                <a:lnTo>
                  <a:pt x="248220" y="249691"/>
                </a:lnTo>
                <a:lnTo>
                  <a:pt x="247356" y="258597"/>
                </a:lnTo>
                <a:lnTo>
                  <a:pt x="245827" y="268344"/>
                </a:lnTo>
                <a:lnTo>
                  <a:pt x="243856" y="278653"/>
                </a:lnTo>
                <a:lnTo>
                  <a:pt x="240637" y="288383"/>
                </a:lnTo>
                <a:lnTo>
                  <a:pt x="236586" y="297727"/>
                </a:lnTo>
                <a:lnTo>
                  <a:pt x="231980" y="306813"/>
                </a:lnTo>
                <a:lnTo>
                  <a:pt x="227957" y="315729"/>
                </a:lnTo>
                <a:lnTo>
                  <a:pt x="224323" y="324530"/>
                </a:lnTo>
                <a:lnTo>
                  <a:pt x="220947" y="333255"/>
                </a:lnTo>
                <a:lnTo>
                  <a:pt x="217744" y="340976"/>
                </a:lnTo>
                <a:lnTo>
                  <a:pt x="214656" y="348029"/>
                </a:lnTo>
                <a:lnTo>
                  <a:pt x="211645" y="354636"/>
                </a:lnTo>
                <a:lnTo>
                  <a:pt x="208686" y="361898"/>
                </a:lnTo>
                <a:lnTo>
                  <a:pt x="205760" y="369597"/>
                </a:lnTo>
                <a:lnTo>
                  <a:pt x="202857" y="377587"/>
                </a:lnTo>
                <a:lnTo>
                  <a:pt x="199969" y="384819"/>
                </a:lnTo>
                <a:lnTo>
                  <a:pt x="194220" y="397934"/>
                </a:lnTo>
                <a:lnTo>
                  <a:pt x="188491" y="407573"/>
                </a:lnTo>
                <a:lnTo>
                  <a:pt x="182769" y="415032"/>
                </a:lnTo>
                <a:lnTo>
                  <a:pt x="175145" y="423634"/>
                </a:lnTo>
                <a:lnTo>
                  <a:pt x="173028" y="425980"/>
                </a:lnTo>
                <a:lnTo>
                  <a:pt x="171510" y="426606"/>
                </a:lnTo>
                <a:lnTo>
                  <a:pt x="164101" y="427692"/>
                </a:lnTo>
                <a:lnTo>
                  <a:pt x="162761" y="4278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57"/>
          <p:cNvSpPr/>
          <p:nvPr/>
        </p:nvSpPr>
        <p:spPr>
          <a:xfrm>
            <a:off x="5154929" y="4817745"/>
            <a:ext cx="128589" cy="274321"/>
          </a:xfrm>
          <a:custGeom>
            <a:avLst/>
            <a:gdLst/>
            <a:ahLst/>
            <a:cxnLst/>
            <a:rect l="0" t="0" r="0" b="0"/>
            <a:pathLst>
              <a:path w="128589" h="274321">
                <a:moveTo>
                  <a:pt x="0" y="0"/>
                </a:moveTo>
                <a:lnTo>
                  <a:pt x="21312" y="21311"/>
                </a:lnTo>
                <a:lnTo>
                  <a:pt x="23733" y="24685"/>
                </a:lnTo>
                <a:lnTo>
                  <a:pt x="26300" y="28839"/>
                </a:lnTo>
                <a:lnTo>
                  <a:pt x="28963" y="33514"/>
                </a:lnTo>
                <a:lnTo>
                  <a:pt x="32644" y="38534"/>
                </a:lnTo>
                <a:lnTo>
                  <a:pt x="37003" y="43787"/>
                </a:lnTo>
                <a:lnTo>
                  <a:pt x="41814" y="49193"/>
                </a:lnTo>
                <a:lnTo>
                  <a:pt x="45974" y="54703"/>
                </a:lnTo>
                <a:lnTo>
                  <a:pt x="49699" y="60281"/>
                </a:lnTo>
                <a:lnTo>
                  <a:pt x="53136" y="65905"/>
                </a:lnTo>
                <a:lnTo>
                  <a:pt x="55426" y="72511"/>
                </a:lnTo>
                <a:lnTo>
                  <a:pt x="56954" y="79773"/>
                </a:lnTo>
                <a:lnTo>
                  <a:pt x="57972" y="87472"/>
                </a:lnTo>
                <a:lnTo>
                  <a:pt x="59603" y="94510"/>
                </a:lnTo>
                <a:lnTo>
                  <a:pt x="61643" y="101106"/>
                </a:lnTo>
                <a:lnTo>
                  <a:pt x="66450" y="114469"/>
                </a:lnTo>
                <a:lnTo>
                  <a:pt x="88612" y="180141"/>
                </a:lnTo>
                <a:lnTo>
                  <a:pt x="91460" y="187721"/>
                </a:lnTo>
                <a:lnTo>
                  <a:pt x="94311" y="194680"/>
                </a:lnTo>
                <a:lnTo>
                  <a:pt x="97164" y="201224"/>
                </a:lnTo>
                <a:lnTo>
                  <a:pt x="99066" y="207492"/>
                </a:lnTo>
                <a:lnTo>
                  <a:pt x="100335" y="213575"/>
                </a:lnTo>
                <a:lnTo>
                  <a:pt x="101180" y="219535"/>
                </a:lnTo>
                <a:lnTo>
                  <a:pt x="102696" y="225415"/>
                </a:lnTo>
                <a:lnTo>
                  <a:pt x="104660" y="231239"/>
                </a:lnTo>
                <a:lnTo>
                  <a:pt x="106921" y="237026"/>
                </a:lnTo>
                <a:lnTo>
                  <a:pt x="109381" y="241837"/>
                </a:lnTo>
                <a:lnTo>
                  <a:pt x="111973" y="245997"/>
                </a:lnTo>
                <a:lnTo>
                  <a:pt x="114654" y="249723"/>
                </a:lnTo>
                <a:lnTo>
                  <a:pt x="117633" y="256403"/>
                </a:lnTo>
                <a:lnTo>
                  <a:pt x="119545" y="263901"/>
                </a:lnTo>
                <a:lnTo>
                  <a:pt x="120654" y="264516"/>
                </a:lnTo>
                <a:lnTo>
                  <a:pt x="124427" y="265200"/>
                </a:lnTo>
                <a:lnTo>
                  <a:pt x="125814" y="266335"/>
                </a:lnTo>
                <a:lnTo>
                  <a:pt x="126739" y="268044"/>
                </a:lnTo>
                <a:lnTo>
                  <a:pt x="128588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58"/>
          <p:cNvSpPr/>
          <p:nvPr/>
        </p:nvSpPr>
        <p:spPr>
          <a:xfrm>
            <a:off x="5146357" y="4800953"/>
            <a:ext cx="188596" cy="299685"/>
          </a:xfrm>
          <a:custGeom>
            <a:avLst/>
            <a:gdLst/>
            <a:ahLst/>
            <a:cxnLst/>
            <a:rect l="0" t="0" r="0" b="0"/>
            <a:pathLst>
              <a:path w="188596" h="299685">
                <a:moveTo>
                  <a:pt x="188595" y="8219"/>
                </a:moveTo>
                <a:lnTo>
                  <a:pt x="188595" y="0"/>
                </a:lnTo>
                <a:lnTo>
                  <a:pt x="188595" y="4302"/>
                </a:lnTo>
                <a:lnTo>
                  <a:pt x="187643" y="5608"/>
                </a:lnTo>
                <a:lnTo>
                  <a:pt x="186055" y="6478"/>
                </a:lnTo>
                <a:lnTo>
                  <a:pt x="184045" y="7058"/>
                </a:lnTo>
                <a:lnTo>
                  <a:pt x="181751" y="9350"/>
                </a:lnTo>
                <a:lnTo>
                  <a:pt x="176663" y="16977"/>
                </a:lnTo>
                <a:lnTo>
                  <a:pt x="173973" y="21678"/>
                </a:lnTo>
                <a:lnTo>
                  <a:pt x="168444" y="31981"/>
                </a:lnTo>
                <a:lnTo>
                  <a:pt x="164684" y="38348"/>
                </a:lnTo>
                <a:lnTo>
                  <a:pt x="155425" y="53042"/>
                </a:lnTo>
                <a:lnTo>
                  <a:pt x="122720" y="102689"/>
                </a:lnTo>
                <a:lnTo>
                  <a:pt x="117056" y="112156"/>
                </a:lnTo>
                <a:lnTo>
                  <a:pt x="111375" y="122278"/>
                </a:lnTo>
                <a:lnTo>
                  <a:pt x="105682" y="132836"/>
                </a:lnTo>
                <a:lnTo>
                  <a:pt x="99982" y="142732"/>
                </a:lnTo>
                <a:lnTo>
                  <a:pt x="94278" y="152187"/>
                </a:lnTo>
                <a:lnTo>
                  <a:pt x="88569" y="161348"/>
                </a:lnTo>
                <a:lnTo>
                  <a:pt x="81906" y="170312"/>
                </a:lnTo>
                <a:lnTo>
                  <a:pt x="74606" y="179146"/>
                </a:lnTo>
                <a:lnTo>
                  <a:pt x="66883" y="187893"/>
                </a:lnTo>
                <a:lnTo>
                  <a:pt x="60781" y="196582"/>
                </a:lnTo>
                <a:lnTo>
                  <a:pt x="55761" y="205232"/>
                </a:lnTo>
                <a:lnTo>
                  <a:pt x="51461" y="213856"/>
                </a:lnTo>
                <a:lnTo>
                  <a:pt x="46690" y="222463"/>
                </a:lnTo>
                <a:lnTo>
                  <a:pt x="41604" y="231058"/>
                </a:lnTo>
                <a:lnTo>
                  <a:pt x="36309" y="239646"/>
                </a:lnTo>
                <a:lnTo>
                  <a:pt x="31826" y="246324"/>
                </a:lnTo>
                <a:lnTo>
                  <a:pt x="27885" y="251728"/>
                </a:lnTo>
                <a:lnTo>
                  <a:pt x="24305" y="256283"/>
                </a:lnTo>
                <a:lnTo>
                  <a:pt x="20965" y="261225"/>
                </a:lnTo>
                <a:lnTo>
                  <a:pt x="17787" y="266425"/>
                </a:lnTo>
                <a:lnTo>
                  <a:pt x="14716" y="271796"/>
                </a:lnTo>
                <a:lnTo>
                  <a:pt x="11716" y="276330"/>
                </a:lnTo>
                <a:lnTo>
                  <a:pt x="5842" y="283907"/>
                </a:lnTo>
                <a:lnTo>
                  <a:pt x="1731" y="288977"/>
                </a:lnTo>
                <a:lnTo>
                  <a:pt x="1154" y="290641"/>
                </a:lnTo>
                <a:lnTo>
                  <a:pt x="0" y="29968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59"/>
          <p:cNvSpPr/>
          <p:nvPr/>
        </p:nvSpPr>
        <p:spPr>
          <a:xfrm>
            <a:off x="5377815" y="4894938"/>
            <a:ext cx="197168" cy="25678"/>
          </a:xfrm>
          <a:custGeom>
            <a:avLst/>
            <a:gdLst/>
            <a:ahLst/>
            <a:cxnLst/>
            <a:rect l="0" t="0" r="0" b="0"/>
            <a:pathLst>
              <a:path w="197168" h="25678">
                <a:moveTo>
                  <a:pt x="0" y="25677"/>
                </a:moveTo>
                <a:lnTo>
                  <a:pt x="4551" y="25677"/>
                </a:lnTo>
                <a:lnTo>
                  <a:pt x="5891" y="24724"/>
                </a:lnTo>
                <a:lnTo>
                  <a:pt x="6785" y="23137"/>
                </a:lnTo>
                <a:lnTo>
                  <a:pt x="7381" y="21126"/>
                </a:lnTo>
                <a:lnTo>
                  <a:pt x="9683" y="19785"/>
                </a:lnTo>
                <a:lnTo>
                  <a:pt x="13122" y="18891"/>
                </a:lnTo>
                <a:lnTo>
                  <a:pt x="17321" y="18295"/>
                </a:lnTo>
                <a:lnTo>
                  <a:pt x="22025" y="16946"/>
                </a:lnTo>
                <a:lnTo>
                  <a:pt x="27065" y="15094"/>
                </a:lnTo>
                <a:lnTo>
                  <a:pt x="32331" y="12906"/>
                </a:lnTo>
                <a:lnTo>
                  <a:pt x="37747" y="10496"/>
                </a:lnTo>
                <a:lnTo>
                  <a:pt x="48844" y="5277"/>
                </a:lnTo>
                <a:lnTo>
                  <a:pt x="55422" y="3504"/>
                </a:lnTo>
                <a:lnTo>
                  <a:pt x="62666" y="2323"/>
                </a:lnTo>
                <a:lnTo>
                  <a:pt x="70352" y="1535"/>
                </a:lnTo>
                <a:lnTo>
                  <a:pt x="77381" y="1010"/>
                </a:lnTo>
                <a:lnTo>
                  <a:pt x="83972" y="660"/>
                </a:lnTo>
                <a:lnTo>
                  <a:pt x="96376" y="270"/>
                </a:lnTo>
                <a:lnTo>
                  <a:pt x="125627" y="0"/>
                </a:lnTo>
                <a:lnTo>
                  <a:pt x="131376" y="939"/>
                </a:lnTo>
                <a:lnTo>
                  <a:pt x="137114" y="2517"/>
                </a:lnTo>
                <a:lnTo>
                  <a:pt x="142844" y="4522"/>
                </a:lnTo>
                <a:lnTo>
                  <a:pt x="147617" y="5859"/>
                </a:lnTo>
                <a:lnTo>
                  <a:pt x="151751" y="6750"/>
                </a:lnTo>
                <a:lnTo>
                  <a:pt x="155460" y="7344"/>
                </a:lnTo>
                <a:lnTo>
                  <a:pt x="158885" y="8692"/>
                </a:lnTo>
                <a:lnTo>
                  <a:pt x="162120" y="10544"/>
                </a:lnTo>
                <a:lnTo>
                  <a:pt x="165230" y="12731"/>
                </a:lnTo>
                <a:lnTo>
                  <a:pt x="169208" y="14188"/>
                </a:lnTo>
                <a:lnTo>
                  <a:pt x="173765" y="15160"/>
                </a:lnTo>
                <a:lnTo>
                  <a:pt x="178708" y="15809"/>
                </a:lnTo>
                <a:lnTo>
                  <a:pt x="182956" y="17193"/>
                </a:lnTo>
                <a:lnTo>
                  <a:pt x="186741" y="19068"/>
                </a:lnTo>
                <a:lnTo>
                  <a:pt x="197167" y="256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60"/>
          <p:cNvSpPr/>
          <p:nvPr/>
        </p:nvSpPr>
        <p:spPr>
          <a:xfrm>
            <a:off x="5660707" y="4714875"/>
            <a:ext cx="171451" cy="342901"/>
          </a:xfrm>
          <a:custGeom>
            <a:avLst/>
            <a:gdLst/>
            <a:ahLst/>
            <a:cxnLst/>
            <a:rect l="0" t="0" r="0" b="0"/>
            <a:pathLst>
              <a:path w="171451" h="342901">
                <a:moveTo>
                  <a:pt x="171450" y="0"/>
                </a:moveTo>
                <a:lnTo>
                  <a:pt x="151051" y="0"/>
                </a:lnTo>
                <a:lnTo>
                  <a:pt x="147373" y="953"/>
                </a:lnTo>
                <a:lnTo>
                  <a:pt x="143016" y="2540"/>
                </a:lnTo>
                <a:lnTo>
                  <a:pt x="138206" y="4551"/>
                </a:lnTo>
                <a:lnTo>
                  <a:pt x="133095" y="6843"/>
                </a:lnTo>
                <a:lnTo>
                  <a:pt x="122336" y="11931"/>
                </a:lnTo>
                <a:lnTo>
                  <a:pt x="116800" y="13669"/>
                </a:lnTo>
                <a:lnTo>
                  <a:pt x="111204" y="14828"/>
                </a:lnTo>
                <a:lnTo>
                  <a:pt x="105568" y="15600"/>
                </a:lnTo>
                <a:lnTo>
                  <a:pt x="99906" y="17067"/>
                </a:lnTo>
                <a:lnTo>
                  <a:pt x="94227" y="18998"/>
                </a:lnTo>
                <a:lnTo>
                  <a:pt x="88535" y="21238"/>
                </a:lnTo>
                <a:lnTo>
                  <a:pt x="83788" y="23683"/>
                </a:lnTo>
                <a:lnTo>
                  <a:pt x="79672" y="26267"/>
                </a:lnTo>
                <a:lnTo>
                  <a:pt x="75974" y="28941"/>
                </a:lnTo>
                <a:lnTo>
                  <a:pt x="71605" y="30724"/>
                </a:lnTo>
                <a:lnTo>
                  <a:pt x="66786" y="31913"/>
                </a:lnTo>
                <a:lnTo>
                  <a:pt x="61669" y="32705"/>
                </a:lnTo>
                <a:lnTo>
                  <a:pt x="57305" y="33233"/>
                </a:lnTo>
                <a:lnTo>
                  <a:pt x="53444" y="33585"/>
                </a:lnTo>
                <a:lnTo>
                  <a:pt x="49916" y="33820"/>
                </a:lnTo>
                <a:lnTo>
                  <a:pt x="46613" y="33977"/>
                </a:lnTo>
                <a:lnTo>
                  <a:pt x="40402" y="34151"/>
                </a:lnTo>
                <a:lnTo>
                  <a:pt x="37412" y="33244"/>
                </a:lnTo>
                <a:lnTo>
                  <a:pt x="34466" y="31687"/>
                </a:lnTo>
                <a:lnTo>
                  <a:pt x="31550" y="29698"/>
                </a:lnTo>
                <a:lnTo>
                  <a:pt x="28653" y="28371"/>
                </a:lnTo>
                <a:lnTo>
                  <a:pt x="25770" y="27486"/>
                </a:lnTo>
                <a:lnTo>
                  <a:pt x="17650" y="25821"/>
                </a:lnTo>
                <a:lnTo>
                  <a:pt x="17189" y="33107"/>
                </a:lnTo>
                <a:lnTo>
                  <a:pt x="17146" y="54410"/>
                </a:lnTo>
                <a:lnTo>
                  <a:pt x="14606" y="62600"/>
                </a:lnTo>
                <a:lnTo>
                  <a:pt x="11254" y="72589"/>
                </a:lnTo>
                <a:lnTo>
                  <a:pt x="10360" y="77920"/>
                </a:lnTo>
                <a:lnTo>
                  <a:pt x="9764" y="83380"/>
                </a:lnTo>
                <a:lnTo>
                  <a:pt x="8414" y="88924"/>
                </a:lnTo>
                <a:lnTo>
                  <a:pt x="6562" y="94525"/>
                </a:lnTo>
                <a:lnTo>
                  <a:pt x="4375" y="100164"/>
                </a:lnTo>
                <a:lnTo>
                  <a:pt x="2917" y="105828"/>
                </a:lnTo>
                <a:lnTo>
                  <a:pt x="1944" y="111510"/>
                </a:lnTo>
                <a:lnTo>
                  <a:pt x="864" y="121949"/>
                </a:lnTo>
                <a:lnTo>
                  <a:pt x="384" y="129765"/>
                </a:lnTo>
                <a:lnTo>
                  <a:pt x="171" y="138953"/>
                </a:lnTo>
                <a:lnTo>
                  <a:pt x="0" y="179510"/>
                </a:lnTo>
                <a:lnTo>
                  <a:pt x="4551" y="179870"/>
                </a:lnTo>
                <a:lnTo>
                  <a:pt x="11932" y="179977"/>
                </a:lnTo>
                <a:lnTo>
                  <a:pt x="14622" y="179039"/>
                </a:lnTo>
                <a:lnTo>
                  <a:pt x="17368" y="177462"/>
                </a:lnTo>
                <a:lnTo>
                  <a:pt x="20152" y="175458"/>
                </a:lnTo>
                <a:lnTo>
                  <a:pt x="23912" y="173170"/>
                </a:lnTo>
                <a:lnTo>
                  <a:pt x="28324" y="170691"/>
                </a:lnTo>
                <a:lnTo>
                  <a:pt x="33170" y="168086"/>
                </a:lnTo>
                <a:lnTo>
                  <a:pt x="37354" y="165398"/>
                </a:lnTo>
                <a:lnTo>
                  <a:pt x="41095" y="162653"/>
                </a:lnTo>
                <a:lnTo>
                  <a:pt x="44542" y="159870"/>
                </a:lnTo>
                <a:lnTo>
                  <a:pt x="48744" y="157062"/>
                </a:lnTo>
                <a:lnTo>
                  <a:pt x="53451" y="154238"/>
                </a:lnTo>
                <a:lnTo>
                  <a:pt x="58494" y="151403"/>
                </a:lnTo>
                <a:lnTo>
                  <a:pt x="69178" y="145712"/>
                </a:lnTo>
                <a:lnTo>
                  <a:pt x="74693" y="142862"/>
                </a:lnTo>
                <a:lnTo>
                  <a:pt x="80276" y="140961"/>
                </a:lnTo>
                <a:lnTo>
                  <a:pt x="85902" y="139694"/>
                </a:lnTo>
                <a:lnTo>
                  <a:pt x="91558" y="138849"/>
                </a:lnTo>
                <a:lnTo>
                  <a:pt x="97234" y="138286"/>
                </a:lnTo>
                <a:lnTo>
                  <a:pt x="102923" y="137910"/>
                </a:lnTo>
                <a:lnTo>
                  <a:pt x="108620" y="137660"/>
                </a:lnTo>
                <a:lnTo>
                  <a:pt x="120031" y="137382"/>
                </a:lnTo>
                <a:lnTo>
                  <a:pt x="125740" y="137308"/>
                </a:lnTo>
                <a:lnTo>
                  <a:pt x="130499" y="138211"/>
                </a:lnTo>
                <a:lnTo>
                  <a:pt x="134625" y="139766"/>
                </a:lnTo>
                <a:lnTo>
                  <a:pt x="138327" y="141754"/>
                </a:lnTo>
                <a:lnTo>
                  <a:pt x="141748" y="144033"/>
                </a:lnTo>
                <a:lnTo>
                  <a:pt x="144982" y="146505"/>
                </a:lnTo>
                <a:lnTo>
                  <a:pt x="148089" y="149104"/>
                </a:lnTo>
                <a:lnTo>
                  <a:pt x="150161" y="152743"/>
                </a:lnTo>
                <a:lnTo>
                  <a:pt x="154030" y="166965"/>
                </a:lnTo>
                <a:lnTo>
                  <a:pt x="156026" y="172270"/>
                </a:lnTo>
                <a:lnTo>
                  <a:pt x="158310" y="177712"/>
                </a:lnTo>
                <a:lnTo>
                  <a:pt x="159832" y="183244"/>
                </a:lnTo>
                <a:lnTo>
                  <a:pt x="160847" y="188838"/>
                </a:lnTo>
                <a:lnTo>
                  <a:pt x="161524" y="194472"/>
                </a:lnTo>
                <a:lnTo>
                  <a:pt x="161023" y="201085"/>
                </a:lnTo>
                <a:lnTo>
                  <a:pt x="159736" y="208352"/>
                </a:lnTo>
                <a:lnTo>
                  <a:pt x="157926" y="216053"/>
                </a:lnTo>
                <a:lnTo>
                  <a:pt x="156719" y="223093"/>
                </a:lnTo>
                <a:lnTo>
                  <a:pt x="155915" y="229691"/>
                </a:lnTo>
                <a:lnTo>
                  <a:pt x="155377" y="235995"/>
                </a:lnTo>
                <a:lnTo>
                  <a:pt x="154068" y="242102"/>
                </a:lnTo>
                <a:lnTo>
                  <a:pt x="152242" y="248079"/>
                </a:lnTo>
                <a:lnTo>
                  <a:pt x="150072" y="253968"/>
                </a:lnTo>
                <a:lnTo>
                  <a:pt x="146720" y="260752"/>
                </a:lnTo>
                <a:lnTo>
                  <a:pt x="142581" y="268132"/>
                </a:lnTo>
                <a:lnTo>
                  <a:pt x="137916" y="275910"/>
                </a:lnTo>
                <a:lnTo>
                  <a:pt x="133854" y="282047"/>
                </a:lnTo>
                <a:lnTo>
                  <a:pt x="130194" y="287092"/>
                </a:lnTo>
                <a:lnTo>
                  <a:pt x="126801" y="291407"/>
                </a:lnTo>
                <a:lnTo>
                  <a:pt x="123586" y="296188"/>
                </a:lnTo>
                <a:lnTo>
                  <a:pt x="120491" y="301281"/>
                </a:lnTo>
                <a:lnTo>
                  <a:pt x="117475" y="306582"/>
                </a:lnTo>
                <a:lnTo>
                  <a:pt x="113559" y="311068"/>
                </a:lnTo>
                <a:lnTo>
                  <a:pt x="109043" y="315011"/>
                </a:lnTo>
                <a:lnTo>
                  <a:pt x="104128" y="318592"/>
                </a:lnTo>
                <a:lnTo>
                  <a:pt x="99899" y="321932"/>
                </a:lnTo>
                <a:lnTo>
                  <a:pt x="96127" y="325111"/>
                </a:lnTo>
                <a:lnTo>
                  <a:pt x="92659" y="328183"/>
                </a:lnTo>
                <a:lnTo>
                  <a:pt x="89395" y="330231"/>
                </a:lnTo>
                <a:lnTo>
                  <a:pt x="86267" y="331596"/>
                </a:lnTo>
                <a:lnTo>
                  <a:pt x="83229" y="332507"/>
                </a:lnTo>
                <a:lnTo>
                  <a:pt x="81203" y="334066"/>
                </a:lnTo>
                <a:lnTo>
                  <a:pt x="79853" y="336058"/>
                </a:lnTo>
                <a:lnTo>
                  <a:pt x="78953" y="338339"/>
                </a:lnTo>
                <a:lnTo>
                  <a:pt x="77400" y="339859"/>
                </a:lnTo>
                <a:lnTo>
                  <a:pt x="75413" y="340872"/>
                </a:lnTo>
                <a:lnTo>
                  <a:pt x="68580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61"/>
          <p:cNvSpPr/>
          <p:nvPr/>
        </p:nvSpPr>
        <p:spPr>
          <a:xfrm>
            <a:off x="5926454" y="4809172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25718"/>
                </a:moveTo>
                <a:lnTo>
                  <a:pt x="0" y="18336"/>
                </a:lnTo>
                <a:lnTo>
                  <a:pt x="953" y="17939"/>
                </a:lnTo>
                <a:lnTo>
                  <a:pt x="4551" y="17498"/>
                </a:lnTo>
                <a:lnTo>
                  <a:pt x="9325" y="17302"/>
                </a:lnTo>
                <a:lnTo>
                  <a:pt x="11932" y="17250"/>
                </a:lnTo>
                <a:lnTo>
                  <a:pt x="14622" y="16262"/>
                </a:lnTo>
                <a:lnTo>
                  <a:pt x="17368" y="14652"/>
                </a:lnTo>
                <a:lnTo>
                  <a:pt x="20152" y="12625"/>
                </a:lnTo>
                <a:lnTo>
                  <a:pt x="23913" y="11274"/>
                </a:lnTo>
                <a:lnTo>
                  <a:pt x="28324" y="10374"/>
                </a:lnTo>
                <a:lnTo>
                  <a:pt x="33171" y="9773"/>
                </a:lnTo>
                <a:lnTo>
                  <a:pt x="38306" y="9373"/>
                </a:lnTo>
                <a:lnTo>
                  <a:pt x="43635" y="9106"/>
                </a:lnTo>
                <a:lnTo>
                  <a:pt x="57697" y="8731"/>
                </a:lnTo>
                <a:lnTo>
                  <a:pt x="75533" y="8604"/>
                </a:lnTo>
                <a:lnTo>
                  <a:pt x="80835" y="7641"/>
                </a:lnTo>
                <a:lnTo>
                  <a:pt x="86275" y="6046"/>
                </a:lnTo>
                <a:lnTo>
                  <a:pt x="91807" y="4031"/>
                </a:lnTo>
                <a:lnTo>
                  <a:pt x="97400" y="2687"/>
                </a:lnTo>
                <a:lnTo>
                  <a:pt x="103034" y="1792"/>
                </a:lnTo>
                <a:lnTo>
                  <a:pt x="108694" y="1195"/>
                </a:lnTo>
                <a:lnTo>
                  <a:pt x="113420" y="796"/>
                </a:lnTo>
                <a:lnTo>
                  <a:pt x="117524" y="531"/>
                </a:lnTo>
                <a:lnTo>
                  <a:pt x="121212" y="354"/>
                </a:lnTo>
                <a:lnTo>
                  <a:pt x="130390" y="158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62"/>
          <p:cNvSpPr/>
          <p:nvPr/>
        </p:nvSpPr>
        <p:spPr>
          <a:xfrm>
            <a:off x="5926454" y="4912042"/>
            <a:ext cx="214314" cy="8571"/>
          </a:xfrm>
          <a:custGeom>
            <a:avLst/>
            <a:gdLst/>
            <a:ahLst/>
            <a:cxnLst/>
            <a:rect l="0" t="0" r="0" b="0"/>
            <a:pathLst>
              <a:path w="214314" h="8571">
                <a:moveTo>
                  <a:pt x="0" y="0"/>
                </a:moveTo>
                <a:lnTo>
                  <a:pt x="0" y="8220"/>
                </a:lnTo>
                <a:lnTo>
                  <a:pt x="4551" y="8468"/>
                </a:lnTo>
                <a:lnTo>
                  <a:pt x="20152" y="8563"/>
                </a:lnTo>
                <a:lnTo>
                  <a:pt x="33171" y="8570"/>
                </a:lnTo>
                <a:lnTo>
                  <a:pt x="38306" y="7618"/>
                </a:lnTo>
                <a:lnTo>
                  <a:pt x="43635" y="6031"/>
                </a:lnTo>
                <a:lnTo>
                  <a:pt x="49093" y="4021"/>
                </a:lnTo>
                <a:lnTo>
                  <a:pt x="54637" y="2680"/>
                </a:lnTo>
                <a:lnTo>
                  <a:pt x="60237" y="1787"/>
                </a:lnTo>
                <a:lnTo>
                  <a:pt x="65875" y="1191"/>
                </a:lnTo>
                <a:lnTo>
                  <a:pt x="71540" y="794"/>
                </a:lnTo>
                <a:lnTo>
                  <a:pt x="77221" y="530"/>
                </a:lnTo>
                <a:lnTo>
                  <a:pt x="88613" y="236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63"/>
          <p:cNvSpPr/>
          <p:nvPr/>
        </p:nvSpPr>
        <p:spPr>
          <a:xfrm>
            <a:off x="6210689" y="4732029"/>
            <a:ext cx="187071" cy="281143"/>
          </a:xfrm>
          <a:custGeom>
            <a:avLst/>
            <a:gdLst/>
            <a:ahLst/>
            <a:cxnLst/>
            <a:rect l="0" t="0" r="0" b="0"/>
            <a:pathLst>
              <a:path w="187071" h="281143">
                <a:moveTo>
                  <a:pt x="110101" y="8563"/>
                </a:moveTo>
                <a:lnTo>
                  <a:pt x="110101" y="4012"/>
                </a:lnTo>
                <a:lnTo>
                  <a:pt x="109148" y="2671"/>
                </a:lnTo>
                <a:lnTo>
                  <a:pt x="107561" y="1778"/>
                </a:lnTo>
                <a:lnTo>
                  <a:pt x="101881" y="95"/>
                </a:lnTo>
                <a:lnTo>
                  <a:pt x="97082" y="22"/>
                </a:lnTo>
                <a:lnTo>
                  <a:pt x="94178" y="0"/>
                </a:lnTo>
                <a:lnTo>
                  <a:pt x="88767" y="4544"/>
                </a:lnTo>
                <a:lnTo>
                  <a:pt x="83792" y="9317"/>
                </a:lnTo>
                <a:lnTo>
                  <a:pt x="52414" y="40542"/>
                </a:lnTo>
                <a:lnTo>
                  <a:pt x="47830" y="47027"/>
                </a:lnTo>
                <a:lnTo>
                  <a:pt x="43822" y="54208"/>
                </a:lnTo>
                <a:lnTo>
                  <a:pt x="30545" y="81715"/>
                </a:lnTo>
                <a:lnTo>
                  <a:pt x="27536" y="88763"/>
                </a:lnTo>
                <a:lnTo>
                  <a:pt x="24578" y="96320"/>
                </a:lnTo>
                <a:lnTo>
                  <a:pt x="18750" y="112336"/>
                </a:lnTo>
                <a:lnTo>
                  <a:pt x="12985" y="128979"/>
                </a:lnTo>
                <a:lnTo>
                  <a:pt x="11067" y="137418"/>
                </a:lnTo>
                <a:lnTo>
                  <a:pt x="9789" y="145901"/>
                </a:lnTo>
                <a:lnTo>
                  <a:pt x="8936" y="154414"/>
                </a:lnTo>
                <a:lnTo>
                  <a:pt x="7415" y="162947"/>
                </a:lnTo>
                <a:lnTo>
                  <a:pt x="5449" y="171493"/>
                </a:lnTo>
                <a:lnTo>
                  <a:pt x="3185" y="180049"/>
                </a:lnTo>
                <a:lnTo>
                  <a:pt x="1676" y="188609"/>
                </a:lnTo>
                <a:lnTo>
                  <a:pt x="670" y="197174"/>
                </a:lnTo>
                <a:lnTo>
                  <a:pt x="0" y="205741"/>
                </a:lnTo>
                <a:lnTo>
                  <a:pt x="505" y="213358"/>
                </a:lnTo>
                <a:lnTo>
                  <a:pt x="1794" y="220341"/>
                </a:lnTo>
                <a:lnTo>
                  <a:pt x="3606" y="226901"/>
                </a:lnTo>
                <a:lnTo>
                  <a:pt x="5767" y="233179"/>
                </a:lnTo>
                <a:lnTo>
                  <a:pt x="8160" y="239269"/>
                </a:lnTo>
                <a:lnTo>
                  <a:pt x="10707" y="245235"/>
                </a:lnTo>
                <a:lnTo>
                  <a:pt x="14311" y="250164"/>
                </a:lnTo>
                <a:lnTo>
                  <a:pt x="18619" y="254403"/>
                </a:lnTo>
                <a:lnTo>
                  <a:pt x="23395" y="258181"/>
                </a:lnTo>
                <a:lnTo>
                  <a:pt x="27532" y="261653"/>
                </a:lnTo>
                <a:lnTo>
                  <a:pt x="31242" y="264920"/>
                </a:lnTo>
                <a:lnTo>
                  <a:pt x="37905" y="271089"/>
                </a:lnTo>
                <a:lnTo>
                  <a:pt x="44041" y="277007"/>
                </a:lnTo>
                <a:lnTo>
                  <a:pt x="47963" y="278965"/>
                </a:lnTo>
                <a:lnTo>
                  <a:pt x="52483" y="280271"/>
                </a:lnTo>
                <a:lnTo>
                  <a:pt x="57402" y="281142"/>
                </a:lnTo>
                <a:lnTo>
                  <a:pt x="61633" y="280770"/>
                </a:lnTo>
                <a:lnTo>
                  <a:pt x="65406" y="279570"/>
                </a:lnTo>
                <a:lnTo>
                  <a:pt x="99065" y="262687"/>
                </a:lnTo>
                <a:lnTo>
                  <a:pt x="103696" y="258941"/>
                </a:lnTo>
                <a:lnTo>
                  <a:pt x="107736" y="254539"/>
                </a:lnTo>
                <a:lnTo>
                  <a:pt x="111382" y="249700"/>
                </a:lnTo>
                <a:lnTo>
                  <a:pt x="115717" y="244568"/>
                </a:lnTo>
                <a:lnTo>
                  <a:pt x="120513" y="239243"/>
                </a:lnTo>
                <a:lnTo>
                  <a:pt x="125614" y="233787"/>
                </a:lnTo>
                <a:lnTo>
                  <a:pt x="130921" y="227292"/>
                </a:lnTo>
                <a:lnTo>
                  <a:pt x="136363" y="220105"/>
                </a:lnTo>
                <a:lnTo>
                  <a:pt x="141896" y="212456"/>
                </a:lnTo>
                <a:lnTo>
                  <a:pt x="146538" y="205452"/>
                </a:lnTo>
                <a:lnTo>
                  <a:pt x="150585" y="198877"/>
                </a:lnTo>
                <a:lnTo>
                  <a:pt x="154235" y="192589"/>
                </a:lnTo>
                <a:lnTo>
                  <a:pt x="163371" y="177982"/>
                </a:lnTo>
                <a:lnTo>
                  <a:pt x="168474" y="170087"/>
                </a:lnTo>
                <a:lnTo>
                  <a:pt x="172829" y="162918"/>
                </a:lnTo>
                <a:lnTo>
                  <a:pt x="176685" y="156234"/>
                </a:lnTo>
                <a:lnTo>
                  <a:pt x="180207" y="149873"/>
                </a:lnTo>
                <a:lnTo>
                  <a:pt x="182556" y="143727"/>
                </a:lnTo>
                <a:lnTo>
                  <a:pt x="184121" y="137725"/>
                </a:lnTo>
                <a:lnTo>
                  <a:pt x="185165" y="131819"/>
                </a:lnTo>
                <a:lnTo>
                  <a:pt x="185861" y="125976"/>
                </a:lnTo>
                <a:lnTo>
                  <a:pt x="186325" y="120175"/>
                </a:lnTo>
                <a:lnTo>
                  <a:pt x="186635" y="114404"/>
                </a:lnTo>
                <a:lnTo>
                  <a:pt x="186978" y="102911"/>
                </a:lnTo>
                <a:lnTo>
                  <a:pt x="187070" y="97180"/>
                </a:lnTo>
                <a:lnTo>
                  <a:pt x="186178" y="91453"/>
                </a:lnTo>
                <a:lnTo>
                  <a:pt x="184632" y="85731"/>
                </a:lnTo>
                <a:lnTo>
                  <a:pt x="182648" y="80010"/>
                </a:lnTo>
                <a:lnTo>
                  <a:pt x="180373" y="75245"/>
                </a:lnTo>
                <a:lnTo>
                  <a:pt x="175305" y="67410"/>
                </a:lnTo>
                <a:lnTo>
                  <a:pt x="169878" y="60752"/>
                </a:lnTo>
                <a:lnTo>
                  <a:pt x="167097" y="57643"/>
                </a:lnTo>
                <a:lnTo>
                  <a:pt x="158927" y="49109"/>
                </a:lnTo>
                <a:lnTo>
                  <a:pt x="154082" y="44167"/>
                </a:lnTo>
                <a:lnTo>
                  <a:pt x="148946" y="40871"/>
                </a:lnTo>
                <a:lnTo>
                  <a:pt x="143618" y="38674"/>
                </a:lnTo>
                <a:lnTo>
                  <a:pt x="138161" y="37210"/>
                </a:lnTo>
                <a:lnTo>
                  <a:pt x="132617" y="35281"/>
                </a:lnTo>
                <a:lnTo>
                  <a:pt x="127016" y="33043"/>
                </a:lnTo>
                <a:lnTo>
                  <a:pt x="121378" y="30598"/>
                </a:lnTo>
                <a:lnTo>
                  <a:pt x="115713" y="28968"/>
                </a:lnTo>
                <a:lnTo>
                  <a:pt x="110033" y="27882"/>
                </a:lnTo>
                <a:lnTo>
                  <a:pt x="104340" y="27157"/>
                </a:lnTo>
                <a:lnTo>
                  <a:pt x="98641" y="26674"/>
                </a:lnTo>
                <a:lnTo>
                  <a:pt x="92936" y="26352"/>
                </a:lnTo>
                <a:lnTo>
                  <a:pt x="82469" y="25994"/>
                </a:lnTo>
                <a:lnTo>
                  <a:pt x="67238" y="2570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64"/>
          <p:cNvSpPr/>
          <p:nvPr/>
        </p:nvSpPr>
        <p:spPr>
          <a:xfrm>
            <a:off x="5437822" y="5074920"/>
            <a:ext cx="17146" cy="282893"/>
          </a:xfrm>
          <a:custGeom>
            <a:avLst/>
            <a:gdLst/>
            <a:ahLst/>
            <a:cxnLst/>
            <a:rect l="0" t="0" r="0" b="0"/>
            <a:pathLst>
              <a:path w="17146" h="282893">
                <a:moveTo>
                  <a:pt x="0" y="0"/>
                </a:moveTo>
                <a:lnTo>
                  <a:pt x="0" y="24702"/>
                </a:lnTo>
                <a:lnTo>
                  <a:pt x="953" y="30755"/>
                </a:lnTo>
                <a:lnTo>
                  <a:pt x="2540" y="37648"/>
                </a:lnTo>
                <a:lnTo>
                  <a:pt x="4551" y="45101"/>
                </a:lnTo>
                <a:lnTo>
                  <a:pt x="5891" y="52927"/>
                </a:lnTo>
                <a:lnTo>
                  <a:pt x="6785" y="61002"/>
                </a:lnTo>
                <a:lnTo>
                  <a:pt x="7381" y="69243"/>
                </a:lnTo>
                <a:lnTo>
                  <a:pt x="7778" y="78547"/>
                </a:lnTo>
                <a:lnTo>
                  <a:pt x="8219" y="99044"/>
                </a:lnTo>
                <a:lnTo>
                  <a:pt x="9290" y="109845"/>
                </a:lnTo>
                <a:lnTo>
                  <a:pt x="10956" y="120854"/>
                </a:lnTo>
                <a:lnTo>
                  <a:pt x="13019" y="132005"/>
                </a:lnTo>
                <a:lnTo>
                  <a:pt x="14394" y="143248"/>
                </a:lnTo>
                <a:lnTo>
                  <a:pt x="15311" y="154554"/>
                </a:lnTo>
                <a:lnTo>
                  <a:pt x="15922" y="165900"/>
                </a:lnTo>
                <a:lnTo>
                  <a:pt x="16602" y="188668"/>
                </a:lnTo>
                <a:lnTo>
                  <a:pt x="17124" y="257620"/>
                </a:lnTo>
                <a:lnTo>
                  <a:pt x="17145" y="2828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65"/>
          <p:cNvSpPr/>
          <p:nvPr/>
        </p:nvSpPr>
        <p:spPr>
          <a:xfrm>
            <a:off x="5386492" y="5212079"/>
            <a:ext cx="128484" cy="34292"/>
          </a:xfrm>
          <a:custGeom>
            <a:avLst/>
            <a:gdLst/>
            <a:ahLst/>
            <a:cxnLst/>
            <a:rect l="0" t="0" r="0" b="0"/>
            <a:pathLst>
              <a:path w="128484" h="34292">
                <a:moveTo>
                  <a:pt x="8467" y="34291"/>
                </a:moveTo>
                <a:lnTo>
                  <a:pt x="0" y="34291"/>
                </a:lnTo>
                <a:lnTo>
                  <a:pt x="41606" y="34291"/>
                </a:lnTo>
                <a:lnTo>
                  <a:pt x="46753" y="33338"/>
                </a:lnTo>
                <a:lnTo>
                  <a:pt x="52089" y="31751"/>
                </a:lnTo>
                <a:lnTo>
                  <a:pt x="57551" y="29740"/>
                </a:lnTo>
                <a:lnTo>
                  <a:pt x="63097" y="27447"/>
                </a:lnTo>
                <a:lnTo>
                  <a:pt x="68700" y="24966"/>
                </a:lnTo>
                <a:lnTo>
                  <a:pt x="80005" y="19669"/>
                </a:lnTo>
                <a:lnTo>
                  <a:pt x="108493" y="5672"/>
                </a:lnTo>
                <a:lnTo>
                  <a:pt x="113251" y="3782"/>
                </a:lnTo>
                <a:lnTo>
                  <a:pt x="117376" y="2521"/>
                </a:lnTo>
                <a:lnTo>
                  <a:pt x="12848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66"/>
          <p:cNvSpPr/>
          <p:nvPr/>
        </p:nvSpPr>
        <p:spPr>
          <a:xfrm>
            <a:off x="5576685" y="5092065"/>
            <a:ext cx="144031" cy="330336"/>
          </a:xfrm>
          <a:custGeom>
            <a:avLst/>
            <a:gdLst/>
            <a:ahLst/>
            <a:cxnLst/>
            <a:rect l="0" t="0" r="0" b="0"/>
            <a:pathLst>
              <a:path w="144031" h="330336">
                <a:moveTo>
                  <a:pt x="144030" y="0"/>
                </a:moveTo>
                <a:lnTo>
                  <a:pt x="139479" y="0"/>
                </a:lnTo>
                <a:lnTo>
                  <a:pt x="138138" y="952"/>
                </a:lnTo>
                <a:lnTo>
                  <a:pt x="137244" y="2540"/>
                </a:lnTo>
                <a:lnTo>
                  <a:pt x="136648" y="4551"/>
                </a:lnTo>
                <a:lnTo>
                  <a:pt x="133447" y="9325"/>
                </a:lnTo>
                <a:lnTo>
                  <a:pt x="131259" y="11931"/>
                </a:lnTo>
                <a:lnTo>
                  <a:pt x="128849" y="13669"/>
                </a:lnTo>
                <a:lnTo>
                  <a:pt x="126289" y="14828"/>
                </a:lnTo>
                <a:lnTo>
                  <a:pt x="123630" y="15600"/>
                </a:lnTo>
                <a:lnTo>
                  <a:pt x="119952" y="18020"/>
                </a:lnTo>
                <a:lnTo>
                  <a:pt x="115595" y="21538"/>
                </a:lnTo>
                <a:lnTo>
                  <a:pt x="110786" y="25789"/>
                </a:lnTo>
                <a:lnTo>
                  <a:pt x="102902" y="33052"/>
                </a:lnTo>
                <a:lnTo>
                  <a:pt x="99466" y="36322"/>
                </a:lnTo>
                <a:lnTo>
                  <a:pt x="95271" y="39454"/>
                </a:lnTo>
                <a:lnTo>
                  <a:pt x="90569" y="42495"/>
                </a:lnTo>
                <a:lnTo>
                  <a:pt x="85529" y="45475"/>
                </a:lnTo>
                <a:lnTo>
                  <a:pt x="80264" y="49366"/>
                </a:lnTo>
                <a:lnTo>
                  <a:pt x="74849" y="53866"/>
                </a:lnTo>
                <a:lnTo>
                  <a:pt x="64705" y="62993"/>
                </a:lnTo>
                <a:lnTo>
                  <a:pt x="57022" y="70224"/>
                </a:lnTo>
                <a:lnTo>
                  <a:pt x="42790" y="84201"/>
                </a:lnTo>
                <a:lnTo>
                  <a:pt x="38436" y="89471"/>
                </a:lnTo>
                <a:lnTo>
                  <a:pt x="34582" y="94890"/>
                </a:lnTo>
                <a:lnTo>
                  <a:pt x="31059" y="100407"/>
                </a:lnTo>
                <a:lnTo>
                  <a:pt x="27759" y="105038"/>
                </a:lnTo>
                <a:lnTo>
                  <a:pt x="24606" y="109077"/>
                </a:lnTo>
                <a:lnTo>
                  <a:pt x="21551" y="112723"/>
                </a:lnTo>
                <a:lnTo>
                  <a:pt x="18563" y="116107"/>
                </a:lnTo>
                <a:lnTo>
                  <a:pt x="12701" y="122405"/>
                </a:lnTo>
                <a:lnTo>
                  <a:pt x="9805" y="124466"/>
                </a:lnTo>
                <a:lnTo>
                  <a:pt x="6921" y="125840"/>
                </a:lnTo>
                <a:lnTo>
                  <a:pt x="4047" y="126756"/>
                </a:lnTo>
                <a:lnTo>
                  <a:pt x="2130" y="128319"/>
                </a:lnTo>
                <a:lnTo>
                  <a:pt x="852" y="130313"/>
                </a:lnTo>
                <a:lnTo>
                  <a:pt x="0" y="132595"/>
                </a:lnTo>
                <a:lnTo>
                  <a:pt x="385" y="134117"/>
                </a:lnTo>
                <a:lnTo>
                  <a:pt x="1594" y="135131"/>
                </a:lnTo>
                <a:lnTo>
                  <a:pt x="3353" y="135807"/>
                </a:lnTo>
                <a:lnTo>
                  <a:pt x="4525" y="137210"/>
                </a:lnTo>
                <a:lnTo>
                  <a:pt x="5307" y="139099"/>
                </a:lnTo>
                <a:lnTo>
                  <a:pt x="5828" y="141310"/>
                </a:lnTo>
                <a:lnTo>
                  <a:pt x="7128" y="142784"/>
                </a:lnTo>
                <a:lnTo>
                  <a:pt x="8947" y="143767"/>
                </a:lnTo>
                <a:lnTo>
                  <a:pt x="11112" y="144422"/>
                </a:lnTo>
                <a:lnTo>
                  <a:pt x="13508" y="144859"/>
                </a:lnTo>
                <a:lnTo>
                  <a:pt x="16057" y="145150"/>
                </a:lnTo>
                <a:lnTo>
                  <a:pt x="18709" y="145344"/>
                </a:lnTo>
                <a:lnTo>
                  <a:pt x="20478" y="146426"/>
                </a:lnTo>
                <a:lnTo>
                  <a:pt x="21657" y="148100"/>
                </a:lnTo>
                <a:lnTo>
                  <a:pt x="22443" y="150168"/>
                </a:lnTo>
                <a:lnTo>
                  <a:pt x="23919" y="151547"/>
                </a:lnTo>
                <a:lnTo>
                  <a:pt x="25856" y="152466"/>
                </a:lnTo>
                <a:lnTo>
                  <a:pt x="28100" y="153079"/>
                </a:lnTo>
                <a:lnTo>
                  <a:pt x="30548" y="153487"/>
                </a:lnTo>
                <a:lnTo>
                  <a:pt x="33133" y="153760"/>
                </a:lnTo>
                <a:lnTo>
                  <a:pt x="35808" y="153941"/>
                </a:lnTo>
                <a:lnTo>
                  <a:pt x="39497" y="154062"/>
                </a:lnTo>
                <a:lnTo>
                  <a:pt x="60002" y="154273"/>
                </a:lnTo>
                <a:lnTo>
                  <a:pt x="63246" y="155236"/>
                </a:lnTo>
                <a:lnTo>
                  <a:pt x="66362" y="156831"/>
                </a:lnTo>
                <a:lnTo>
                  <a:pt x="69391" y="158846"/>
                </a:lnTo>
                <a:lnTo>
                  <a:pt x="72363" y="160190"/>
                </a:lnTo>
                <a:lnTo>
                  <a:pt x="75297" y="161086"/>
                </a:lnTo>
                <a:lnTo>
                  <a:pt x="78205" y="161682"/>
                </a:lnTo>
                <a:lnTo>
                  <a:pt x="82049" y="163034"/>
                </a:lnTo>
                <a:lnTo>
                  <a:pt x="86517" y="164886"/>
                </a:lnTo>
                <a:lnTo>
                  <a:pt x="91400" y="167074"/>
                </a:lnTo>
                <a:lnTo>
                  <a:pt x="95608" y="169485"/>
                </a:lnTo>
                <a:lnTo>
                  <a:pt x="99366" y="172045"/>
                </a:lnTo>
                <a:lnTo>
                  <a:pt x="102824" y="174704"/>
                </a:lnTo>
                <a:lnTo>
                  <a:pt x="105129" y="177429"/>
                </a:lnTo>
                <a:lnTo>
                  <a:pt x="106666" y="180198"/>
                </a:lnTo>
                <a:lnTo>
                  <a:pt x="109326" y="186768"/>
                </a:lnTo>
                <a:lnTo>
                  <a:pt x="113683" y="196038"/>
                </a:lnTo>
                <a:lnTo>
                  <a:pt x="114274" y="201177"/>
                </a:lnTo>
                <a:lnTo>
                  <a:pt x="113715" y="206508"/>
                </a:lnTo>
                <a:lnTo>
                  <a:pt x="112390" y="211967"/>
                </a:lnTo>
                <a:lnTo>
                  <a:pt x="111506" y="217511"/>
                </a:lnTo>
                <a:lnTo>
                  <a:pt x="110918" y="223112"/>
                </a:lnTo>
                <a:lnTo>
                  <a:pt x="110525" y="228752"/>
                </a:lnTo>
                <a:lnTo>
                  <a:pt x="109310" y="235368"/>
                </a:lnTo>
                <a:lnTo>
                  <a:pt x="107549" y="242637"/>
                </a:lnTo>
                <a:lnTo>
                  <a:pt x="105421" y="250341"/>
                </a:lnTo>
                <a:lnTo>
                  <a:pt x="103051" y="257381"/>
                </a:lnTo>
                <a:lnTo>
                  <a:pt x="100518" y="263980"/>
                </a:lnTo>
                <a:lnTo>
                  <a:pt x="97877" y="270284"/>
                </a:lnTo>
                <a:lnTo>
                  <a:pt x="95164" y="275439"/>
                </a:lnTo>
                <a:lnTo>
                  <a:pt x="92403" y="279829"/>
                </a:lnTo>
                <a:lnTo>
                  <a:pt x="89609" y="283707"/>
                </a:lnTo>
                <a:lnTo>
                  <a:pt x="86794" y="288198"/>
                </a:lnTo>
                <a:lnTo>
                  <a:pt x="83965" y="293097"/>
                </a:lnTo>
                <a:lnTo>
                  <a:pt x="81127" y="298268"/>
                </a:lnTo>
                <a:lnTo>
                  <a:pt x="77329" y="302668"/>
                </a:lnTo>
                <a:lnTo>
                  <a:pt x="72893" y="306553"/>
                </a:lnTo>
                <a:lnTo>
                  <a:pt x="68030" y="310097"/>
                </a:lnTo>
                <a:lnTo>
                  <a:pt x="63835" y="313411"/>
                </a:lnTo>
                <a:lnTo>
                  <a:pt x="60087" y="316573"/>
                </a:lnTo>
                <a:lnTo>
                  <a:pt x="56635" y="319633"/>
                </a:lnTo>
                <a:lnTo>
                  <a:pt x="53381" y="321674"/>
                </a:lnTo>
                <a:lnTo>
                  <a:pt x="50260" y="323034"/>
                </a:lnTo>
                <a:lnTo>
                  <a:pt x="47227" y="323941"/>
                </a:lnTo>
                <a:lnTo>
                  <a:pt x="44252" y="325498"/>
                </a:lnTo>
                <a:lnTo>
                  <a:pt x="41316" y="327489"/>
                </a:lnTo>
                <a:lnTo>
                  <a:pt x="38406" y="329768"/>
                </a:lnTo>
                <a:lnTo>
                  <a:pt x="35515" y="330335"/>
                </a:lnTo>
                <a:lnTo>
                  <a:pt x="32634" y="329761"/>
                </a:lnTo>
                <a:lnTo>
                  <a:pt x="25717" y="326546"/>
                </a:lnTo>
                <a:lnTo>
                  <a:pt x="25149" y="325330"/>
                </a:lnTo>
                <a:lnTo>
                  <a:pt x="24519" y="321439"/>
                </a:lnTo>
                <a:lnTo>
                  <a:pt x="25303" y="319067"/>
                </a:lnTo>
                <a:lnTo>
                  <a:pt x="28715" y="313893"/>
                </a:lnTo>
                <a:lnTo>
                  <a:pt x="30958" y="310226"/>
                </a:lnTo>
                <a:lnTo>
                  <a:pt x="33406" y="305877"/>
                </a:lnTo>
                <a:lnTo>
                  <a:pt x="35991" y="301074"/>
                </a:lnTo>
                <a:lnTo>
                  <a:pt x="38666" y="297870"/>
                </a:lnTo>
                <a:lnTo>
                  <a:pt x="41402" y="295735"/>
                </a:lnTo>
                <a:lnTo>
                  <a:pt x="49732" y="2914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67"/>
          <p:cNvSpPr/>
          <p:nvPr/>
        </p:nvSpPr>
        <p:spPr>
          <a:xfrm>
            <a:off x="6046470" y="5109210"/>
            <a:ext cx="33937" cy="231458"/>
          </a:xfrm>
          <a:custGeom>
            <a:avLst/>
            <a:gdLst/>
            <a:ahLst/>
            <a:cxnLst/>
            <a:rect l="0" t="0" r="0" b="0"/>
            <a:pathLst>
              <a:path w="33937" h="231458">
                <a:moveTo>
                  <a:pt x="25717" y="0"/>
                </a:moveTo>
                <a:lnTo>
                  <a:pt x="25717" y="7381"/>
                </a:lnTo>
                <a:lnTo>
                  <a:pt x="26670" y="9683"/>
                </a:lnTo>
                <a:lnTo>
                  <a:pt x="28257" y="13123"/>
                </a:lnTo>
                <a:lnTo>
                  <a:pt x="30268" y="17321"/>
                </a:lnTo>
                <a:lnTo>
                  <a:pt x="31609" y="22025"/>
                </a:lnTo>
                <a:lnTo>
                  <a:pt x="32502" y="27066"/>
                </a:lnTo>
                <a:lnTo>
                  <a:pt x="33098" y="32331"/>
                </a:lnTo>
                <a:lnTo>
                  <a:pt x="33495" y="37747"/>
                </a:lnTo>
                <a:lnTo>
                  <a:pt x="33760" y="43262"/>
                </a:lnTo>
                <a:lnTo>
                  <a:pt x="33936" y="48844"/>
                </a:lnTo>
                <a:lnTo>
                  <a:pt x="33102" y="55422"/>
                </a:lnTo>
                <a:lnTo>
                  <a:pt x="31593" y="62666"/>
                </a:lnTo>
                <a:lnTo>
                  <a:pt x="29634" y="70352"/>
                </a:lnTo>
                <a:lnTo>
                  <a:pt x="28328" y="78334"/>
                </a:lnTo>
                <a:lnTo>
                  <a:pt x="27458" y="86513"/>
                </a:lnTo>
                <a:lnTo>
                  <a:pt x="26877" y="94822"/>
                </a:lnTo>
                <a:lnTo>
                  <a:pt x="26491" y="103220"/>
                </a:lnTo>
                <a:lnTo>
                  <a:pt x="26061" y="120171"/>
                </a:lnTo>
                <a:lnTo>
                  <a:pt x="24994" y="128691"/>
                </a:lnTo>
                <a:lnTo>
                  <a:pt x="23330" y="137229"/>
                </a:lnTo>
                <a:lnTo>
                  <a:pt x="21268" y="145778"/>
                </a:lnTo>
                <a:lnTo>
                  <a:pt x="18941" y="154335"/>
                </a:lnTo>
                <a:lnTo>
                  <a:pt x="13815" y="171463"/>
                </a:lnTo>
                <a:lnTo>
                  <a:pt x="12068" y="179079"/>
                </a:lnTo>
                <a:lnTo>
                  <a:pt x="10902" y="186060"/>
                </a:lnTo>
                <a:lnTo>
                  <a:pt x="10126" y="192620"/>
                </a:lnTo>
                <a:lnTo>
                  <a:pt x="8655" y="197946"/>
                </a:lnTo>
                <a:lnTo>
                  <a:pt x="6722" y="202449"/>
                </a:lnTo>
                <a:lnTo>
                  <a:pt x="4482" y="206403"/>
                </a:lnTo>
                <a:lnTo>
                  <a:pt x="2988" y="209992"/>
                </a:lnTo>
                <a:lnTo>
                  <a:pt x="1992" y="213337"/>
                </a:lnTo>
                <a:lnTo>
                  <a:pt x="393" y="220999"/>
                </a:lnTo>
                <a:lnTo>
                  <a:pt x="116" y="226877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68"/>
          <p:cNvSpPr/>
          <p:nvPr/>
        </p:nvSpPr>
        <p:spPr>
          <a:xfrm>
            <a:off x="5986462" y="5186362"/>
            <a:ext cx="180023" cy="60009"/>
          </a:xfrm>
          <a:custGeom>
            <a:avLst/>
            <a:gdLst/>
            <a:ahLst/>
            <a:cxnLst/>
            <a:rect l="0" t="0" r="0" b="0"/>
            <a:pathLst>
              <a:path w="180023" h="60009">
                <a:moveTo>
                  <a:pt x="0" y="60008"/>
                </a:moveTo>
                <a:lnTo>
                  <a:pt x="0" y="48076"/>
                </a:lnTo>
                <a:lnTo>
                  <a:pt x="1905" y="45386"/>
                </a:lnTo>
                <a:lnTo>
                  <a:pt x="5080" y="42640"/>
                </a:lnTo>
                <a:lnTo>
                  <a:pt x="9102" y="39856"/>
                </a:lnTo>
                <a:lnTo>
                  <a:pt x="12735" y="37049"/>
                </a:lnTo>
                <a:lnTo>
                  <a:pt x="16111" y="34224"/>
                </a:lnTo>
                <a:lnTo>
                  <a:pt x="19313" y="31389"/>
                </a:lnTo>
                <a:lnTo>
                  <a:pt x="23352" y="29499"/>
                </a:lnTo>
                <a:lnTo>
                  <a:pt x="27951" y="28238"/>
                </a:lnTo>
                <a:lnTo>
                  <a:pt x="32921" y="27398"/>
                </a:lnTo>
                <a:lnTo>
                  <a:pt x="39093" y="25885"/>
                </a:lnTo>
                <a:lnTo>
                  <a:pt x="46064" y="23925"/>
                </a:lnTo>
                <a:lnTo>
                  <a:pt x="53570" y="21665"/>
                </a:lnTo>
                <a:lnTo>
                  <a:pt x="60478" y="19205"/>
                </a:lnTo>
                <a:lnTo>
                  <a:pt x="66989" y="16614"/>
                </a:lnTo>
                <a:lnTo>
                  <a:pt x="73234" y="13934"/>
                </a:lnTo>
                <a:lnTo>
                  <a:pt x="80255" y="12147"/>
                </a:lnTo>
                <a:lnTo>
                  <a:pt x="87793" y="10956"/>
                </a:lnTo>
                <a:lnTo>
                  <a:pt x="95677" y="10161"/>
                </a:lnTo>
                <a:lnTo>
                  <a:pt x="102837" y="8679"/>
                </a:lnTo>
                <a:lnTo>
                  <a:pt x="109515" y="6739"/>
                </a:lnTo>
                <a:lnTo>
                  <a:pt x="115873" y="4492"/>
                </a:lnTo>
                <a:lnTo>
                  <a:pt x="122968" y="2995"/>
                </a:lnTo>
                <a:lnTo>
                  <a:pt x="130557" y="1997"/>
                </a:lnTo>
                <a:lnTo>
                  <a:pt x="138473" y="1331"/>
                </a:lnTo>
                <a:lnTo>
                  <a:pt x="145655" y="888"/>
                </a:lnTo>
                <a:lnTo>
                  <a:pt x="158716" y="395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69"/>
          <p:cNvSpPr/>
          <p:nvPr/>
        </p:nvSpPr>
        <p:spPr>
          <a:xfrm>
            <a:off x="6209347" y="5092095"/>
            <a:ext cx="136659" cy="273903"/>
          </a:xfrm>
          <a:custGeom>
            <a:avLst/>
            <a:gdLst/>
            <a:ahLst/>
            <a:cxnLst/>
            <a:rect l="0" t="0" r="0" b="0"/>
            <a:pathLst>
              <a:path w="136659" h="273903">
                <a:moveTo>
                  <a:pt x="120015" y="8542"/>
                </a:moveTo>
                <a:lnTo>
                  <a:pt x="120015" y="74"/>
                </a:lnTo>
                <a:lnTo>
                  <a:pt x="117475" y="16"/>
                </a:lnTo>
                <a:lnTo>
                  <a:pt x="115465" y="0"/>
                </a:lnTo>
                <a:lnTo>
                  <a:pt x="113171" y="943"/>
                </a:lnTo>
                <a:lnTo>
                  <a:pt x="110690" y="2523"/>
                </a:lnTo>
                <a:lnTo>
                  <a:pt x="108084" y="4529"/>
                </a:lnTo>
                <a:lnTo>
                  <a:pt x="105393" y="6820"/>
                </a:lnTo>
                <a:lnTo>
                  <a:pt x="102647" y="9299"/>
                </a:lnTo>
                <a:lnTo>
                  <a:pt x="97056" y="14594"/>
                </a:lnTo>
                <a:lnTo>
                  <a:pt x="91396" y="20122"/>
                </a:lnTo>
                <a:lnTo>
                  <a:pt x="87601" y="22929"/>
                </a:lnTo>
                <a:lnTo>
                  <a:pt x="83165" y="25753"/>
                </a:lnTo>
                <a:lnTo>
                  <a:pt x="78304" y="28589"/>
                </a:lnTo>
                <a:lnTo>
                  <a:pt x="73158" y="31432"/>
                </a:lnTo>
                <a:lnTo>
                  <a:pt x="62360" y="37130"/>
                </a:lnTo>
                <a:lnTo>
                  <a:pt x="57765" y="39983"/>
                </a:lnTo>
                <a:lnTo>
                  <a:pt x="53750" y="42838"/>
                </a:lnTo>
                <a:lnTo>
                  <a:pt x="50121" y="45694"/>
                </a:lnTo>
                <a:lnTo>
                  <a:pt x="46749" y="48550"/>
                </a:lnTo>
                <a:lnTo>
                  <a:pt x="43548" y="51407"/>
                </a:lnTo>
                <a:lnTo>
                  <a:pt x="40462" y="54264"/>
                </a:lnTo>
                <a:lnTo>
                  <a:pt x="27017" y="67386"/>
                </a:lnTo>
                <a:lnTo>
                  <a:pt x="15519" y="78788"/>
                </a:lnTo>
                <a:lnTo>
                  <a:pt x="13204" y="82043"/>
                </a:lnTo>
                <a:lnTo>
                  <a:pt x="10631" y="88199"/>
                </a:lnTo>
                <a:lnTo>
                  <a:pt x="8992" y="90222"/>
                </a:lnTo>
                <a:lnTo>
                  <a:pt x="6947" y="91570"/>
                </a:lnTo>
                <a:lnTo>
                  <a:pt x="4632" y="92469"/>
                </a:lnTo>
                <a:lnTo>
                  <a:pt x="3088" y="94021"/>
                </a:lnTo>
                <a:lnTo>
                  <a:pt x="2058" y="96008"/>
                </a:lnTo>
                <a:lnTo>
                  <a:pt x="1372" y="98285"/>
                </a:lnTo>
                <a:lnTo>
                  <a:pt x="1868" y="99803"/>
                </a:lnTo>
                <a:lnTo>
                  <a:pt x="3150" y="100815"/>
                </a:lnTo>
                <a:lnTo>
                  <a:pt x="4958" y="101490"/>
                </a:lnTo>
                <a:lnTo>
                  <a:pt x="6163" y="102892"/>
                </a:lnTo>
                <a:lnTo>
                  <a:pt x="6966" y="104780"/>
                </a:lnTo>
                <a:lnTo>
                  <a:pt x="7501" y="106991"/>
                </a:lnTo>
                <a:lnTo>
                  <a:pt x="8811" y="108464"/>
                </a:lnTo>
                <a:lnTo>
                  <a:pt x="10637" y="109447"/>
                </a:lnTo>
                <a:lnTo>
                  <a:pt x="12806" y="110102"/>
                </a:lnTo>
                <a:lnTo>
                  <a:pt x="15205" y="111491"/>
                </a:lnTo>
                <a:lnTo>
                  <a:pt x="17757" y="113370"/>
                </a:lnTo>
                <a:lnTo>
                  <a:pt x="20411" y="115575"/>
                </a:lnTo>
                <a:lnTo>
                  <a:pt x="23132" y="117045"/>
                </a:lnTo>
                <a:lnTo>
                  <a:pt x="25899" y="118024"/>
                </a:lnTo>
                <a:lnTo>
                  <a:pt x="28696" y="118678"/>
                </a:lnTo>
                <a:lnTo>
                  <a:pt x="31513" y="119114"/>
                </a:lnTo>
                <a:lnTo>
                  <a:pt x="34344" y="119404"/>
                </a:lnTo>
                <a:lnTo>
                  <a:pt x="37184" y="119597"/>
                </a:lnTo>
                <a:lnTo>
                  <a:pt x="40981" y="120679"/>
                </a:lnTo>
                <a:lnTo>
                  <a:pt x="45418" y="122353"/>
                </a:lnTo>
                <a:lnTo>
                  <a:pt x="50282" y="124421"/>
                </a:lnTo>
                <a:lnTo>
                  <a:pt x="54476" y="125800"/>
                </a:lnTo>
                <a:lnTo>
                  <a:pt x="58225" y="126719"/>
                </a:lnTo>
                <a:lnTo>
                  <a:pt x="61677" y="127332"/>
                </a:lnTo>
                <a:lnTo>
                  <a:pt x="64930" y="128692"/>
                </a:lnTo>
                <a:lnTo>
                  <a:pt x="68052" y="130553"/>
                </a:lnTo>
                <a:lnTo>
                  <a:pt x="71085" y="132745"/>
                </a:lnTo>
                <a:lnTo>
                  <a:pt x="75013" y="134206"/>
                </a:lnTo>
                <a:lnTo>
                  <a:pt x="79536" y="135181"/>
                </a:lnTo>
                <a:lnTo>
                  <a:pt x="84457" y="135830"/>
                </a:lnTo>
                <a:lnTo>
                  <a:pt x="88690" y="137216"/>
                </a:lnTo>
                <a:lnTo>
                  <a:pt x="92464" y="139092"/>
                </a:lnTo>
                <a:lnTo>
                  <a:pt x="95933" y="141296"/>
                </a:lnTo>
                <a:lnTo>
                  <a:pt x="99198" y="143717"/>
                </a:lnTo>
                <a:lnTo>
                  <a:pt x="102327" y="146284"/>
                </a:lnTo>
                <a:lnTo>
                  <a:pt x="105365" y="148947"/>
                </a:lnTo>
                <a:lnTo>
                  <a:pt x="108344" y="151676"/>
                </a:lnTo>
                <a:lnTo>
                  <a:pt x="114192" y="157247"/>
                </a:lnTo>
                <a:lnTo>
                  <a:pt x="131436" y="174287"/>
                </a:lnTo>
                <a:lnTo>
                  <a:pt x="133344" y="177141"/>
                </a:lnTo>
                <a:lnTo>
                  <a:pt x="135464" y="182853"/>
                </a:lnTo>
                <a:lnTo>
                  <a:pt x="136407" y="188566"/>
                </a:lnTo>
                <a:lnTo>
                  <a:pt x="136658" y="191423"/>
                </a:lnTo>
                <a:lnTo>
                  <a:pt x="135872" y="194280"/>
                </a:lnTo>
                <a:lnTo>
                  <a:pt x="132460" y="199995"/>
                </a:lnTo>
                <a:lnTo>
                  <a:pt x="130217" y="203805"/>
                </a:lnTo>
                <a:lnTo>
                  <a:pt x="127769" y="208250"/>
                </a:lnTo>
                <a:lnTo>
                  <a:pt x="125184" y="213118"/>
                </a:lnTo>
                <a:lnTo>
                  <a:pt x="122509" y="217316"/>
                </a:lnTo>
                <a:lnTo>
                  <a:pt x="119773" y="221067"/>
                </a:lnTo>
                <a:lnTo>
                  <a:pt x="116996" y="224521"/>
                </a:lnTo>
                <a:lnTo>
                  <a:pt x="114192" y="227776"/>
                </a:lnTo>
                <a:lnTo>
                  <a:pt x="111371" y="230897"/>
                </a:lnTo>
                <a:lnTo>
                  <a:pt x="108537" y="233931"/>
                </a:lnTo>
                <a:lnTo>
                  <a:pt x="104743" y="236907"/>
                </a:lnTo>
                <a:lnTo>
                  <a:pt x="100309" y="239843"/>
                </a:lnTo>
                <a:lnTo>
                  <a:pt x="95448" y="242753"/>
                </a:lnTo>
                <a:lnTo>
                  <a:pt x="91254" y="245645"/>
                </a:lnTo>
                <a:lnTo>
                  <a:pt x="87506" y="248525"/>
                </a:lnTo>
                <a:lnTo>
                  <a:pt x="84055" y="251398"/>
                </a:lnTo>
                <a:lnTo>
                  <a:pt x="79849" y="253314"/>
                </a:lnTo>
                <a:lnTo>
                  <a:pt x="75140" y="254591"/>
                </a:lnTo>
                <a:lnTo>
                  <a:pt x="70096" y="255442"/>
                </a:lnTo>
                <a:lnTo>
                  <a:pt x="64828" y="256962"/>
                </a:lnTo>
                <a:lnTo>
                  <a:pt x="59412" y="258928"/>
                </a:lnTo>
                <a:lnTo>
                  <a:pt x="53895" y="261191"/>
                </a:lnTo>
                <a:lnTo>
                  <a:pt x="49265" y="262700"/>
                </a:lnTo>
                <a:lnTo>
                  <a:pt x="45226" y="263705"/>
                </a:lnTo>
                <a:lnTo>
                  <a:pt x="41581" y="264376"/>
                </a:lnTo>
                <a:lnTo>
                  <a:pt x="38198" y="265776"/>
                </a:lnTo>
                <a:lnTo>
                  <a:pt x="34991" y="267661"/>
                </a:lnTo>
                <a:lnTo>
                  <a:pt x="31899" y="269871"/>
                </a:lnTo>
                <a:lnTo>
                  <a:pt x="28886" y="271344"/>
                </a:lnTo>
                <a:lnTo>
                  <a:pt x="25925" y="272326"/>
                </a:lnTo>
                <a:lnTo>
                  <a:pt x="22998" y="272981"/>
                </a:lnTo>
                <a:lnTo>
                  <a:pt x="20095" y="273417"/>
                </a:lnTo>
                <a:lnTo>
                  <a:pt x="17207" y="273708"/>
                </a:lnTo>
                <a:lnTo>
                  <a:pt x="14328" y="273902"/>
                </a:lnTo>
                <a:lnTo>
                  <a:pt x="11458" y="273078"/>
                </a:lnTo>
                <a:lnTo>
                  <a:pt x="8591" y="271577"/>
                </a:lnTo>
                <a:lnTo>
                  <a:pt x="0" y="2657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70"/>
          <p:cNvSpPr/>
          <p:nvPr/>
        </p:nvSpPr>
        <p:spPr>
          <a:xfrm>
            <a:off x="5163502" y="5546909"/>
            <a:ext cx="239526" cy="332593"/>
          </a:xfrm>
          <a:custGeom>
            <a:avLst/>
            <a:gdLst/>
            <a:ahLst/>
            <a:cxnLst/>
            <a:rect l="0" t="0" r="0" b="0"/>
            <a:pathLst>
              <a:path w="239526" h="332593">
                <a:moveTo>
                  <a:pt x="0" y="76651"/>
                </a:moveTo>
                <a:lnTo>
                  <a:pt x="0" y="72100"/>
                </a:lnTo>
                <a:lnTo>
                  <a:pt x="953" y="70759"/>
                </a:lnTo>
                <a:lnTo>
                  <a:pt x="2540" y="69865"/>
                </a:lnTo>
                <a:lnTo>
                  <a:pt x="4551" y="69269"/>
                </a:lnTo>
                <a:lnTo>
                  <a:pt x="9325" y="66068"/>
                </a:lnTo>
                <a:lnTo>
                  <a:pt x="14622" y="61470"/>
                </a:lnTo>
                <a:lnTo>
                  <a:pt x="20151" y="56251"/>
                </a:lnTo>
                <a:lnTo>
                  <a:pt x="23912" y="53526"/>
                </a:lnTo>
                <a:lnTo>
                  <a:pt x="28324" y="50757"/>
                </a:lnTo>
                <a:lnTo>
                  <a:pt x="33170" y="47958"/>
                </a:lnTo>
                <a:lnTo>
                  <a:pt x="37353" y="45140"/>
                </a:lnTo>
                <a:lnTo>
                  <a:pt x="44542" y="39468"/>
                </a:lnTo>
                <a:lnTo>
                  <a:pt x="48744" y="36623"/>
                </a:lnTo>
                <a:lnTo>
                  <a:pt x="53452" y="33773"/>
                </a:lnTo>
                <a:lnTo>
                  <a:pt x="58494" y="30920"/>
                </a:lnTo>
                <a:lnTo>
                  <a:pt x="69177" y="25211"/>
                </a:lnTo>
                <a:lnTo>
                  <a:pt x="108620" y="5213"/>
                </a:lnTo>
                <a:lnTo>
                  <a:pt x="113371" y="3308"/>
                </a:lnTo>
                <a:lnTo>
                  <a:pt x="117490" y="2038"/>
                </a:lnTo>
                <a:lnTo>
                  <a:pt x="121190" y="1191"/>
                </a:lnTo>
                <a:lnTo>
                  <a:pt x="125561" y="627"/>
                </a:lnTo>
                <a:lnTo>
                  <a:pt x="130379" y="250"/>
                </a:lnTo>
                <a:lnTo>
                  <a:pt x="135497" y="0"/>
                </a:lnTo>
                <a:lnTo>
                  <a:pt x="139861" y="785"/>
                </a:lnTo>
                <a:lnTo>
                  <a:pt x="147250" y="4198"/>
                </a:lnTo>
                <a:lnTo>
                  <a:pt x="149602" y="7394"/>
                </a:lnTo>
                <a:lnTo>
                  <a:pt x="152215" y="16025"/>
                </a:lnTo>
                <a:lnTo>
                  <a:pt x="155916" y="26211"/>
                </a:lnTo>
                <a:lnTo>
                  <a:pt x="158237" y="31594"/>
                </a:lnTo>
                <a:lnTo>
                  <a:pt x="159784" y="37088"/>
                </a:lnTo>
                <a:lnTo>
                  <a:pt x="160815" y="42656"/>
                </a:lnTo>
                <a:lnTo>
                  <a:pt x="161502" y="48272"/>
                </a:lnTo>
                <a:lnTo>
                  <a:pt x="161961" y="54874"/>
                </a:lnTo>
                <a:lnTo>
                  <a:pt x="162266" y="62133"/>
                </a:lnTo>
                <a:lnTo>
                  <a:pt x="162470" y="69830"/>
                </a:lnTo>
                <a:lnTo>
                  <a:pt x="161654" y="77818"/>
                </a:lnTo>
                <a:lnTo>
                  <a:pt x="160157" y="86002"/>
                </a:lnTo>
                <a:lnTo>
                  <a:pt x="158206" y="94315"/>
                </a:lnTo>
                <a:lnTo>
                  <a:pt x="156905" y="101762"/>
                </a:lnTo>
                <a:lnTo>
                  <a:pt x="156039" y="108632"/>
                </a:lnTo>
                <a:lnTo>
                  <a:pt x="155461" y="115117"/>
                </a:lnTo>
                <a:lnTo>
                  <a:pt x="154123" y="121345"/>
                </a:lnTo>
                <a:lnTo>
                  <a:pt x="152279" y="127402"/>
                </a:lnTo>
                <a:lnTo>
                  <a:pt x="150097" y="133345"/>
                </a:lnTo>
                <a:lnTo>
                  <a:pt x="145132" y="142488"/>
                </a:lnTo>
                <a:lnTo>
                  <a:pt x="140703" y="149727"/>
                </a:lnTo>
                <a:lnTo>
                  <a:pt x="138735" y="156119"/>
                </a:lnTo>
                <a:lnTo>
                  <a:pt x="137257" y="158204"/>
                </a:lnTo>
                <a:lnTo>
                  <a:pt x="135320" y="159595"/>
                </a:lnTo>
                <a:lnTo>
                  <a:pt x="128981" y="162213"/>
                </a:lnTo>
                <a:lnTo>
                  <a:pt x="136389" y="162366"/>
                </a:lnTo>
                <a:lnTo>
                  <a:pt x="136817" y="162371"/>
                </a:lnTo>
                <a:lnTo>
                  <a:pt x="143936" y="155531"/>
                </a:lnTo>
                <a:lnTo>
                  <a:pt x="157303" y="142224"/>
                </a:lnTo>
                <a:lnTo>
                  <a:pt x="161066" y="139417"/>
                </a:lnTo>
                <a:lnTo>
                  <a:pt x="165480" y="136592"/>
                </a:lnTo>
                <a:lnTo>
                  <a:pt x="170327" y="133757"/>
                </a:lnTo>
                <a:lnTo>
                  <a:pt x="174511" y="131866"/>
                </a:lnTo>
                <a:lnTo>
                  <a:pt x="181701" y="129766"/>
                </a:lnTo>
                <a:lnTo>
                  <a:pt x="185904" y="129206"/>
                </a:lnTo>
                <a:lnTo>
                  <a:pt x="190611" y="128832"/>
                </a:lnTo>
                <a:lnTo>
                  <a:pt x="195654" y="128584"/>
                </a:lnTo>
                <a:lnTo>
                  <a:pt x="199969" y="129370"/>
                </a:lnTo>
                <a:lnTo>
                  <a:pt x="207302" y="132784"/>
                </a:lnTo>
                <a:lnTo>
                  <a:pt x="213737" y="137476"/>
                </a:lnTo>
                <a:lnTo>
                  <a:pt x="219772" y="142737"/>
                </a:lnTo>
                <a:lnTo>
                  <a:pt x="225629" y="148249"/>
                </a:lnTo>
                <a:lnTo>
                  <a:pt x="231407" y="156415"/>
                </a:lnTo>
                <a:lnTo>
                  <a:pt x="234281" y="161260"/>
                </a:lnTo>
                <a:lnTo>
                  <a:pt x="236197" y="166394"/>
                </a:lnTo>
                <a:lnTo>
                  <a:pt x="237475" y="171722"/>
                </a:lnTo>
                <a:lnTo>
                  <a:pt x="238326" y="177179"/>
                </a:lnTo>
                <a:lnTo>
                  <a:pt x="238894" y="183674"/>
                </a:lnTo>
                <a:lnTo>
                  <a:pt x="239273" y="190862"/>
                </a:lnTo>
                <a:lnTo>
                  <a:pt x="239525" y="198512"/>
                </a:lnTo>
                <a:lnTo>
                  <a:pt x="238741" y="206469"/>
                </a:lnTo>
                <a:lnTo>
                  <a:pt x="237266" y="214631"/>
                </a:lnTo>
                <a:lnTo>
                  <a:pt x="235329" y="222930"/>
                </a:lnTo>
                <a:lnTo>
                  <a:pt x="233086" y="230368"/>
                </a:lnTo>
                <a:lnTo>
                  <a:pt x="230639" y="237231"/>
                </a:lnTo>
                <a:lnTo>
                  <a:pt x="228054" y="243712"/>
                </a:lnTo>
                <a:lnTo>
                  <a:pt x="225379" y="249937"/>
                </a:lnTo>
                <a:lnTo>
                  <a:pt x="219865" y="261935"/>
                </a:lnTo>
                <a:lnTo>
                  <a:pt x="208565" y="285159"/>
                </a:lnTo>
                <a:lnTo>
                  <a:pt x="202868" y="296638"/>
                </a:lnTo>
                <a:lnTo>
                  <a:pt x="200015" y="300462"/>
                </a:lnTo>
                <a:lnTo>
                  <a:pt x="197161" y="303010"/>
                </a:lnTo>
                <a:lnTo>
                  <a:pt x="191450" y="306795"/>
                </a:lnTo>
                <a:lnTo>
                  <a:pt x="185736" y="311652"/>
                </a:lnTo>
                <a:lnTo>
                  <a:pt x="180022" y="316986"/>
                </a:lnTo>
                <a:lnTo>
                  <a:pt x="177165" y="319741"/>
                </a:lnTo>
                <a:lnTo>
                  <a:pt x="174307" y="321578"/>
                </a:lnTo>
                <a:lnTo>
                  <a:pt x="168593" y="323620"/>
                </a:lnTo>
                <a:lnTo>
                  <a:pt x="162877" y="324527"/>
                </a:lnTo>
                <a:lnTo>
                  <a:pt x="160020" y="324770"/>
                </a:lnTo>
                <a:lnTo>
                  <a:pt x="157162" y="325883"/>
                </a:lnTo>
                <a:lnTo>
                  <a:pt x="151448" y="329661"/>
                </a:lnTo>
                <a:lnTo>
                  <a:pt x="147426" y="332592"/>
                </a:lnTo>
                <a:lnTo>
                  <a:pt x="145909" y="332050"/>
                </a:lnTo>
                <a:lnTo>
                  <a:pt x="138501" y="326337"/>
                </a:lnTo>
                <a:lnTo>
                  <a:pt x="137160" y="3252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71"/>
          <p:cNvSpPr/>
          <p:nvPr/>
        </p:nvSpPr>
        <p:spPr>
          <a:xfrm>
            <a:off x="5472112" y="5597873"/>
            <a:ext cx="128589" cy="222855"/>
          </a:xfrm>
          <a:custGeom>
            <a:avLst/>
            <a:gdLst/>
            <a:ahLst/>
            <a:cxnLst/>
            <a:rect l="0" t="0" r="0" b="0"/>
            <a:pathLst>
              <a:path w="128589" h="222855">
                <a:moveTo>
                  <a:pt x="0" y="8542"/>
                </a:moveTo>
                <a:lnTo>
                  <a:pt x="7381" y="1160"/>
                </a:lnTo>
                <a:lnTo>
                  <a:pt x="10583" y="499"/>
                </a:lnTo>
                <a:lnTo>
                  <a:pt x="12770" y="322"/>
                </a:lnTo>
                <a:lnTo>
                  <a:pt x="15181" y="205"/>
                </a:lnTo>
                <a:lnTo>
                  <a:pt x="20400" y="74"/>
                </a:lnTo>
                <a:lnTo>
                  <a:pt x="28693" y="0"/>
                </a:lnTo>
                <a:lnTo>
                  <a:pt x="31511" y="942"/>
                </a:lnTo>
                <a:lnTo>
                  <a:pt x="34342" y="2523"/>
                </a:lnTo>
                <a:lnTo>
                  <a:pt x="37182" y="4529"/>
                </a:lnTo>
                <a:lnTo>
                  <a:pt x="40028" y="6819"/>
                </a:lnTo>
                <a:lnTo>
                  <a:pt x="42878" y="9298"/>
                </a:lnTo>
                <a:lnTo>
                  <a:pt x="45731" y="11904"/>
                </a:lnTo>
                <a:lnTo>
                  <a:pt x="48585" y="15545"/>
                </a:lnTo>
                <a:lnTo>
                  <a:pt x="51440" y="19878"/>
                </a:lnTo>
                <a:lnTo>
                  <a:pt x="54296" y="24672"/>
                </a:lnTo>
                <a:lnTo>
                  <a:pt x="57152" y="28820"/>
                </a:lnTo>
                <a:lnTo>
                  <a:pt x="60009" y="32538"/>
                </a:lnTo>
                <a:lnTo>
                  <a:pt x="62866" y="35969"/>
                </a:lnTo>
                <a:lnTo>
                  <a:pt x="65723" y="40161"/>
                </a:lnTo>
                <a:lnTo>
                  <a:pt x="68581" y="44862"/>
                </a:lnTo>
                <a:lnTo>
                  <a:pt x="71438" y="49900"/>
                </a:lnTo>
                <a:lnTo>
                  <a:pt x="74295" y="56116"/>
                </a:lnTo>
                <a:lnTo>
                  <a:pt x="77153" y="63118"/>
                </a:lnTo>
                <a:lnTo>
                  <a:pt x="80010" y="70644"/>
                </a:lnTo>
                <a:lnTo>
                  <a:pt x="81915" y="78518"/>
                </a:lnTo>
                <a:lnTo>
                  <a:pt x="83185" y="86625"/>
                </a:lnTo>
                <a:lnTo>
                  <a:pt x="84032" y="94887"/>
                </a:lnTo>
                <a:lnTo>
                  <a:pt x="85549" y="102301"/>
                </a:lnTo>
                <a:lnTo>
                  <a:pt x="87512" y="109148"/>
                </a:lnTo>
                <a:lnTo>
                  <a:pt x="97508" y="138376"/>
                </a:lnTo>
                <a:lnTo>
                  <a:pt x="99295" y="146532"/>
                </a:lnTo>
                <a:lnTo>
                  <a:pt x="100487" y="154828"/>
                </a:lnTo>
                <a:lnTo>
                  <a:pt x="101281" y="163216"/>
                </a:lnTo>
                <a:lnTo>
                  <a:pt x="102763" y="169760"/>
                </a:lnTo>
                <a:lnTo>
                  <a:pt x="104704" y="175076"/>
                </a:lnTo>
                <a:lnTo>
                  <a:pt x="114662" y="195001"/>
                </a:lnTo>
                <a:lnTo>
                  <a:pt x="116447" y="199523"/>
                </a:lnTo>
                <a:lnTo>
                  <a:pt x="117636" y="203490"/>
                </a:lnTo>
                <a:lnTo>
                  <a:pt x="118429" y="207087"/>
                </a:lnTo>
                <a:lnTo>
                  <a:pt x="121850" y="213624"/>
                </a:lnTo>
                <a:lnTo>
                  <a:pt x="128588" y="22285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72"/>
          <p:cNvSpPr/>
          <p:nvPr/>
        </p:nvSpPr>
        <p:spPr>
          <a:xfrm>
            <a:off x="5484653" y="5589270"/>
            <a:ext cx="150338" cy="265748"/>
          </a:xfrm>
          <a:custGeom>
            <a:avLst/>
            <a:gdLst/>
            <a:ahLst/>
            <a:cxnLst/>
            <a:rect l="0" t="0" r="0" b="0"/>
            <a:pathLst>
              <a:path w="150338" h="265748">
                <a:moveTo>
                  <a:pt x="150337" y="0"/>
                </a:moveTo>
                <a:lnTo>
                  <a:pt x="141795" y="0"/>
                </a:lnTo>
                <a:lnTo>
                  <a:pt x="141773" y="4550"/>
                </a:lnTo>
                <a:lnTo>
                  <a:pt x="140818" y="6843"/>
                </a:lnTo>
                <a:lnTo>
                  <a:pt x="134922" y="15574"/>
                </a:lnTo>
                <a:lnTo>
                  <a:pt x="132440" y="19908"/>
                </a:lnTo>
                <a:lnTo>
                  <a:pt x="127142" y="29802"/>
                </a:lnTo>
                <a:lnTo>
                  <a:pt x="121614" y="40551"/>
                </a:lnTo>
                <a:lnTo>
                  <a:pt x="118806" y="47036"/>
                </a:lnTo>
                <a:lnTo>
                  <a:pt x="115981" y="54217"/>
                </a:lnTo>
                <a:lnTo>
                  <a:pt x="113145" y="61862"/>
                </a:lnTo>
                <a:lnTo>
                  <a:pt x="109350" y="69817"/>
                </a:lnTo>
                <a:lnTo>
                  <a:pt x="104914" y="77977"/>
                </a:lnTo>
                <a:lnTo>
                  <a:pt x="100053" y="86275"/>
                </a:lnTo>
                <a:lnTo>
                  <a:pt x="95859" y="95616"/>
                </a:lnTo>
                <a:lnTo>
                  <a:pt x="92111" y="105654"/>
                </a:lnTo>
                <a:lnTo>
                  <a:pt x="88659" y="116156"/>
                </a:lnTo>
                <a:lnTo>
                  <a:pt x="84453" y="126015"/>
                </a:lnTo>
                <a:lnTo>
                  <a:pt x="79745" y="135444"/>
                </a:lnTo>
                <a:lnTo>
                  <a:pt x="74700" y="144589"/>
                </a:lnTo>
                <a:lnTo>
                  <a:pt x="69432" y="153542"/>
                </a:lnTo>
                <a:lnTo>
                  <a:pt x="58499" y="171111"/>
                </a:lnTo>
                <a:lnTo>
                  <a:pt x="53869" y="179797"/>
                </a:lnTo>
                <a:lnTo>
                  <a:pt x="49830" y="188444"/>
                </a:lnTo>
                <a:lnTo>
                  <a:pt x="46184" y="197067"/>
                </a:lnTo>
                <a:lnTo>
                  <a:pt x="39595" y="211728"/>
                </a:lnTo>
                <a:lnTo>
                  <a:pt x="30529" y="230692"/>
                </a:lnTo>
                <a:lnTo>
                  <a:pt x="27602" y="236661"/>
                </a:lnTo>
                <a:lnTo>
                  <a:pt x="24699" y="241595"/>
                </a:lnTo>
                <a:lnTo>
                  <a:pt x="21811" y="245835"/>
                </a:lnTo>
                <a:lnTo>
                  <a:pt x="18933" y="249615"/>
                </a:lnTo>
                <a:lnTo>
                  <a:pt x="16062" y="253088"/>
                </a:lnTo>
                <a:lnTo>
                  <a:pt x="13195" y="256355"/>
                </a:lnTo>
                <a:lnTo>
                  <a:pt x="6301" y="263892"/>
                </a:lnTo>
                <a:lnTo>
                  <a:pt x="4783" y="264510"/>
                </a:lnTo>
                <a:lnTo>
                  <a:pt x="556" y="265197"/>
                </a:lnTo>
                <a:lnTo>
                  <a:pt x="0" y="265381"/>
                </a:lnTo>
                <a:lnTo>
                  <a:pt x="4604" y="2657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73"/>
          <p:cNvSpPr/>
          <p:nvPr/>
        </p:nvSpPr>
        <p:spPr>
          <a:xfrm>
            <a:off x="5712142" y="5606415"/>
            <a:ext cx="205741" cy="25718"/>
          </a:xfrm>
          <a:custGeom>
            <a:avLst/>
            <a:gdLst/>
            <a:ahLst/>
            <a:cxnLst/>
            <a:rect l="0" t="0" r="0" b="0"/>
            <a:pathLst>
              <a:path w="205741" h="25718">
                <a:moveTo>
                  <a:pt x="0" y="25717"/>
                </a:moveTo>
                <a:lnTo>
                  <a:pt x="33492" y="25717"/>
                </a:lnTo>
                <a:lnTo>
                  <a:pt x="37568" y="24765"/>
                </a:lnTo>
                <a:lnTo>
                  <a:pt x="41238" y="23177"/>
                </a:lnTo>
                <a:lnTo>
                  <a:pt x="44637" y="21167"/>
                </a:lnTo>
                <a:lnTo>
                  <a:pt x="47856" y="19826"/>
                </a:lnTo>
                <a:lnTo>
                  <a:pt x="50954" y="18932"/>
                </a:lnTo>
                <a:lnTo>
                  <a:pt x="53971" y="18336"/>
                </a:lnTo>
                <a:lnTo>
                  <a:pt x="57888" y="17939"/>
                </a:lnTo>
                <a:lnTo>
                  <a:pt x="62405" y="17674"/>
                </a:lnTo>
                <a:lnTo>
                  <a:pt x="72503" y="17380"/>
                </a:lnTo>
                <a:lnTo>
                  <a:pt x="95602" y="17175"/>
                </a:lnTo>
                <a:lnTo>
                  <a:pt x="99930" y="16213"/>
                </a:lnTo>
                <a:lnTo>
                  <a:pt x="104720" y="14619"/>
                </a:lnTo>
                <a:lnTo>
                  <a:pt x="109818" y="12603"/>
                </a:lnTo>
                <a:lnTo>
                  <a:pt x="115122" y="11259"/>
                </a:lnTo>
                <a:lnTo>
                  <a:pt x="120563" y="10364"/>
                </a:lnTo>
                <a:lnTo>
                  <a:pt x="126095" y="9767"/>
                </a:lnTo>
                <a:lnTo>
                  <a:pt x="131689" y="9368"/>
                </a:lnTo>
                <a:lnTo>
                  <a:pt x="137323" y="9103"/>
                </a:lnTo>
                <a:lnTo>
                  <a:pt x="151814" y="8730"/>
                </a:lnTo>
                <a:lnTo>
                  <a:pt x="155501" y="8677"/>
                </a:lnTo>
                <a:lnTo>
                  <a:pt x="159865" y="7689"/>
                </a:lnTo>
                <a:lnTo>
                  <a:pt x="164679" y="6079"/>
                </a:lnTo>
                <a:lnTo>
                  <a:pt x="169793" y="4053"/>
                </a:lnTo>
                <a:lnTo>
                  <a:pt x="174156" y="2701"/>
                </a:lnTo>
                <a:lnTo>
                  <a:pt x="178017" y="1801"/>
                </a:lnTo>
                <a:lnTo>
                  <a:pt x="181543" y="1200"/>
                </a:lnTo>
                <a:lnTo>
                  <a:pt x="184846" y="800"/>
                </a:lnTo>
                <a:lnTo>
                  <a:pt x="191056" y="355"/>
                </a:lnTo>
                <a:lnTo>
                  <a:pt x="196992" y="15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74"/>
          <p:cNvSpPr/>
          <p:nvPr/>
        </p:nvSpPr>
        <p:spPr>
          <a:xfrm>
            <a:off x="5772151" y="5676196"/>
            <a:ext cx="154304" cy="33090"/>
          </a:xfrm>
          <a:custGeom>
            <a:avLst/>
            <a:gdLst/>
            <a:ahLst/>
            <a:cxnLst/>
            <a:rect l="0" t="0" r="0" b="0"/>
            <a:pathLst>
              <a:path w="154304" h="33090">
                <a:moveTo>
                  <a:pt x="8571" y="33089"/>
                </a:moveTo>
                <a:lnTo>
                  <a:pt x="8" y="33089"/>
                </a:lnTo>
                <a:lnTo>
                  <a:pt x="0" y="25707"/>
                </a:lnTo>
                <a:lnTo>
                  <a:pt x="952" y="25311"/>
                </a:lnTo>
                <a:lnTo>
                  <a:pt x="4549" y="24869"/>
                </a:lnTo>
                <a:lnTo>
                  <a:pt x="6843" y="23799"/>
                </a:lnTo>
                <a:lnTo>
                  <a:pt x="9324" y="22133"/>
                </a:lnTo>
                <a:lnTo>
                  <a:pt x="11930" y="20070"/>
                </a:lnTo>
                <a:lnTo>
                  <a:pt x="15573" y="18695"/>
                </a:lnTo>
                <a:lnTo>
                  <a:pt x="19907" y="17778"/>
                </a:lnTo>
                <a:lnTo>
                  <a:pt x="24700" y="17166"/>
                </a:lnTo>
                <a:lnTo>
                  <a:pt x="28849" y="15806"/>
                </a:lnTo>
                <a:lnTo>
                  <a:pt x="32567" y="13947"/>
                </a:lnTo>
                <a:lnTo>
                  <a:pt x="35998" y="11755"/>
                </a:lnTo>
                <a:lnTo>
                  <a:pt x="40191" y="10294"/>
                </a:lnTo>
                <a:lnTo>
                  <a:pt x="44891" y="9320"/>
                </a:lnTo>
                <a:lnTo>
                  <a:pt x="49929" y="8670"/>
                </a:lnTo>
                <a:lnTo>
                  <a:pt x="54241" y="8237"/>
                </a:lnTo>
                <a:lnTo>
                  <a:pt x="58067" y="7948"/>
                </a:lnTo>
                <a:lnTo>
                  <a:pt x="61571" y="7756"/>
                </a:lnTo>
                <a:lnTo>
                  <a:pt x="70544" y="7542"/>
                </a:lnTo>
                <a:lnTo>
                  <a:pt x="75604" y="7485"/>
                </a:lnTo>
                <a:lnTo>
                  <a:pt x="80882" y="6495"/>
                </a:lnTo>
                <a:lnTo>
                  <a:pt x="86306" y="4882"/>
                </a:lnTo>
                <a:lnTo>
                  <a:pt x="91827" y="2854"/>
                </a:lnTo>
                <a:lnTo>
                  <a:pt x="96460" y="1502"/>
                </a:lnTo>
                <a:lnTo>
                  <a:pt x="100501" y="601"/>
                </a:lnTo>
                <a:lnTo>
                  <a:pt x="104148" y="0"/>
                </a:lnTo>
                <a:lnTo>
                  <a:pt x="108484" y="552"/>
                </a:lnTo>
                <a:lnTo>
                  <a:pt x="113280" y="1873"/>
                </a:lnTo>
                <a:lnTo>
                  <a:pt x="118382" y="3705"/>
                </a:lnTo>
                <a:lnTo>
                  <a:pt x="123688" y="4928"/>
                </a:lnTo>
                <a:lnTo>
                  <a:pt x="129131" y="5742"/>
                </a:lnTo>
                <a:lnTo>
                  <a:pt x="134664" y="6285"/>
                </a:lnTo>
                <a:lnTo>
                  <a:pt x="139306" y="6647"/>
                </a:lnTo>
                <a:lnTo>
                  <a:pt x="143353" y="6889"/>
                </a:lnTo>
                <a:lnTo>
                  <a:pt x="154303" y="73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75"/>
          <p:cNvSpPr/>
          <p:nvPr/>
        </p:nvSpPr>
        <p:spPr>
          <a:xfrm>
            <a:off x="6081147" y="5503576"/>
            <a:ext cx="196619" cy="248528"/>
          </a:xfrm>
          <a:custGeom>
            <a:avLst/>
            <a:gdLst/>
            <a:ahLst/>
            <a:cxnLst/>
            <a:rect l="0" t="0" r="0" b="0"/>
            <a:pathLst>
              <a:path w="196619" h="248528">
                <a:moveTo>
                  <a:pt x="128200" y="17114"/>
                </a:moveTo>
                <a:lnTo>
                  <a:pt x="136419" y="17114"/>
                </a:lnTo>
                <a:lnTo>
                  <a:pt x="108079" y="17114"/>
                </a:lnTo>
                <a:lnTo>
                  <a:pt x="105261" y="16161"/>
                </a:lnTo>
                <a:lnTo>
                  <a:pt x="99590" y="12563"/>
                </a:lnTo>
                <a:lnTo>
                  <a:pt x="95791" y="11222"/>
                </a:lnTo>
                <a:lnTo>
                  <a:pt x="91354" y="10328"/>
                </a:lnTo>
                <a:lnTo>
                  <a:pt x="86491" y="9732"/>
                </a:lnTo>
                <a:lnTo>
                  <a:pt x="82296" y="9335"/>
                </a:lnTo>
                <a:lnTo>
                  <a:pt x="78547" y="9071"/>
                </a:lnTo>
                <a:lnTo>
                  <a:pt x="75096" y="8894"/>
                </a:lnTo>
                <a:lnTo>
                  <a:pt x="68721" y="8698"/>
                </a:lnTo>
                <a:lnTo>
                  <a:pt x="65687" y="8646"/>
                </a:lnTo>
                <a:lnTo>
                  <a:pt x="62712" y="7658"/>
                </a:lnTo>
                <a:lnTo>
                  <a:pt x="56867" y="4021"/>
                </a:lnTo>
                <a:lnTo>
                  <a:pt x="51094" y="1770"/>
                </a:lnTo>
                <a:lnTo>
                  <a:pt x="45353" y="769"/>
                </a:lnTo>
                <a:lnTo>
                  <a:pt x="39627" y="324"/>
                </a:lnTo>
                <a:lnTo>
                  <a:pt x="34405" y="0"/>
                </a:lnTo>
                <a:lnTo>
                  <a:pt x="33946" y="7352"/>
                </a:lnTo>
                <a:lnTo>
                  <a:pt x="33907" y="20368"/>
                </a:lnTo>
                <a:lnTo>
                  <a:pt x="32953" y="24046"/>
                </a:lnTo>
                <a:lnTo>
                  <a:pt x="31364" y="28403"/>
                </a:lnTo>
                <a:lnTo>
                  <a:pt x="29353" y="33212"/>
                </a:lnTo>
                <a:lnTo>
                  <a:pt x="27060" y="37371"/>
                </a:lnTo>
                <a:lnTo>
                  <a:pt x="21971" y="44532"/>
                </a:lnTo>
                <a:lnTo>
                  <a:pt x="20233" y="48727"/>
                </a:lnTo>
                <a:lnTo>
                  <a:pt x="19075" y="53430"/>
                </a:lnTo>
                <a:lnTo>
                  <a:pt x="18302" y="58469"/>
                </a:lnTo>
                <a:lnTo>
                  <a:pt x="16835" y="63734"/>
                </a:lnTo>
                <a:lnTo>
                  <a:pt x="14904" y="69149"/>
                </a:lnTo>
                <a:lnTo>
                  <a:pt x="12664" y="74664"/>
                </a:lnTo>
                <a:lnTo>
                  <a:pt x="11172" y="79293"/>
                </a:lnTo>
                <a:lnTo>
                  <a:pt x="9513" y="86976"/>
                </a:lnTo>
                <a:lnTo>
                  <a:pt x="6235" y="93566"/>
                </a:lnTo>
                <a:lnTo>
                  <a:pt x="4028" y="96657"/>
                </a:lnTo>
                <a:lnTo>
                  <a:pt x="1575" y="102631"/>
                </a:lnTo>
                <a:lnTo>
                  <a:pt x="485" y="108462"/>
                </a:lnTo>
                <a:lnTo>
                  <a:pt x="0" y="114227"/>
                </a:lnTo>
                <a:lnTo>
                  <a:pt x="823" y="116146"/>
                </a:lnTo>
                <a:lnTo>
                  <a:pt x="2325" y="117426"/>
                </a:lnTo>
                <a:lnTo>
                  <a:pt x="7028" y="119478"/>
                </a:lnTo>
                <a:lnTo>
                  <a:pt x="12393" y="119834"/>
                </a:lnTo>
                <a:lnTo>
                  <a:pt x="14800" y="118931"/>
                </a:lnTo>
                <a:lnTo>
                  <a:pt x="20015" y="115389"/>
                </a:lnTo>
                <a:lnTo>
                  <a:pt x="25508" y="113179"/>
                </a:lnTo>
                <a:lnTo>
                  <a:pt x="28306" y="112590"/>
                </a:lnTo>
                <a:lnTo>
                  <a:pt x="33955" y="109395"/>
                </a:lnTo>
                <a:lnTo>
                  <a:pt x="36795" y="107210"/>
                </a:lnTo>
                <a:lnTo>
                  <a:pt x="40594" y="104800"/>
                </a:lnTo>
                <a:lnTo>
                  <a:pt x="45031" y="102241"/>
                </a:lnTo>
                <a:lnTo>
                  <a:pt x="49894" y="99583"/>
                </a:lnTo>
                <a:lnTo>
                  <a:pt x="54088" y="96858"/>
                </a:lnTo>
                <a:lnTo>
                  <a:pt x="57837" y="94089"/>
                </a:lnTo>
                <a:lnTo>
                  <a:pt x="61289" y="91291"/>
                </a:lnTo>
                <a:lnTo>
                  <a:pt x="65495" y="88472"/>
                </a:lnTo>
                <a:lnTo>
                  <a:pt x="70204" y="85641"/>
                </a:lnTo>
                <a:lnTo>
                  <a:pt x="75249" y="82801"/>
                </a:lnTo>
                <a:lnTo>
                  <a:pt x="81469" y="80908"/>
                </a:lnTo>
                <a:lnTo>
                  <a:pt x="88474" y="79645"/>
                </a:lnTo>
                <a:lnTo>
                  <a:pt x="96001" y="78804"/>
                </a:lnTo>
                <a:lnTo>
                  <a:pt x="102924" y="78243"/>
                </a:lnTo>
                <a:lnTo>
                  <a:pt x="109444" y="77869"/>
                </a:lnTo>
                <a:lnTo>
                  <a:pt x="121769" y="77453"/>
                </a:lnTo>
                <a:lnTo>
                  <a:pt x="133597" y="77269"/>
                </a:lnTo>
                <a:lnTo>
                  <a:pt x="139418" y="78172"/>
                </a:lnTo>
                <a:lnTo>
                  <a:pt x="145204" y="79727"/>
                </a:lnTo>
                <a:lnTo>
                  <a:pt x="150966" y="81716"/>
                </a:lnTo>
                <a:lnTo>
                  <a:pt x="156712" y="83994"/>
                </a:lnTo>
                <a:lnTo>
                  <a:pt x="162448" y="86466"/>
                </a:lnTo>
                <a:lnTo>
                  <a:pt x="168177" y="89066"/>
                </a:lnTo>
                <a:lnTo>
                  <a:pt x="172949" y="92704"/>
                </a:lnTo>
                <a:lnTo>
                  <a:pt x="177083" y="97035"/>
                </a:lnTo>
                <a:lnTo>
                  <a:pt x="180791" y="101827"/>
                </a:lnTo>
                <a:lnTo>
                  <a:pt x="184216" y="105974"/>
                </a:lnTo>
                <a:lnTo>
                  <a:pt x="187451" y="109692"/>
                </a:lnTo>
                <a:lnTo>
                  <a:pt x="190561" y="113123"/>
                </a:lnTo>
                <a:lnTo>
                  <a:pt x="192634" y="117315"/>
                </a:lnTo>
                <a:lnTo>
                  <a:pt x="194016" y="122014"/>
                </a:lnTo>
                <a:lnTo>
                  <a:pt x="194937" y="127052"/>
                </a:lnTo>
                <a:lnTo>
                  <a:pt x="195552" y="133269"/>
                </a:lnTo>
                <a:lnTo>
                  <a:pt x="195961" y="140270"/>
                </a:lnTo>
                <a:lnTo>
                  <a:pt x="196416" y="154717"/>
                </a:lnTo>
                <a:lnTo>
                  <a:pt x="196618" y="167488"/>
                </a:lnTo>
                <a:lnTo>
                  <a:pt x="195719" y="173561"/>
                </a:lnTo>
                <a:lnTo>
                  <a:pt x="194168" y="179515"/>
                </a:lnTo>
                <a:lnTo>
                  <a:pt x="192181" y="185388"/>
                </a:lnTo>
                <a:lnTo>
                  <a:pt x="189904" y="191209"/>
                </a:lnTo>
                <a:lnTo>
                  <a:pt x="187434" y="196995"/>
                </a:lnTo>
                <a:lnTo>
                  <a:pt x="184834" y="202757"/>
                </a:lnTo>
                <a:lnTo>
                  <a:pt x="181196" y="207551"/>
                </a:lnTo>
                <a:lnTo>
                  <a:pt x="176865" y="211699"/>
                </a:lnTo>
                <a:lnTo>
                  <a:pt x="172074" y="215417"/>
                </a:lnTo>
                <a:lnTo>
                  <a:pt x="167927" y="218849"/>
                </a:lnTo>
                <a:lnTo>
                  <a:pt x="164210" y="222089"/>
                </a:lnTo>
                <a:lnTo>
                  <a:pt x="160779" y="225201"/>
                </a:lnTo>
                <a:lnTo>
                  <a:pt x="154427" y="231199"/>
                </a:lnTo>
                <a:lnTo>
                  <a:pt x="142588" y="242812"/>
                </a:lnTo>
                <a:lnTo>
                  <a:pt x="139697" y="244731"/>
                </a:lnTo>
                <a:lnTo>
                  <a:pt x="133945" y="246864"/>
                </a:lnTo>
                <a:lnTo>
                  <a:pt x="128213" y="247813"/>
                </a:lnTo>
                <a:lnTo>
                  <a:pt x="122491" y="248234"/>
                </a:lnTo>
                <a:lnTo>
                  <a:pt x="116773" y="248422"/>
                </a:lnTo>
                <a:lnTo>
                  <a:pt x="108199" y="248527"/>
                </a:lnTo>
                <a:lnTo>
                  <a:pt x="105341" y="247589"/>
                </a:lnTo>
                <a:lnTo>
                  <a:pt x="102483" y="246011"/>
                </a:lnTo>
                <a:lnTo>
                  <a:pt x="93910" y="2399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76"/>
          <p:cNvSpPr/>
          <p:nvPr/>
        </p:nvSpPr>
        <p:spPr>
          <a:xfrm>
            <a:off x="5146357" y="5932179"/>
            <a:ext cx="591503" cy="42854"/>
          </a:xfrm>
          <a:custGeom>
            <a:avLst/>
            <a:gdLst/>
            <a:ahLst/>
            <a:cxnLst/>
            <a:rect l="0" t="0" r="0" b="0"/>
            <a:pathLst>
              <a:path w="591503" h="42854">
                <a:moveTo>
                  <a:pt x="0" y="42853"/>
                </a:moveTo>
                <a:lnTo>
                  <a:pt x="54296" y="42853"/>
                </a:lnTo>
                <a:lnTo>
                  <a:pt x="58105" y="41901"/>
                </a:lnTo>
                <a:lnTo>
                  <a:pt x="62549" y="40313"/>
                </a:lnTo>
                <a:lnTo>
                  <a:pt x="67417" y="38303"/>
                </a:lnTo>
                <a:lnTo>
                  <a:pt x="71615" y="36962"/>
                </a:lnTo>
                <a:lnTo>
                  <a:pt x="75366" y="36068"/>
                </a:lnTo>
                <a:lnTo>
                  <a:pt x="87736" y="34810"/>
                </a:lnTo>
                <a:lnTo>
                  <a:pt x="92781" y="34634"/>
                </a:lnTo>
                <a:lnTo>
                  <a:pt x="98048" y="33564"/>
                </a:lnTo>
                <a:lnTo>
                  <a:pt x="103466" y="31898"/>
                </a:lnTo>
                <a:lnTo>
                  <a:pt x="108982" y="29834"/>
                </a:lnTo>
                <a:lnTo>
                  <a:pt x="114564" y="28459"/>
                </a:lnTo>
                <a:lnTo>
                  <a:pt x="120192" y="27542"/>
                </a:lnTo>
                <a:lnTo>
                  <a:pt x="132476" y="26523"/>
                </a:lnTo>
                <a:lnTo>
                  <a:pt x="147461" y="26070"/>
                </a:lnTo>
                <a:lnTo>
                  <a:pt x="155457" y="24997"/>
                </a:lnTo>
                <a:lnTo>
                  <a:pt x="163646" y="23329"/>
                </a:lnTo>
                <a:lnTo>
                  <a:pt x="171962" y="21265"/>
                </a:lnTo>
                <a:lnTo>
                  <a:pt x="180364" y="19888"/>
                </a:lnTo>
                <a:lnTo>
                  <a:pt x="188823" y="18971"/>
                </a:lnTo>
                <a:lnTo>
                  <a:pt x="205841" y="17951"/>
                </a:lnTo>
                <a:lnTo>
                  <a:pt x="222930" y="17498"/>
                </a:lnTo>
                <a:lnTo>
                  <a:pt x="308258" y="17145"/>
                </a:lnTo>
                <a:lnTo>
                  <a:pt x="317900" y="16190"/>
                </a:lnTo>
                <a:lnTo>
                  <a:pt x="328139" y="14600"/>
                </a:lnTo>
                <a:lnTo>
                  <a:pt x="338774" y="12588"/>
                </a:lnTo>
                <a:lnTo>
                  <a:pt x="348722" y="11246"/>
                </a:lnTo>
                <a:lnTo>
                  <a:pt x="358211" y="10352"/>
                </a:lnTo>
                <a:lnTo>
                  <a:pt x="376375" y="9358"/>
                </a:lnTo>
                <a:lnTo>
                  <a:pt x="393973" y="8917"/>
                </a:lnTo>
                <a:lnTo>
                  <a:pt x="484432" y="8566"/>
                </a:lnTo>
                <a:lnTo>
                  <a:pt x="490595" y="7613"/>
                </a:lnTo>
                <a:lnTo>
                  <a:pt x="496609" y="6024"/>
                </a:lnTo>
                <a:lnTo>
                  <a:pt x="502522" y="4013"/>
                </a:lnTo>
                <a:lnTo>
                  <a:pt x="508370" y="2672"/>
                </a:lnTo>
                <a:lnTo>
                  <a:pt x="514173" y="1778"/>
                </a:lnTo>
                <a:lnTo>
                  <a:pt x="531443" y="521"/>
                </a:lnTo>
                <a:lnTo>
                  <a:pt x="549794" y="95"/>
                </a:lnTo>
                <a:lnTo>
                  <a:pt x="568493" y="0"/>
                </a:lnTo>
                <a:lnTo>
                  <a:pt x="571400" y="949"/>
                </a:lnTo>
                <a:lnTo>
                  <a:pt x="574291" y="2535"/>
                </a:lnTo>
                <a:lnTo>
                  <a:pt x="582425" y="8211"/>
                </a:lnTo>
                <a:lnTo>
                  <a:pt x="591502" y="8563"/>
                </a:lnTo>
                <a:lnTo>
                  <a:pt x="574358" y="85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77"/>
          <p:cNvSpPr/>
          <p:nvPr/>
        </p:nvSpPr>
        <p:spPr>
          <a:xfrm>
            <a:off x="5300662" y="6009471"/>
            <a:ext cx="212619" cy="308459"/>
          </a:xfrm>
          <a:custGeom>
            <a:avLst/>
            <a:gdLst/>
            <a:ahLst/>
            <a:cxnLst/>
            <a:rect l="0" t="0" r="0" b="0"/>
            <a:pathLst>
              <a:path w="212619" h="308459">
                <a:moveTo>
                  <a:pt x="42863" y="59858"/>
                </a:moveTo>
                <a:lnTo>
                  <a:pt x="34321" y="59858"/>
                </a:lnTo>
                <a:lnTo>
                  <a:pt x="34299" y="55308"/>
                </a:lnTo>
                <a:lnTo>
                  <a:pt x="35249" y="53967"/>
                </a:lnTo>
                <a:lnTo>
                  <a:pt x="36835" y="53074"/>
                </a:lnTo>
                <a:lnTo>
                  <a:pt x="38844" y="52477"/>
                </a:lnTo>
                <a:lnTo>
                  <a:pt x="43616" y="49276"/>
                </a:lnTo>
                <a:lnTo>
                  <a:pt x="48913" y="44678"/>
                </a:lnTo>
                <a:lnTo>
                  <a:pt x="54441" y="39459"/>
                </a:lnTo>
                <a:lnTo>
                  <a:pt x="62909" y="31166"/>
                </a:lnTo>
                <a:lnTo>
                  <a:pt x="66704" y="28348"/>
                </a:lnTo>
                <a:lnTo>
                  <a:pt x="71139" y="25516"/>
                </a:lnTo>
                <a:lnTo>
                  <a:pt x="76002" y="22676"/>
                </a:lnTo>
                <a:lnTo>
                  <a:pt x="81148" y="19830"/>
                </a:lnTo>
                <a:lnTo>
                  <a:pt x="91946" y="14128"/>
                </a:lnTo>
                <a:lnTo>
                  <a:pt x="96539" y="11274"/>
                </a:lnTo>
                <a:lnTo>
                  <a:pt x="100555" y="8419"/>
                </a:lnTo>
                <a:lnTo>
                  <a:pt x="104184" y="5563"/>
                </a:lnTo>
                <a:lnTo>
                  <a:pt x="108509" y="3659"/>
                </a:lnTo>
                <a:lnTo>
                  <a:pt x="113297" y="2390"/>
                </a:lnTo>
                <a:lnTo>
                  <a:pt x="118394" y="1543"/>
                </a:lnTo>
                <a:lnTo>
                  <a:pt x="122744" y="979"/>
                </a:lnTo>
                <a:lnTo>
                  <a:pt x="126597" y="604"/>
                </a:lnTo>
                <a:lnTo>
                  <a:pt x="130118" y="352"/>
                </a:lnTo>
                <a:lnTo>
                  <a:pt x="134370" y="185"/>
                </a:lnTo>
                <a:lnTo>
                  <a:pt x="144175" y="0"/>
                </a:lnTo>
                <a:lnTo>
                  <a:pt x="148504" y="903"/>
                </a:lnTo>
                <a:lnTo>
                  <a:pt x="152343" y="2457"/>
                </a:lnTo>
                <a:lnTo>
                  <a:pt x="155854" y="4446"/>
                </a:lnTo>
                <a:lnTo>
                  <a:pt x="162296" y="9196"/>
                </a:lnTo>
                <a:lnTo>
                  <a:pt x="165348" y="11796"/>
                </a:lnTo>
                <a:lnTo>
                  <a:pt x="167381" y="14482"/>
                </a:lnTo>
                <a:lnTo>
                  <a:pt x="169642" y="20006"/>
                </a:lnTo>
                <a:lnTo>
                  <a:pt x="170646" y="28176"/>
                </a:lnTo>
                <a:lnTo>
                  <a:pt x="170914" y="33022"/>
                </a:lnTo>
                <a:lnTo>
                  <a:pt x="171212" y="43487"/>
                </a:lnTo>
                <a:lnTo>
                  <a:pt x="171291" y="48944"/>
                </a:lnTo>
                <a:lnTo>
                  <a:pt x="170392" y="55439"/>
                </a:lnTo>
                <a:lnTo>
                  <a:pt x="168840" y="62628"/>
                </a:lnTo>
                <a:lnTo>
                  <a:pt x="166853" y="70277"/>
                </a:lnTo>
                <a:lnTo>
                  <a:pt x="164575" y="77282"/>
                </a:lnTo>
                <a:lnTo>
                  <a:pt x="162104" y="83857"/>
                </a:lnTo>
                <a:lnTo>
                  <a:pt x="159504" y="90145"/>
                </a:lnTo>
                <a:lnTo>
                  <a:pt x="156819" y="97194"/>
                </a:lnTo>
                <a:lnTo>
                  <a:pt x="151295" y="112647"/>
                </a:lnTo>
                <a:lnTo>
                  <a:pt x="148488" y="119816"/>
                </a:lnTo>
                <a:lnTo>
                  <a:pt x="145664" y="126500"/>
                </a:lnTo>
                <a:lnTo>
                  <a:pt x="139988" y="139007"/>
                </a:lnTo>
                <a:lnTo>
                  <a:pt x="134289" y="150916"/>
                </a:lnTo>
                <a:lnTo>
                  <a:pt x="128582" y="160018"/>
                </a:lnTo>
                <a:lnTo>
                  <a:pt x="122870" y="168192"/>
                </a:lnTo>
                <a:lnTo>
                  <a:pt x="120014" y="173038"/>
                </a:lnTo>
                <a:lnTo>
                  <a:pt x="117156" y="178174"/>
                </a:lnTo>
                <a:lnTo>
                  <a:pt x="114299" y="181598"/>
                </a:lnTo>
                <a:lnTo>
                  <a:pt x="111442" y="183881"/>
                </a:lnTo>
                <a:lnTo>
                  <a:pt x="105727" y="187370"/>
                </a:lnTo>
                <a:lnTo>
                  <a:pt x="100013" y="192095"/>
                </a:lnTo>
                <a:lnTo>
                  <a:pt x="97155" y="193736"/>
                </a:lnTo>
                <a:lnTo>
                  <a:pt x="91440" y="195560"/>
                </a:lnTo>
                <a:lnTo>
                  <a:pt x="86227" y="196890"/>
                </a:lnTo>
                <a:lnTo>
                  <a:pt x="85769" y="189626"/>
                </a:lnTo>
                <a:lnTo>
                  <a:pt x="88285" y="183891"/>
                </a:lnTo>
                <a:lnTo>
                  <a:pt x="91625" y="175944"/>
                </a:lnTo>
                <a:lnTo>
                  <a:pt x="93110" y="169237"/>
                </a:lnTo>
                <a:lnTo>
                  <a:pt x="96310" y="160541"/>
                </a:lnTo>
                <a:lnTo>
                  <a:pt x="98497" y="155555"/>
                </a:lnTo>
                <a:lnTo>
                  <a:pt x="103467" y="144936"/>
                </a:lnTo>
                <a:lnTo>
                  <a:pt x="114418" y="122596"/>
                </a:lnTo>
                <a:lnTo>
                  <a:pt x="118189" y="117876"/>
                </a:lnTo>
                <a:lnTo>
                  <a:pt x="122608" y="113777"/>
                </a:lnTo>
                <a:lnTo>
                  <a:pt x="127458" y="110092"/>
                </a:lnTo>
                <a:lnTo>
                  <a:pt x="131645" y="106682"/>
                </a:lnTo>
                <a:lnTo>
                  <a:pt x="135388" y="103457"/>
                </a:lnTo>
                <a:lnTo>
                  <a:pt x="138836" y="100354"/>
                </a:lnTo>
                <a:lnTo>
                  <a:pt x="143040" y="97333"/>
                </a:lnTo>
                <a:lnTo>
                  <a:pt x="147748" y="94367"/>
                </a:lnTo>
                <a:lnTo>
                  <a:pt x="152791" y="91437"/>
                </a:lnTo>
                <a:lnTo>
                  <a:pt x="157106" y="89483"/>
                </a:lnTo>
                <a:lnTo>
                  <a:pt x="160935" y="88181"/>
                </a:lnTo>
                <a:lnTo>
                  <a:pt x="164440" y="87313"/>
                </a:lnTo>
                <a:lnTo>
                  <a:pt x="170874" y="86348"/>
                </a:lnTo>
                <a:lnTo>
                  <a:pt x="173924" y="86091"/>
                </a:lnTo>
                <a:lnTo>
                  <a:pt x="176909" y="86872"/>
                </a:lnTo>
                <a:lnTo>
                  <a:pt x="182766" y="90279"/>
                </a:lnTo>
                <a:lnTo>
                  <a:pt x="188545" y="94969"/>
                </a:lnTo>
                <a:lnTo>
                  <a:pt x="194288" y="100228"/>
                </a:lnTo>
                <a:lnTo>
                  <a:pt x="200015" y="105741"/>
                </a:lnTo>
                <a:lnTo>
                  <a:pt x="205736" y="113906"/>
                </a:lnTo>
                <a:lnTo>
                  <a:pt x="210501" y="122932"/>
                </a:lnTo>
                <a:lnTo>
                  <a:pt x="212618" y="130119"/>
                </a:lnTo>
                <a:lnTo>
                  <a:pt x="212230" y="135274"/>
                </a:lnTo>
                <a:lnTo>
                  <a:pt x="211020" y="141568"/>
                </a:lnTo>
                <a:lnTo>
                  <a:pt x="209260" y="148622"/>
                </a:lnTo>
                <a:lnTo>
                  <a:pt x="207134" y="155229"/>
                </a:lnTo>
                <a:lnTo>
                  <a:pt x="204764" y="161539"/>
                </a:lnTo>
                <a:lnTo>
                  <a:pt x="202232" y="167651"/>
                </a:lnTo>
                <a:lnTo>
                  <a:pt x="199592" y="173630"/>
                </a:lnTo>
                <a:lnTo>
                  <a:pt x="194117" y="185354"/>
                </a:lnTo>
                <a:lnTo>
                  <a:pt x="185681" y="202664"/>
                </a:lnTo>
                <a:lnTo>
                  <a:pt x="182842" y="209355"/>
                </a:lnTo>
                <a:lnTo>
                  <a:pt x="179998" y="216673"/>
                </a:lnTo>
                <a:lnTo>
                  <a:pt x="177148" y="224409"/>
                </a:lnTo>
                <a:lnTo>
                  <a:pt x="174296" y="230519"/>
                </a:lnTo>
                <a:lnTo>
                  <a:pt x="168587" y="239847"/>
                </a:lnTo>
                <a:lnTo>
                  <a:pt x="165732" y="244622"/>
                </a:lnTo>
                <a:lnTo>
                  <a:pt x="162875" y="249709"/>
                </a:lnTo>
                <a:lnTo>
                  <a:pt x="160019" y="255005"/>
                </a:lnTo>
                <a:lnTo>
                  <a:pt x="156209" y="259489"/>
                </a:lnTo>
                <a:lnTo>
                  <a:pt x="151764" y="263431"/>
                </a:lnTo>
                <a:lnTo>
                  <a:pt x="146896" y="267011"/>
                </a:lnTo>
                <a:lnTo>
                  <a:pt x="142698" y="269398"/>
                </a:lnTo>
                <a:lnTo>
                  <a:pt x="138947" y="270989"/>
                </a:lnTo>
                <a:lnTo>
                  <a:pt x="135494" y="272049"/>
                </a:lnTo>
                <a:lnTo>
                  <a:pt x="131287" y="273709"/>
                </a:lnTo>
                <a:lnTo>
                  <a:pt x="126577" y="275768"/>
                </a:lnTo>
                <a:lnTo>
                  <a:pt x="116264" y="280596"/>
                </a:lnTo>
                <a:lnTo>
                  <a:pt x="105330" y="285917"/>
                </a:lnTo>
                <a:lnTo>
                  <a:pt x="100700" y="288669"/>
                </a:lnTo>
                <a:lnTo>
                  <a:pt x="96661" y="291456"/>
                </a:lnTo>
                <a:lnTo>
                  <a:pt x="93016" y="294267"/>
                </a:lnTo>
                <a:lnTo>
                  <a:pt x="88681" y="296141"/>
                </a:lnTo>
                <a:lnTo>
                  <a:pt x="83885" y="297390"/>
                </a:lnTo>
                <a:lnTo>
                  <a:pt x="78784" y="298223"/>
                </a:lnTo>
                <a:lnTo>
                  <a:pt x="73477" y="298778"/>
                </a:lnTo>
                <a:lnTo>
                  <a:pt x="68035" y="299148"/>
                </a:lnTo>
                <a:lnTo>
                  <a:pt x="62502" y="299395"/>
                </a:lnTo>
                <a:lnTo>
                  <a:pt x="56908" y="300512"/>
                </a:lnTo>
                <a:lnTo>
                  <a:pt x="51274" y="302209"/>
                </a:lnTo>
                <a:lnTo>
                  <a:pt x="45613" y="304293"/>
                </a:lnTo>
                <a:lnTo>
                  <a:pt x="40886" y="305683"/>
                </a:lnTo>
                <a:lnTo>
                  <a:pt x="36782" y="306609"/>
                </a:lnTo>
                <a:lnTo>
                  <a:pt x="33094" y="307226"/>
                </a:lnTo>
                <a:lnTo>
                  <a:pt x="28730" y="307638"/>
                </a:lnTo>
                <a:lnTo>
                  <a:pt x="23916" y="307912"/>
                </a:lnTo>
                <a:lnTo>
                  <a:pt x="14439" y="308217"/>
                </a:lnTo>
                <a:lnTo>
                  <a:pt x="184" y="308458"/>
                </a:lnTo>
                <a:lnTo>
                  <a:pt x="0" y="2998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78"/>
          <p:cNvSpPr/>
          <p:nvPr/>
        </p:nvSpPr>
        <p:spPr>
          <a:xfrm>
            <a:off x="6012179" y="5786437"/>
            <a:ext cx="342901" cy="85726"/>
          </a:xfrm>
          <a:custGeom>
            <a:avLst/>
            <a:gdLst/>
            <a:ahLst/>
            <a:cxnLst/>
            <a:rect l="0" t="0" r="0" b="0"/>
            <a:pathLst>
              <a:path w="342901" h="85726">
                <a:moveTo>
                  <a:pt x="0" y="85725"/>
                </a:moveTo>
                <a:lnTo>
                  <a:pt x="0" y="81175"/>
                </a:lnTo>
                <a:lnTo>
                  <a:pt x="953" y="78881"/>
                </a:lnTo>
                <a:lnTo>
                  <a:pt x="2541" y="76400"/>
                </a:lnTo>
                <a:lnTo>
                  <a:pt x="7382" y="70125"/>
                </a:lnTo>
                <a:lnTo>
                  <a:pt x="13124" y="69267"/>
                </a:lnTo>
                <a:lnTo>
                  <a:pt x="17322" y="69038"/>
                </a:lnTo>
                <a:lnTo>
                  <a:pt x="22025" y="67933"/>
                </a:lnTo>
                <a:lnTo>
                  <a:pt x="27066" y="66243"/>
                </a:lnTo>
                <a:lnTo>
                  <a:pt x="32332" y="64165"/>
                </a:lnTo>
                <a:lnTo>
                  <a:pt x="37747" y="61827"/>
                </a:lnTo>
                <a:lnTo>
                  <a:pt x="48844" y="56689"/>
                </a:lnTo>
                <a:lnTo>
                  <a:pt x="54471" y="54938"/>
                </a:lnTo>
                <a:lnTo>
                  <a:pt x="60126" y="53770"/>
                </a:lnTo>
                <a:lnTo>
                  <a:pt x="65802" y="52992"/>
                </a:lnTo>
                <a:lnTo>
                  <a:pt x="72443" y="51520"/>
                </a:lnTo>
                <a:lnTo>
                  <a:pt x="79728" y="49587"/>
                </a:lnTo>
                <a:lnTo>
                  <a:pt x="95443" y="44898"/>
                </a:lnTo>
                <a:lnTo>
                  <a:pt x="111952" y="39640"/>
                </a:lnTo>
                <a:lnTo>
                  <a:pt x="119402" y="36904"/>
                </a:lnTo>
                <a:lnTo>
                  <a:pt x="126274" y="34128"/>
                </a:lnTo>
                <a:lnTo>
                  <a:pt x="132761" y="31324"/>
                </a:lnTo>
                <a:lnTo>
                  <a:pt x="140895" y="28503"/>
                </a:lnTo>
                <a:lnTo>
                  <a:pt x="150128" y="25669"/>
                </a:lnTo>
                <a:lnTo>
                  <a:pt x="160093" y="22828"/>
                </a:lnTo>
                <a:lnTo>
                  <a:pt x="168641" y="19981"/>
                </a:lnTo>
                <a:lnTo>
                  <a:pt x="176245" y="17131"/>
                </a:lnTo>
                <a:lnTo>
                  <a:pt x="183219" y="14278"/>
                </a:lnTo>
                <a:lnTo>
                  <a:pt x="191679" y="12376"/>
                </a:lnTo>
                <a:lnTo>
                  <a:pt x="201129" y="11109"/>
                </a:lnTo>
                <a:lnTo>
                  <a:pt x="211239" y="10263"/>
                </a:lnTo>
                <a:lnTo>
                  <a:pt x="220836" y="8748"/>
                </a:lnTo>
                <a:lnTo>
                  <a:pt x="230092" y="6784"/>
                </a:lnTo>
                <a:lnTo>
                  <a:pt x="239120" y="4523"/>
                </a:lnTo>
                <a:lnTo>
                  <a:pt x="247043" y="3015"/>
                </a:lnTo>
                <a:lnTo>
                  <a:pt x="254231" y="2010"/>
                </a:lnTo>
                <a:lnTo>
                  <a:pt x="260927" y="1340"/>
                </a:lnTo>
                <a:lnTo>
                  <a:pt x="268249" y="894"/>
                </a:lnTo>
                <a:lnTo>
                  <a:pt x="284005" y="397"/>
                </a:lnTo>
                <a:lnTo>
                  <a:pt x="316577" y="52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79"/>
          <p:cNvSpPr/>
          <p:nvPr/>
        </p:nvSpPr>
        <p:spPr>
          <a:xfrm>
            <a:off x="6063615" y="5855061"/>
            <a:ext cx="214265" cy="360002"/>
          </a:xfrm>
          <a:custGeom>
            <a:avLst/>
            <a:gdLst/>
            <a:ahLst/>
            <a:cxnLst/>
            <a:rect l="0" t="0" r="0" b="0"/>
            <a:pathLst>
              <a:path w="214265" h="360002">
                <a:moveTo>
                  <a:pt x="42862" y="68536"/>
                </a:moveTo>
                <a:lnTo>
                  <a:pt x="42862" y="52688"/>
                </a:lnTo>
                <a:lnTo>
                  <a:pt x="47413" y="42674"/>
                </a:lnTo>
                <a:lnTo>
                  <a:pt x="52187" y="35451"/>
                </a:lnTo>
                <a:lnTo>
                  <a:pt x="57484" y="29067"/>
                </a:lnTo>
                <a:lnTo>
                  <a:pt x="63013" y="23055"/>
                </a:lnTo>
                <a:lnTo>
                  <a:pt x="66774" y="20117"/>
                </a:lnTo>
                <a:lnTo>
                  <a:pt x="71186" y="17207"/>
                </a:lnTo>
                <a:lnTo>
                  <a:pt x="76032" y="14314"/>
                </a:lnTo>
                <a:lnTo>
                  <a:pt x="80215" y="11433"/>
                </a:lnTo>
                <a:lnTo>
                  <a:pt x="83957" y="8560"/>
                </a:lnTo>
                <a:lnTo>
                  <a:pt x="87404" y="5692"/>
                </a:lnTo>
                <a:lnTo>
                  <a:pt x="91606" y="3780"/>
                </a:lnTo>
                <a:lnTo>
                  <a:pt x="96314" y="2506"/>
                </a:lnTo>
                <a:lnTo>
                  <a:pt x="101356" y="1656"/>
                </a:lnTo>
                <a:lnTo>
                  <a:pt x="107575" y="1090"/>
                </a:lnTo>
                <a:lnTo>
                  <a:pt x="114579" y="712"/>
                </a:lnTo>
                <a:lnTo>
                  <a:pt x="133009" y="180"/>
                </a:lnTo>
                <a:lnTo>
                  <a:pt x="147770" y="0"/>
                </a:lnTo>
                <a:lnTo>
                  <a:pt x="150901" y="938"/>
                </a:lnTo>
                <a:lnTo>
                  <a:pt x="156919" y="4520"/>
                </a:lnTo>
                <a:lnTo>
                  <a:pt x="162769" y="11827"/>
                </a:lnTo>
                <a:lnTo>
                  <a:pt x="165663" y="16443"/>
                </a:lnTo>
                <a:lnTo>
                  <a:pt x="168878" y="26651"/>
                </a:lnTo>
                <a:lnTo>
                  <a:pt x="169735" y="32040"/>
                </a:lnTo>
                <a:lnTo>
                  <a:pt x="170306" y="38490"/>
                </a:lnTo>
                <a:lnTo>
                  <a:pt x="170688" y="45648"/>
                </a:lnTo>
                <a:lnTo>
                  <a:pt x="170942" y="53277"/>
                </a:lnTo>
                <a:lnTo>
                  <a:pt x="170159" y="60269"/>
                </a:lnTo>
                <a:lnTo>
                  <a:pt x="168684" y="66834"/>
                </a:lnTo>
                <a:lnTo>
                  <a:pt x="166748" y="73117"/>
                </a:lnTo>
                <a:lnTo>
                  <a:pt x="163553" y="80162"/>
                </a:lnTo>
                <a:lnTo>
                  <a:pt x="159517" y="87717"/>
                </a:lnTo>
                <a:lnTo>
                  <a:pt x="154922" y="95611"/>
                </a:lnTo>
                <a:lnTo>
                  <a:pt x="150907" y="103731"/>
                </a:lnTo>
                <a:lnTo>
                  <a:pt x="147277" y="112002"/>
                </a:lnTo>
                <a:lnTo>
                  <a:pt x="143904" y="120373"/>
                </a:lnTo>
                <a:lnTo>
                  <a:pt x="139751" y="127859"/>
                </a:lnTo>
                <a:lnTo>
                  <a:pt x="135077" y="134755"/>
                </a:lnTo>
                <a:lnTo>
                  <a:pt x="130056" y="141257"/>
                </a:lnTo>
                <a:lnTo>
                  <a:pt x="124804" y="148449"/>
                </a:lnTo>
                <a:lnTo>
                  <a:pt x="113888" y="164061"/>
                </a:lnTo>
                <a:lnTo>
                  <a:pt x="109263" y="171272"/>
                </a:lnTo>
                <a:lnTo>
                  <a:pt x="105227" y="177984"/>
                </a:lnTo>
                <a:lnTo>
                  <a:pt x="101584" y="184364"/>
                </a:lnTo>
                <a:lnTo>
                  <a:pt x="97250" y="190522"/>
                </a:lnTo>
                <a:lnTo>
                  <a:pt x="92456" y="196533"/>
                </a:lnTo>
                <a:lnTo>
                  <a:pt x="87354" y="202445"/>
                </a:lnTo>
                <a:lnTo>
                  <a:pt x="79146" y="211553"/>
                </a:lnTo>
                <a:lnTo>
                  <a:pt x="75624" y="215316"/>
                </a:lnTo>
                <a:lnTo>
                  <a:pt x="72323" y="217824"/>
                </a:lnTo>
                <a:lnTo>
                  <a:pt x="66116" y="220612"/>
                </a:lnTo>
                <a:lnTo>
                  <a:pt x="60182" y="224390"/>
                </a:lnTo>
                <a:lnTo>
                  <a:pt x="53163" y="230026"/>
                </a:lnTo>
                <a:lnTo>
                  <a:pt x="52587" y="229536"/>
                </a:lnTo>
                <a:lnTo>
                  <a:pt x="52203" y="228257"/>
                </a:lnTo>
                <a:lnTo>
                  <a:pt x="51479" y="218607"/>
                </a:lnTo>
                <a:lnTo>
                  <a:pt x="52417" y="216209"/>
                </a:lnTo>
                <a:lnTo>
                  <a:pt x="58287" y="208282"/>
                </a:lnTo>
                <a:lnTo>
                  <a:pt x="63370" y="202718"/>
                </a:lnTo>
                <a:lnTo>
                  <a:pt x="68804" y="194530"/>
                </a:lnTo>
                <a:lnTo>
                  <a:pt x="71587" y="189680"/>
                </a:lnTo>
                <a:lnTo>
                  <a:pt x="75347" y="185493"/>
                </a:lnTo>
                <a:lnTo>
                  <a:pt x="79759" y="181750"/>
                </a:lnTo>
                <a:lnTo>
                  <a:pt x="84605" y="178302"/>
                </a:lnTo>
                <a:lnTo>
                  <a:pt x="89741" y="175051"/>
                </a:lnTo>
                <a:lnTo>
                  <a:pt x="95069" y="171931"/>
                </a:lnTo>
                <a:lnTo>
                  <a:pt x="100527" y="168899"/>
                </a:lnTo>
                <a:lnTo>
                  <a:pt x="111671" y="162989"/>
                </a:lnTo>
                <a:lnTo>
                  <a:pt x="134347" y="151434"/>
                </a:lnTo>
                <a:lnTo>
                  <a:pt x="140047" y="149519"/>
                </a:lnTo>
                <a:lnTo>
                  <a:pt x="145752" y="148243"/>
                </a:lnTo>
                <a:lnTo>
                  <a:pt x="151460" y="147391"/>
                </a:lnTo>
                <a:lnTo>
                  <a:pt x="157171" y="146823"/>
                </a:lnTo>
                <a:lnTo>
                  <a:pt x="162883" y="146445"/>
                </a:lnTo>
                <a:lnTo>
                  <a:pt x="168596" y="146193"/>
                </a:lnTo>
                <a:lnTo>
                  <a:pt x="180024" y="145913"/>
                </a:lnTo>
                <a:lnTo>
                  <a:pt x="185738" y="145838"/>
                </a:lnTo>
                <a:lnTo>
                  <a:pt x="190500" y="146741"/>
                </a:lnTo>
                <a:lnTo>
                  <a:pt x="194628" y="148295"/>
                </a:lnTo>
                <a:lnTo>
                  <a:pt x="198332" y="150284"/>
                </a:lnTo>
                <a:lnTo>
                  <a:pt x="204987" y="155033"/>
                </a:lnTo>
                <a:lnTo>
                  <a:pt x="208095" y="157634"/>
                </a:lnTo>
                <a:lnTo>
                  <a:pt x="210167" y="160319"/>
                </a:lnTo>
                <a:lnTo>
                  <a:pt x="212470" y="165844"/>
                </a:lnTo>
                <a:lnTo>
                  <a:pt x="213766" y="174309"/>
                </a:lnTo>
                <a:lnTo>
                  <a:pt x="214070" y="182539"/>
                </a:lnTo>
                <a:lnTo>
                  <a:pt x="214264" y="203344"/>
                </a:lnTo>
                <a:lnTo>
                  <a:pt x="211751" y="214494"/>
                </a:lnTo>
                <a:lnTo>
                  <a:pt x="209747" y="220134"/>
                </a:lnTo>
                <a:lnTo>
                  <a:pt x="206506" y="226751"/>
                </a:lnTo>
                <a:lnTo>
                  <a:pt x="202440" y="234020"/>
                </a:lnTo>
                <a:lnTo>
                  <a:pt x="197825" y="241724"/>
                </a:lnTo>
                <a:lnTo>
                  <a:pt x="193796" y="248765"/>
                </a:lnTo>
                <a:lnTo>
                  <a:pt x="186779" y="261668"/>
                </a:lnTo>
                <a:lnTo>
                  <a:pt x="182621" y="267776"/>
                </a:lnTo>
                <a:lnTo>
                  <a:pt x="177945" y="273752"/>
                </a:lnTo>
                <a:lnTo>
                  <a:pt x="172922" y="279642"/>
                </a:lnTo>
                <a:lnTo>
                  <a:pt x="167669" y="284521"/>
                </a:lnTo>
                <a:lnTo>
                  <a:pt x="162262" y="288726"/>
                </a:lnTo>
                <a:lnTo>
                  <a:pt x="156752" y="292482"/>
                </a:lnTo>
                <a:lnTo>
                  <a:pt x="151173" y="296891"/>
                </a:lnTo>
                <a:lnTo>
                  <a:pt x="145550" y="301735"/>
                </a:lnTo>
                <a:lnTo>
                  <a:pt x="135173" y="311245"/>
                </a:lnTo>
                <a:lnTo>
                  <a:pt x="127387" y="318647"/>
                </a:lnTo>
                <a:lnTo>
                  <a:pt x="122072" y="321954"/>
                </a:lnTo>
                <a:lnTo>
                  <a:pt x="115671" y="325112"/>
                </a:lnTo>
                <a:lnTo>
                  <a:pt x="108547" y="328169"/>
                </a:lnTo>
                <a:lnTo>
                  <a:pt x="102845" y="331160"/>
                </a:lnTo>
                <a:lnTo>
                  <a:pt x="98090" y="334106"/>
                </a:lnTo>
                <a:lnTo>
                  <a:pt x="93968" y="337023"/>
                </a:lnTo>
                <a:lnTo>
                  <a:pt x="88363" y="339920"/>
                </a:lnTo>
                <a:lnTo>
                  <a:pt x="81768" y="342804"/>
                </a:lnTo>
                <a:lnTo>
                  <a:pt x="74515" y="345678"/>
                </a:lnTo>
                <a:lnTo>
                  <a:pt x="68726" y="347596"/>
                </a:lnTo>
                <a:lnTo>
                  <a:pt x="63915" y="348873"/>
                </a:lnTo>
                <a:lnTo>
                  <a:pt x="59755" y="349725"/>
                </a:lnTo>
                <a:lnTo>
                  <a:pt x="55076" y="351245"/>
                </a:lnTo>
                <a:lnTo>
                  <a:pt x="50053" y="353211"/>
                </a:lnTo>
                <a:lnTo>
                  <a:pt x="44798" y="355475"/>
                </a:lnTo>
                <a:lnTo>
                  <a:pt x="39390" y="356984"/>
                </a:lnTo>
                <a:lnTo>
                  <a:pt x="33880" y="357989"/>
                </a:lnTo>
                <a:lnTo>
                  <a:pt x="28302" y="358660"/>
                </a:lnTo>
                <a:lnTo>
                  <a:pt x="23630" y="359107"/>
                </a:lnTo>
                <a:lnTo>
                  <a:pt x="19563" y="359405"/>
                </a:lnTo>
                <a:lnTo>
                  <a:pt x="10743" y="359884"/>
                </a:lnTo>
                <a:lnTo>
                  <a:pt x="6997" y="359949"/>
                </a:lnTo>
                <a:lnTo>
                  <a:pt x="0" y="36000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80"/>
          <p:cNvSpPr/>
          <p:nvPr/>
        </p:nvSpPr>
        <p:spPr>
          <a:xfrm>
            <a:off x="7255223" y="4680585"/>
            <a:ext cx="154275" cy="274320"/>
          </a:xfrm>
          <a:custGeom>
            <a:avLst/>
            <a:gdLst/>
            <a:ahLst/>
            <a:cxnLst/>
            <a:rect l="0" t="0" r="0" b="0"/>
            <a:pathLst>
              <a:path w="154275" h="274320">
                <a:moveTo>
                  <a:pt x="8542" y="0"/>
                </a:moveTo>
                <a:lnTo>
                  <a:pt x="0" y="0"/>
                </a:lnTo>
                <a:lnTo>
                  <a:pt x="4529" y="4551"/>
                </a:lnTo>
                <a:lnTo>
                  <a:pt x="5867" y="6844"/>
                </a:lnTo>
                <a:lnTo>
                  <a:pt x="8701" y="14622"/>
                </a:lnTo>
                <a:lnTo>
                  <a:pt x="12741" y="20150"/>
                </a:lnTo>
                <a:lnTo>
                  <a:pt x="14198" y="23911"/>
                </a:lnTo>
                <a:lnTo>
                  <a:pt x="15170" y="28323"/>
                </a:lnTo>
                <a:lnTo>
                  <a:pt x="15818" y="33169"/>
                </a:lnTo>
                <a:lnTo>
                  <a:pt x="18155" y="38305"/>
                </a:lnTo>
                <a:lnTo>
                  <a:pt x="21618" y="43634"/>
                </a:lnTo>
                <a:lnTo>
                  <a:pt x="25831" y="49092"/>
                </a:lnTo>
                <a:lnTo>
                  <a:pt x="29593" y="55588"/>
                </a:lnTo>
                <a:lnTo>
                  <a:pt x="33053" y="62776"/>
                </a:lnTo>
                <a:lnTo>
                  <a:pt x="36313" y="70426"/>
                </a:lnTo>
                <a:lnTo>
                  <a:pt x="42474" y="84005"/>
                </a:lnTo>
                <a:lnTo>
                  <a:pt x="51298" y="102360"/>
                </a:lnTo>
                <a:lnTo>
                  <a:pt x="54191" y="108245"/>
                </a:lnTo>
                <a:lnTo>
                  <a:pt x="58025" y="114073"/>
                </a:lnTo>
                <a:lnTo>
                  <a:pt x="62486" y="119864"/>
                </a:lnTo>
                <a:lnTo>
                  <a:pt x="67364" y="125629"/>
                </a:lnTo>
                <a:lnTo>
                  <a:pt x="71569" y="131377"/>
                </a:lnTo>
                <a:lnTo>
                  <a:pt x="75324" y="137115"/>
                </a:lnTo>
                <a:lnTo>
                  <a:pt x="78782" y="142845"/>
                </a:lnTo>
                <a:lnTo>
                  <a:pt x="82038" y="148569"/>
                </a:lnTo>
                <a:lnTo>
                  <a:pt x="88197" y="160011"/>
                </a:lnTo>
                <a:lnTo>
                  <a:pt x="97019" y="177162"/>
                </a:lnTo>
                <a:lnTo>
                  <a:pt x="99911" y="183831"/>
                </a:lnTo>
                <a:lnTo>
                  <a:pt x="102792" y="191134"/>
                </a:lnTo>
                <a:lnTo>
                  <a:pt x="105665" y="198860"/>
                </a:lnTo>
                <a:lnTo>
                  <a:pt x="109486" y="204963"/>
                </a:lnTo>
                <a:lnTo>
                  <a:pt x="113938" y="209985"/>
                </a:lnTo>
                <a:lnTo>
                  <a:pt x="118811" y="214284"/>
                </a:lnTo>
                <a:lnTo>
                  <a:pt x="123012" y="219056"/>
                </a:lnTo>
                <a:lnTo>
                  <a:pt x="126765" y="224142"/>
                </a:lnTo>
                <a:lnTo>
                  <a:pt x="130219" y="229438"/>
                </a:lnTo>
                <a:lnTo>
                  <a:pt x="134058" y="237862"/>
                </a:lnTo>
                <a:lnTo>
                  <a:pt x="135082" y="241442"/>
                </a:lnTo>
                <a:lnTo>
                  <a:pt x="138759" y="247960"/>
                </a:lnTo>
                <a:lnTo>
                  <a:pt x="143569" y="254032"/>
                </a:lnTo>
                <a:lnTo>
                  <a:pt x="146185" y="256984"/>
                </a:lnTo>
                <a:lnTo>
                  <a:pt x="152676" y="264016"/>
                </a:lnTo>
                <a:lnTo>
                  <a:pt x="153209" y="265546"/>
                </a:lnTo>
                <a:lnTo>
                  <a:pt x="153564" y="267518"/>
                </a:lnTo>
                <a:lnTo>
                  <a:pt x="154274" y="2743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81"/>
          <p:cNvSpPr/>
          <p:nvPr/>
        </p:nvSpPr>
        <p:spPr>
          <a:xfrm>
            <a:off x="7238047" y="4672012"/>
            <a:ext cx="171451" cy="240031"/>
          </a:xfrm>
          <a:custGeom>
            <a:avLst/>
            <a:gdLst/>
            <a:ahLst/>
            <a:cxnLst/>
            <a:rect l="0" t="0" r="0" b="0"/>
            <a:pathLst>
              <a:path w="171451" h="240031">
                <a:moveTo>
                  <a:pt x="171450" y="0"/>
                </a:moveTo>
                <a:lnTo>
                  <a:pt x="166899" y="0"/>
                </a:lnTo>
                <a:lnTo>
                  <a:pt x="165559" y="1905"/>
                </a:lnTo>
                <a:lnTo>
                  <a:pt x="164070" y="9102"/>
                </a:lnTo>
                <a:lnTo>
                  <a:pt x="160868" y="16110"/>
                </a:lnTo>
                <a:lnTo>
                  <a:pt x="114117" y="86004"/>
                </a:lnTo>
                <a:lnTo>
                  <a:pt x="107510" y="94484"/>
                </a:lnTo>
                <a:lnTo>
                  <a:pt x="100249" y="102994"/>
                </a:lnTo>
                <a:lnTo>
                  <a:pt x="92550" y="111525"/>
                </a:lnTo>
                <a:lnTo>
                  <a:pt x="85512" y="120071"/>
                </a:lnTo>
                <a:lnTo>
                  <a:pt x="78916" y="128624"/>
                </a:lnTo>
                <a:lnTo>
                  <a:pt x="72613" y="137185"/>
                </a:lnTo>
                <a:lnTo>
                  <a:pt x="66507" y="144797"/>
                </a:lnTo>
                <a:lnTo>
                  <a:pt x="60530" y="151776"/>
                </a:lnTo>
                <a:lnTo>
                  <a:pt x="54641" y="158334"/>
                </a:lnTo>
                <a:lnTo>
                  <a:pt x="49762" y="164611"/>
                </a:lnTo>
                <a:lnTo>
                  <a:pt x="45558" y="170701"/>
                </a:lnTo>
                <a:lnTo>
                  <a:pt x="41801" y="176666"/>
                </a:lnTo>
                <a:lnTo>
                  <a:pt x="37393" y="181595"/>
                </a:lnTo>
                <a:lnTo>
                  <a:pt x="32549" y="185833"/>
                </a:lnTo>
                <a:lnTo>
                  <a:pt x="27414" y="189611"/>
                </a:lnTo>
                <a:lnTo>
                  <a:pt x="23039" y="194035"/>
                </a:lnTo>
                <a:lnTo>
                  <a:pt x="19169" y="198889"/>
                </a:lnTo>
                <a:lnTo>
                  <a:pt x="15637" y="204031"/>
                </a:lnTo>
                <a:lnTo>
                  <a:pt x="12330" y="208410"/>
                </a:lnTo>
                <a:lnTo>
                  <a:pt x="9172" y="212283"/>
                </a:lnTo>
                <a:lnTo>
                  <a:pt x="6115" y="215817"/>
                </a:lnTo>
                <a:lnTo>
                  <a:pt x="2718" y="222284"/>
                </a:lnTo>
                <a:lnTo>
                  <a:pt x="537" y="229646"/>
                </a:lnTo>
                <a:lnTo>
                  <a:pt x="239" y="233192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82"/>
          <p:cNvSpPr/>
          <p:nvPr/>
        </p:nvSpPr>
        <p:spPr>
          <a:xfrm>
            <a:off x="7572375" y="4637722"/>
            <a:ext cx="214313" cy="34291"/>
          </a:xfrm>
          <a:custGeom>
            <a:avLst/>
            <a:gdLst/>
            <a:ahLst/>
            <a:cxnLst/>
            <a:rect l="0" t="0" r="0" b="0"/>
            <a:pathLst>
              <a:path w="214313" h="34291">
                <a:moveTo>
                  <a:pt x="0" y="34290"/>
                </a:moveTo>
                <a:lnTo>
                  <a:pt x="4550" y="29740"/>
                </a:lnTo>
                <a:lnTo>
                  <a:pt x="7796" y="28398"/>
                </a:lnTo>
                <a:lnTo>
                  <a:pt x="11865" y="27505"/>
                </a:lnTo>
                <a:lnTo>
                  <a:pt x="16482" y="26909"/>
                </a:lnTo>
                <a:lnTo>
                  <a:pt x="21466" y="25560"/>
                </a:lnTo>
                <a:lnTo>
                  <a:pt x="26693" y="23707"/>
                </a:lnTo>
                <a:lnTo>
                  <a:pt x="32083" y="21520"/>
                </a:lnTo>
                <a:lnTo>
                  <a:pt x="38534" y="20061"/>
                </a:lnTo>
                <a:lnTo>
                  <a:pt x="45691" y="19089"/>
                </a:lnTo>
                <a:lnTo>
                  <a:pt x="53321" y="18442"/>
                </a:lnTo>
                <a:lnTo>
                  <a:pt x="60312" y="17057"/>
                </a:lnTo>
                <a:lnTo>
                  <a:pt x="66878" y="15181"/>
                </a:lnTo>
                <a:lnTo>
                  <a:pt x="73160" y="12979"/>
                </a:lnTo>
                <a:lnTo>
                  <a:pt x="79254" y="11510"/>
                </a:lnTo>
                <a:lnTo>
                  <a:pt x="85221" y="10531"/>
                </a:lnTo>
                <a:lnTo>
                  <a:pt x="91103" y="9878"/>
                </a:lnTo>
                <a:lnTo>
                  <a:pt x="96931" y="8490"/>
                </a:lnTo>
                <a:lnTo>
                  <a:pt x="102720" y="6613"/>
                </a:lnTo>
                <a:lnTo>
                  <a:pt x="108485" y="4409"/>
                </a:lnTo>
                <a:lnTo>
                  <a:pt x="114233" y="2939"/>
                </a:lnTo>
                <a:lnTo>
                  <a:pt x="119970" y="1959"/>
                </a:lnTo>
                <a:lnTo>
                  <a:pt x="125700" y="1307"/>
                </a:lnTo>
                <a:lnTo>
                  <a:pt x="131425" y="871"/>
                </a:lnTo>
                <a:lnTo>
                  <a:pt x="137146" y="581"/>
                </a:lnTo>
                <a:lnTo>
                  <a:pt x="148583" y="258"/>
                </a:lnTo>
                <a:lnTo>
                  <a:pt x="186928" y="11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283"/>
          <p:cNvSpPr/>
          <p:nvPr/>
        </p:nvSpPr>
        <p:spPr>
          <a:xfrm>
            <a:off x="7623809" y="4757737"/>
            <a:ext cx="162879" cy="1"/>
          </a:xfrm>
          <a:custGeom>
            <a:avLst/>
            <a:gdLst/>
            <a:ahLst/>
            <a:cxnLst/>
            <a:rect l="0" t="0" r="0" b="0"/>
            <a:pathLst>
              <a:path w="162879" h="1">
                <a:moveTo>
                  <a:pt x="0" y="0"/>
                </a:move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284"/>
          <p:cNvSpPr/>
          <p:nvPr/>
        </p:nvSpPr>
        <p:spPr>
          <a:xfrm>
            <a:off x="7889601" y="4544647"/>
            <a:ext cx="205697" cy="350251"/>
          </a:xfrm>
          <a:custGeom>
            <a:avLst/>
            <a:gdLst/>
            <a:ahLst/>
            <a:cxnLst/>
            <a:rect l="0" t="0" r="0" b="0"/>
            <a:pathLst>
              <a:path w="205697" h="350251">
                <a:moveTo>
                  <a:pt x="205696" y="24495"/>
                </a:moveTo>
                <a:lnTo>
                  <a:pt x="198316" y="24495"/>
                </a:lnTo>
                <a:lnTo>
                  <a:pt x="197918" y="23543"/>
                </a:lnTo>
                <a:lnTo>
                  <a:pt x="197228" y="17114"/>
                </a:lnTo>
                <a:lnTo>
                  <a:pt x="196241" y="16717"/>
                </a:lnTo>
                <a:lnTo>
                  <a:pt x="190352" y="16080"/>
                </a:lnTo>
                <a:lnTo>
                  <a:pt x="184356" y="15954"/>
                </a:lnTo>
                <a:lnTo>
                  <a:pt x="78773" y="15923"/>
                </a:lnTo>
                <a:lnTo>
                  <a:pt x="75361" y="14970"/>
                </a:lnTo>
                <a:lnTo>
                  <a:pt x="73086" y="13383"/>
                </a:lnTo>
                <a:lnTo>
                  <a:pt x="71568" y="11372"/>
                </a:lnTo>
                <a:lnTo>
                  <a:pt x="69606" y="10031"/>
                </a:lnTo>
                <a:lnTo>
                  <a:pt x="63244" y="8144"/>
                </a:lnTo>
                <a:lnTo>
                  <a:pt x="61421" y="7703"/>
                </a:lnTo>
                <a:lnTo>
                  <a:pt x="55845" y="2904"/>
                </a:lnTo>
                <a:lnTo>
                  <a:pt x="52711" y="0"/>
                </a:lnTo>
                <a:lnTo>
                  <a:pt x="52271" y="545"/>
                </a:lnTo>
                <a:lnTo>
                  <a:pt x="51507" y="6266"/>
                </a:lnTo>
                <a:lnTo>
                  <a:pt x="51425" y="11580"/>
                </a:lnTo>
                <a:lnTo>
                  <a:pt x="50462" y="13980"/>
                </a:lnTo>
                <a:lnTo>
                  <a:pt x="45507" y="21909"/>
                </a:lnTo>
                <a:lnTo>
                  <a:pt x="44013" y="27473"/>
                </a:lnTo>
                <a:lnTo>
                  <a:pt x="43350" y="35661"/>
                </a:lnTo>
                <a:lnTo>
                  <a:pt x="43172" y="40512"/>
                </a:lnTo>
                <a:lnTo>
                  <a:pt x="40435" y="50981"/>
                </a:lnTo>
                <a:lnTo>
                  <a:pt x="38374" y="56440"/>
                </a:lnTo>
                <a:lnTo>
                  <a:pt x="30918" y="77775"/>
                </a:lnTo>
                <a:lnTo>
                  <a:pt x="28218" y="84780"/>
                </a:lnTo>
                <a:lnTo>
                  <a:pt x="25464" y="91355"/>
                </a:lnTo>
                <a:lnTo>
                  <a:pt x="22677" y="97643"/>
                </a:lnTo>
                <a:lnTo>
                  <a:pt x="17039" y="109711"/>
                </a:lnTo>
                <a:lnTo>
                  <a:pt x="5659" y="132979"/>
                </a:lnTo>
                <a:lnTo>
                  <a:pt x="2490" y="141925"/>
                </a:lnTo>
                <a:lnTo>
                  <a:pt x="708" y="152317"/>
                </a:lnTo>
                <a:lnTo>
                  <a:pt x="179" y="161428"/>
                </a:lnTo>
                <a:lnTo>
                  <a:pt x="0" y="168490"/>
                </a:lnTo>
                <a:lnTo>
                  <a:pt x="938" y="169069"/>
                </a:lnTo>
                <a:lnTo>
                  <a:pt x="4521" y="169713"/>
                </a:lnTo>
                <a:lnTo>
                  <a:pt x="9287" y="169999"/>
                </a:lnTo>
                <a:lnTo>
                  <a:pt x="14580" y="170126"/>
                </a:lnTo>
                <a:lnTo>
                  <a:pt x="20109" y="170183"/>
                </a:lnTo>
                <a:lnTo>
                  <a:pt x="22916" y="169245"/>
                </a:lnTo>
                <a:lnTo>
                  <a:pt x="28576" y="165663"/>
                </a:lnTo>
                <a:lnTo>
                  <a:pt x="34266" y="160896"/>
                </a:lnTo>
                <a:lnTo>
                  <a:pt x="37116" y="158292"/>
                </a:lnTo>
                <a:lnTo>
                  <a:pt x="40922" y="155603"/>
                </a:lnTo>
                <a:lnTo>
                  <a:pt x="45365" y="152858"/>
                </a:lnTo>
                <a:lnTo>
                  <a:pt x="50230" y="150076"/>
                </a:lnTo>
                <a:lnTo>
                  <a:pt x="55380" y="148220"/>
                </a:lnTo>
                <a:lnTo>
                  <a:pt x="60718" y="146983"/>
                </a:lnTo>
                <a:lnTo>
                  <a:pt x="66182" y="146159"/>
                </a:lnTo>
                <a:lnTo>
                  <a:pt x="71729" y="144657"/>
                </a:lnTo>
                <a:lnTo>
                  <a:pt x="77332" y="142703"/>
                </a:lnTo>
                <a:lnTo>
                  <a:pt x="82973" y="140448"/>
                </a:lnTo>
                <a:lnTo>
                  <a:pt x="88639" y="138945"/>
                </a:lnTo>
                <a:lnTo>
                  <a:pt x="94320" y="137942"/>
                </a:lnTo>
                <a:lnTo>
                  <a:pt x="100012" y="137274"/>
                </a:lnTo>
                <a:lnTo>
                  <a:pt x="105713" y="136829"/>
                </a:lnTo>
                <a:lnTo>
                  <a:pt x="111419" y="136531"/>
                </a:lnTo>
                <a:lnTo>
                  <a:pt x="117127" y="136334"/>
                </a:lnTo>
                <a:lnTo>
                  <a:pt x="122837" y="137154"/>
                </a:lnTo>
                <a:lnTo>
                  <a:pt x="128550" y="138653"/>
                </a:lnTo>
                <a:lnTo>
                  <a:pt x="134262" y="140606"/>
                </a:lnTo>
                <a:lnTo>
                  <a:pt x="139024" y="141907"/>
                </a:lnTo>
                <a:lnTo>
                  <a:pt x="143150" y="142775"/>
                </a:lnTo>
                <a:lnTo>
                  <a:pt x="146854" y="143353"/>
                </a:lnTo>
                <a:lnTo>
                  <a:pt x="149323" y="145644"/>
                </a:lnTo>
                <a:lnTo>
                  <a:pt x="150969" y="149076"/>
                </a:lnTo>
                <a:lnTo>
                  <a:pt x="152067" y="153269"/>
                </a:lnTo>
                <a:lnTo>
                  <a:pt x="155825" y="160468"/>
                </a:lnTo>
                <a:lnTo>
                  <a:pt x="158161" y="163721"/>
                </a:lnTo>
                <a:lnTo>
                  <a:pt x="158766" y="167795"/>
                </a:lnTo>
                <a:lnTo>
                  <a:pt x="156898" y="177401"/>
                </a:lnTo>
                <a:lnTo>
                  <a:pt x="155433" y="188021"/>
                </a:lnTo>
                <a:lnTo>
                  <a:pt x="155042" y="193520"/>
                </a:lnTo>
                <a:lnTo>
                  <a:pt x="154782" y="200044"/>
                </a:lnTo>
                <a:lnTo>
                  <a:pt x="154492" y="214912"/>
                </a:lnTo>
                <a:lnTo>
                  <a:pt x="152510" y="221924"/>
                </a:lnTo>
                <a:lnTo>
                  <a:pt x="149284" y="228505"/>
                </a:lnTo>
                <a:lnTo>
                  <a:pt x="145228" y="234796"/>
                </a:lnTo>
                <a:lnTo>
                  <a:pt x="140618" y="240896"/>
                </a:lnTo>
                <a:lnTo>
                  <a:pt x="135641" y="246867"/>
                </a:lnTo>
                <a:lnTo>
                  <a:pt x="130417" y="252753"/>
                </a:lnTo>
                <a:lnTo>
                  <a:pt x="125030" y="259534"/>
                </a:lnTo>
                <a:lnTo>
                  <a:pt x="119534" y="266913"/>
                </a:lnTo>
                <a:lnTo>
                  <a:pt x="113964" y="274690"/>
                </a:lnTo>
                <a:lnTo>
                  <a:pt x="108347" y="281779"/>
                </a:lnTo>
                <a:lnTo>
                  <a:pt x="102696" y="288410"/>
                </a:lnTo>
                <a:lnTo>
                  <a:pt x="97024" y="294736"/>
                </a:lnTo>
                <a:lnTo>
                  <a:pt x="85643" y="306844"/>
                </a:lnTo>
                <a:lnTo>
                  <a:pt x="57606" y="335429"/>
                </a:lnTo>
                <a:lnTo>
                  <a:pt x="54582" y="337512"/>
                </a:lnTo>
                <a:lnTo>
                  <a:pt x="48681" y="339826"/>
                </a:lnTo>
                <a:lnTo>
                  <a:pt x="42884" y="343395"/>
                </a:lnTo>
                <a:lnTo>
                  <a:pt x="34246" y="35025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285"/>
          <p:cNvSpPr/>
          <p:nvPr/>
        </p:nvSpPr>
        <p:spPr>
          <a:xfrm>
            <a:off x="8138207" y="4526279"/>
            <a:ext cx="119969" cy="360047"/>
          </a:xfrm>
          <a:custGeom>
            <a:avLst/>
            <a:gdLst/>
            <a:ahLst/>
            <a:cxnLst/>
            <a:rect l="0" t="0" r="0" b="0"/>
            <a:pathLst>
              <a:path w="119969" h="360047">
                <a:moveTo>
                  <a:pt x="119968" y="0"/>
                </a:moveTo>
                <a:lnTo>
                  <a:pt x="119968" y="32084"/>
                </a:lnTo>
                <a:lnTo>
                  <a:pt x="117428" y="43152"/>
                </a:lnTo>
                <a:lnTo>
                  <a:pt x="113124" y="55375"/>
                </a:lnTo>
                <a:lnTo>
                  <a:pt x="99816" y="94817"/>
                </a:lnTo>
                <a:lnTo>
                  <a:pt x="96057" y="104169"/>
                </a:lnTo>
                <a:lnTo>
                  <a:pt x="91644" y="114214"/>
                </a:lnTo>
                <a:lnTo>
                  <a:pt x="81661" y="135534"/>
                </a:lnTo>
                <a:lnTo>
                  <a:pt x="54092" y="191615"/>
                </a:lnTo>
                <a:lnTo>
                  <a:pt x="49380" y="202991"/>
                </a:lnTo>
                <a:lnTo>
                  <a:pt x="45288" y="214385"/>
                </a:lnTo>
                <a:lnTo>
                  <a:pt x="41606" y="225791"/>
                </a:lnTo>
                <a:lnTo>
                  <a:pt x="37247" y="236253"/>
                </a:lnTo>
                <a:lnTo>
                  <a:pt x="32436" y="246084"/>
                </a:lnTo>
                <a:lnTo>
                  <a:pt x="27322" y="255496"/>
                </a:lnTo>
                <a:lnTo>
                  <a:pt x="22962" y="264629"/>
                </a:lnTo>
                <a:lnTo>
                  <a:pt x="19102" y="273574"/>
                </a:lnTo>
                <a:lnTo>
                  <a:pt x="15576" y="282396"/>
                </a:lnTo>
                <a:lnTo>
                  <a:pt x="12273" y="290182"/>
                </a:lnTo>
                <a:lnTo>
                  <a:pt x="6064" y="303912"/>
                </a:lnTo>
                <a:lnTo>
                  <a:pt x="4027" y="310241"/>
                </a:lnTo>
                <a:lnTo>
                  <a:pt x="2669" y="316365"/>
                </a:lnTo>
                <a:lnTo>
                  <a:pt x="1160" y="327297"/>
                </a:lnTo>
                <a:lnTo>
                  <a:pt x="490" y="335331"/>
                </a:lnTo>
                <a:lnTo>
                  <a:pt x="111" y="345208"/>
                </a:lnTo>
                <a:lnTo>
                  <a:pt x="0" y="349617"/>
                </a:lnTo>
                <a:lnTo>
                  <a:pt x="2513" y="353188"/>
                </a:lnTo>
                <a:lnTo>
                  <a:pt x="8525" y="3600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286"/>
          <p:cNvSpPr/>
          <p:nvPr/>
        </p:nvSpPr>
        <p:spPr>
          <a:xfrm>
            <a:off x="8189594" y="4646443"/>
            <a:ext cx="264880" cy="308310"/>
          </a:xfrm>
          <a:custGeom>
            <a:avLst/>
            <a:gdLst/>
            <a:ahLst/>
            <a:cxnLst/>
            <a:rect l="0" t="0" r="0" b="0"/>
            <a:pathLst>
              <a:path w="264880" h="308310">
                <a:moveTo>
                  <a:pt x="77153" y="68432"/>
                </a:moveTo>
                <a:lnTo>
                  <a:pt x="69773" y="61051"/>
                </a:lnTo>
                <a:lnTo>
                  <a:pt x="70328" y="59701"/>
                </a:lnTo>
                <a:lnTo>
                  <a:pt x="78062" y="50691"/>
                </a:lnTo>
                <a:lnTo>
                  <a:pt x="85996" y="42538"/>
                </a:lnTo>
                <a:lnTo>
                  <a:pt x="92513" y="36921"/>
                </a:lnTo>
                <a:lnTo>
                  <a:pt x="96918" y="34089"/>
                </a:lnTo>
                <a:lnTo>
                  <a:pt x="101760" y="31249"/>
                </a:lnTo>
                <a:lnTo>
                  <a:pt x="106893" y="28403"/>
                </a:lnTo>
                <a:lnTo>
                  <a:pt x="117676" y="22701"/>
                </a:lnTo>
                <a:lnTo>
                  <a:pt x="151494" y="5566"/>
                </a:lnTo>
                <a:lnTo>
                  <a:pt x="157194" y="3661"/>
                </a:lnTo>
                <a:lnTo>
                  <a:pt x="162898" y="2391"/>
                </a:lnTo>
                <a:lnTo>
                  <a:pt x="168606" y="1545"/>
                </a:lnTo>
                <a:lnTo>
                  <a:pt x="174317" y="980"/>
                </a:lnTo>
                <a:lnTo>
                  <a:pt x="180030" y="604"/>
                </a:lnTo>
                <a:lnTo>
                  <a:pt x="185743" y="353"/>
                </a:lnTo>
                <a:lnTo>
                  <a:pt x="197170" y="74"/>
                </a:lnTo>
                <a:lnTo>
                  <a:pt x="202885" y="0"/>
                </a:lnTo>
                <a:lnTo>
                  <a:pt x="207646" y="903"/>
                </a:lnTo>
                <a:lnTo>
                  <a:pt x="215478" y="4447"/>
                </a:lnTo>
                <a:lnTo>
                  <a:pt x="222133" y="9196"/>
                </a:lnTo>
                <a:lnTo>
                  <a:pt x="225241" y="11796"/>
                </a:lnTo>
                <a:lnTo>
                  <a:pt x="227314" y="14482"/>
                </a:lnTo>
                <a:lnTo>
                  <a:pt x="229616" y="20007"/>
                </a:lnTo>
                <a:lnTo>
                  <a:pt x="229278" y="23766"/>
                </a:lnTo>
                <a:lnTo>
                  <a:pt x="226362" y="33022"/>
                </a:lnTo>
                <a:lnTo>
                  <a:pt x="225203" y="38159"/>
                </a:lnTo>
                <a:lnTo>
                  <a:pt x="224430" y="43487"/>
                </a:lnTo>
                <a:lnTo>
                  <a:pt x="223915" y="48944"/>
                </a:lnTo>
                <a:lnTo>
                  <a:pt x="221667" y="54488"/>
                </a:lnTo>
                <a:lnTo>
                  <a:pt x="218264" y="60088"/>
                </a:lnTo>
                <a:lnTo>
                  <a:pt x="214089" y="65727"/>
                </a:lnTo>
                <a:lnTo>
                  <a:pt x="209401" y="71391"/>
                </a:lnTo>
                <a:lnTo>
                  <a:pt x="204371" y="77072"/>
                </a:lnTo>
                <a:lnTo>
                  <a:pt x="193702" y="88464"/>
                </a:lnTo>
                <a:lnTo>
                  <a:pt x="182610" y="99877"/>
                </a:lnTo>
                <a:lnTo>
                  <a:pt x="176986" y="104635"/>
                </a:lnTo>
                <a:lnTo>
                  <a:pt x="171330" y="108760"/>
                </a:lnTo>
                <a:lnTo>
                  <a:pt x="165655" y="112462"/>
                </a:lnTo>
                <a:lnTo>
                  <a:pt x="160920" y="115883"/>
                </a:lnTo>
                <a:lnTo>
                  <a:pt x="153118" y="122224"/>
                </a:lnTo>
                <a:lnTo>
                  <a:pt x="146475" y="128217"/>
                </a:lnTo>
                <a:lnTo>
                  <a:pt x="143371" y="131148"/>
                </a:lnTo>
                <a:lnTo>
                  <a:pt x="140348" y="133103"/>
                </a:lnTo>
                <a:lnTo>
                  <a:pt x="132497" y="135854"/>
                </a:lnTo>
                <a:lnTo>
                  <a:pt x="130325" y="136497"/>
                </a:lnTo>
                <a:lnTo>
                  <a:pt x="130698" y="136668"/>
                </a:lnTo>
                <a:lnTo>
                  <a:pt x="136121" y="136966"/>
                </a:lnTo>
                <a:lnTo>
                  <a:pt x="143799" y="131111"/>
                </a:lnTo>
                <a:lnTo>
                  <a:pt x="149001" y="129627"/>
                </a:lnTo>
                <a:lnTo>
                  <a:pt x="157029" y="126427"/>
                </a:lnTo>
                <a:lnTo>
                  <a:pt x="166946" y="121830"/>
                </a:lnTo>
                <a:lnTo>
                  <a:pt x="177703" y="116612"/>
                </a:lnTo>
                <a:lnTo>
                  <a:pt x="184191" y="114839"/>
                </a:lnTo>
                <a:lnTo>
                  <a:pt x="191375" y="113657"/>
                </a:lnTo>
                <a:lnTo>
                  <a:pt x="199021" y="112870"/>
                </a:lnTo>
                <a:lnTo>
                  <a:pt x="206023" y="113297"/>
                </a:lnTo>
                <a:lnTo>
                  <a:pt x="212597" y="114534"/>
                </a:lnTo>
                <a:lnTo>
                  <a:pt x="218884" y="116312"/>
                </a:lnTo>
                <a:lnTo>
                  <a:pt x="224028" y="117497"/>
                </a:lnTo>
                <a:lnTo>
                  <a:pt x="232284" y="118813"/>
                </a:lnTo>
                <a:lnTo>
                  <a:pt x="235818" y="120117"/>
                </a:lnTo>
                <a:lnTo>
                  <a:pt x="242285" y="124105"/>
                </a:lnTo>
                <a:lnTo>
                  <a:pt x="246297" y="126503"/>
                </a:lnTo>
                <a:lnTo>
                  <a:pt x="250876" y="129053"/>
                </a:lnTo>
                <a:lnTo>
                  <a:pt x="255833" y="131706"/>
                </a:lnTo>
                <a:lnTo>
                  <a:pt x="259138" y="134427"/>
                </a:lnTo>
                <a:lnTo>
                  <a:pt x="261342" y="137194"/>
                </a:lnTo>
                <a:lnTo>
                  <a:pt x="262811" y="139990"/>
                </a:lnTo>
                <a:lnTo>
                  <a:pt x="264443" y="148178"/>
                </a:lnTo>
                <a:lnTo>
                  <a:pt x="264879" y="153029"/>
                </a:lnTo>
                <a:lnTo>
                  <a:pt x="264216" y="158167"/>
                </a:lnTo>
                <a:lnTo>
                  <a:pt x="262821" y="163498"/>
                </a:lnTo>
                <a:lnTo>
                  <a:pt x="260939" y="168956"/>
                </a:lnTo>
                <a:lnTo>
                  <a:pt x="257781" y="175453"/>
                </a:lnTo>
                <a:lnTo>
                  <a:pt x="253768" y="182642"/>
                </a:lnTo>
                <a:lnTo>
                  <a:pt x="249189" y="190292"/>
                </a:lnTo>
                <a:lnTo>
                  <a:pt x="244231" y="197297"/>
                </a:lnTo>
                <a:lnTo>
                  <a:pt x="239020" y="203872"/>
                </a:lnTo>
                <a:lnTo>
                  <a:pt x="233643" y="210160"/>
                </a:lnTo>
                <a:lnTo>
                  <a:pt x="227200" y="217210"/>
                </a:lnTo>
                <a:lnTo>
                  <a:pt x="212420" y="232663"/>
                </a:lnTo>
                <a:lnTo>
                  <a:pt x="204478" y="239832"/>
                </a:lnTo>
                <a:lnTo>
                  <a:pt x="196327" y="246516"/>
                </a:lnTo>
                <a:lnTo>
                  <a:pt x="188034" y="252877"/>
                </a:lnTo>
                <a:lnTo>
                  <a:pt x="180602" y="259023"/>
                </a:lnTo>
                <a:lnTo>
                  <a:pt x="173742" y="265025"/>
                </a:lnTo>
                <a:lnTo>
                  <a:pt x="167263" y="270931"/>
                </a:lnTo>
                <a:lnTo>
                  <a:pt x="160086" y="275821"/>
                </a:lnTo>
                <a:lnTo>
                  <a:pt x="152445" y="280034"/>
                </a:lnTo>
                <a:lnTo>
                  <a:pt x="124200" y="293639"/>
                </a:lnTo>
                <a:lnTo>
                  <a:pt x="106121" y="302589"/>
                </a:lnTo>
                <a:lnTo>
                  <a:pt x="99323" y="304546"/>
                </a:lnTo>
                <a:lnTo>
                  <a:pt x="91933" y="305851"/>
                </a:lnTo>
                <a:lnTo>
                  <a:pt x="84149" y="306721"/>
                </a:lnTo>
                <a:lnTo>
                  <a:pt x="77054" y="307301"/>
                </a:lnTo>
                <a:lnTo>
                  <a:pt x="70420" y="307688"/>
                </a:lnTo>
                <a:lnTo>
                  <a:pt x="58921" y="308118"/>
                </a:lnTo>
                <a:lnTo>
                  <a:pt x="50635" y="308309"/>
                </a:lnTo>
                <a:lnTo>
                  <a:pt x="46139" y="307407"/>
                </a:lnTo>
                <a:lnTo>
                  <a:pt x="41237" y="305854"/>
                </a:lnTo>
                <a:lnTo>
                  <a:pt x="36064" y="303866"/>
                </a:lnTo>
                <a:lnTo>
                  <a:pt x="31663" y="302540"/>
                </a:lnTo>
                <a:lnTo>
                  <a:pt x="24233" y="301067"/>
                </a:lnTo>
                <a:lnTo>
                  <a:pt x="17756" y="300413"/>
                </a:lnTo>
                <a:lnTo>
                  <a:pt x="11702" y="300122"/>
                </a:lnTo>
                <a:lnTo>
                  <a:pt x="0" y="29988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=6x+27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1052"/>
          <p:cNvSpPr/>
          <p:nvPr/>
        </p:nvSpPr>
        <p:spPr>
          <a:xfrm>
            <a:off x="2480309" y="1740217"/>
            <a:ext cx="205738" cy="248594"/>
          </a:xfrm>
          <a:custGeom>
            <a:avLst/>
            <a:gdLst/>
            <a:ahLst/>
            <a:cxnLst/>
            <a:rect l="0" t="0" r="0" b="0"/>
            <a:pathLst>
              <a:path w="205738" h="248594">
                <a:moveTo>
                  <a:pt x="0" y="0"/>
                </a:moveTo>
                <a:lnTo>
                  <a:pt x="0" y="8220"/>
                </a:lnTo>
                <a:lnTo>
                  <a:pt x="4551" y="13019"/>
                </a:lnTo>
                <a:lnTo>
                  <a:pt x="5892" y="15347"/>
                </a:lnTo>
                <a:lnTo>
                  <a:pt x="7381" y="20473"/>
                </a:lnTo>
                <a:lnTo>
                  <a:pt x="10583" y="25927"/>
                </a:lnTo>
                <a:lnTo>
                  <a:pt x="12771" y="28715"/>
                </a:lnTo>
                <a:lnTo>
                  <a:pt x="15182" y="30573"/>
                </a:lnTo>
                <a:lnTo>
                  <a:pt x="17741" y="31812"/>
                </a:lnTo>
                <a:lnTo>
                  <a:pt x="20400" y="32638"/>
                </a:lnTo>
                <a:lnTo>
                  <a:pt x="25895" y="36096"/>
                </a:lnTo>
                <a:lnTo>
                  <a:pt x="31511" y="40808"/>
                </a:lnTo>
                <a:lnTo>
                  <a:pt x="37183" y="46077"/>
                </a:lnTo>
                <a:lnTo>
                  <a:pt x="40029" y="49768"/>
                </a:lnTo>
                <a:lnTo>
                  <a:pt x="42878" y="54134"/>
                </a:lnTo>
                <a:lnTo>
                  <a:pt x="45731" y="58949"/>
                </a:lnTo>
                <a:lnTo>
                  <a:pt x="47632" y="63112"/>
                </a:lnTo>
                <a:lnTo>
                  <a:pt x="49745" y="70277"/>
                </a:lnTo>
                <a:lnTo>
                  <a:pt x="51261" y="74474"/>
                </a:lnTo>
                <a:lnTo>
                  <a:pt x="53224" y="79177"/>
                </a:lnTo>
                <a:lnTo>
                  <a:pt x="55486" y="84217"/>
                </a:lnTo>
                <a:lnTo>
                  <a:pt x="58898" y="88530"/>
                </a:lnTo>
                <a:lnTo>
                  <a:pt x="63078" y="92357"/>
                </a:lnTo>
                <a:lnTo>
                  <a:pt x="67770" y="95862"/>
                </a:lnTo>
                <a:lnTo>
                  <a:pt x="70898" y="99150"/>
                </a:lnTo>
                <a:lnTo>
                  <a:pt x="72983" y="102295"/>
                </a:lnTo>
                <a:lnTo>
                  <a:pt x="76252" y="109282"/>
                </a:lnTo>
                <a:lnTo>
                  <a:pt x="80880" y="118737"/>
                </a:lnTo>
                <a:lnTo>
                  <a:pt x="84400" y="123926"/>
                </a:lnTo>
                <a:lnTo>
                  <a:pt x="88652" y="129290"/>
                </a:lnTo>
                <a:lnTo>
                  <a:pt x="93392" y="134771"/>
                </a:lnTo>
                <a:lnTo>
                  <a:pt x="101198" y="143401"/>
                </a:lnTo>
                <a:lnTo>
                  <a:pt x="107842" y="150411"/>
                </a:lnTo>
                <a:lnTo>
                  <a:pt x="131556" y="174393"/>
                </a:lnTo>
                <a:lnTo>
                  <a:pt x="157056" y="199917"/>
                </a:lnTo>
                <a:lnTo>
                  <a:pt x="159949" y="203763"/>
                </a:lnTo>
                <a:lnTo>
                  <a:pt x="162830" y="208232"/>
                </a:lnTo>
                <a:lnTo>
                  <a:pt x="165704" y="213116"/>
                </a:lnTo>
                <a:lnTo>
                  <a:pt x="168572" y="217325"/>
                </a:lnTo>
                <a:lnTo>
                  <a:pt x="174299" y="224542"/>
                </a:lnTo>
                <a:lnTo>
                  <a:pt x="177159" y="226847"/>
                </a:lnTo>
                <a:lnTo>
                  <a:pt x="180019" y="228384"/>
                </a:lnTo>
                <a:lnTo>
                  <a:pt x="182878" y="229408"/>
                </a:lnTo>
                <a:lnTo>
                  <a:pt x="184783" y="231044"/>
                </a:lnTo>
                <a:lnTo>
                  <a:pt x="186054" y="233087"/>
                </a:lnTo>
                <a:lnTo>
                  <a:pt x="186901" y="235401"/>
                </a:lnTo>
                <a:lnTo>
                  <a:pt x="188418" y="236944"/>
                </a:lnTo>
                <a:lnTo>
                  <a:pt x="190383" y="237973"/>
                </a:lnTo>
                <a:lnTo>
                  <a:pt x="192644" y="238659"/>
                </a:lnTo>
                <a:lnTo>
                  <a:pt x="197697" y="241961"/>
                </a:lnTo>
                <a:lnTo>
                  <a:pt x="205728" y="248593"/>
                </a:lnTo>
                <a:lnTo>
                  <a:pt x="205737" y="244049"/>
                </a:lnTo>
                <a:lnTo>
                  <a:pt x="204786" y="242709"/>
                </a:lnTo>
                <a:lnTo>
                  <a:pt x="203199" y="241816"/>
                </a:lnTo>
                <a:lnTo>
                  <a:pt x="197168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53"/>
          <p:cNvSpPr/>
          <p:nvPr/>
        </p:nvSpPr>
        <p:spPr>
          <a:xfrm>
            <a:off x="2497454" y="1765935"/>
            <a:ext cx="180024" cy="188596"/>
          </a:xfrm>
          <a:custGeom>
            <a:avLst/>
            <a:gdLst/>
            <a:ahLst/>
            <a:cxnLst/>
            <a:rect l="0" t="0" r="0" b="0"/>
            <a:pathLst>
              <a:path w="180024" h="188596">
                <a:moveTo>
                  <a:pt x="180023" y="0"/>
                </a:moveTo>
                <a:lnTo>
                  <a:pt x="172642" y="0"/>
                </a:lnTo>
                <a:lnTo>
                  <a:pt x="167253" y="4550"/>
                </a:lnTo>
                <a:lnTo>
                  <a:pt x="163890" y="6844"/>
                </a:lnTo>
                <a:lnTo>
                  <a:pt x="159742" y="9325"/>
                </a:lnTo>
                <a:lnTo>
                  <a:pt x="155073" y="11931"/>
                </a:lnTo>
                <a:lnTo>
                  <a:pt x="151007" y="15574"/>
                </a:lnTo>
                <a:lnTo>
                  <a:pt x="147344" y="19908"/>
                </a:lnTo>
                <a:lnTo>
                  <a:pt x="143950" y="24702"/>
                </a:lnTo>
                <a:lnTo>
                  <a:pt x="140734" y="28850"/>
                </a:lnTo>
                <a:lnTo>
                  <a:pt x="137638" y="32568"/>
                </a:lnTo>
                <a:lnTo>
                  <a:pt x="134621" y="35999"/>
                </a:lnTo>
                <a:lnTo>
                  <a:pt x="128729" y="42352"/>
                </a:lnTo>
                <a:lnTo>
                  <a:pt x="121983" y="49303"/>
                </a:lnTo>
                <a:lnTo>
                  <a:pt x="101213" y="70216"/>
                </a:lnTo>
                <a:lnTo>
                  <a:pt x="97955" y="74433"/>
                </a:lnTo>
                <a:lnTo>
                  <a:pt x="94831" y="79149"/>
                </a:lnTo>
                <a:lnTo>
                  <a:pt x="91796" y="84198"/>
                </a:lnTo>
                <a:lnTo>
                  <a:pt x="87868" y="88517"/>
                </a:lnTo>
                <a:lnTo>
                  <a:pt x="83343" y="92349"/>
                </a:lnTo>
                <a:lnTo>
                  <a:pt x="78423" y="95856"/>
                </a:lnTo>
                <a:lnTo>
                  <a:pt x="74189" y="99146"/>
                </a:lnTo>
                <a:lnTo>
                  <a:pt x="70415" y="102292"/>
                </a:lnTo>
                <a:lnTo>
                  <a:pt x="66946" y="105342"/>
                </a:lnTo>
                <a:lnTo>
                  <a:pt x="60552" y="111271"/>
                </a:lnTo>
                <a:lnTo>
                  <a:pt x="57513" y="114186"/>
                </a:lnTo>
                <a:lnTo>
                  <a:pt x="54534" y="118033"/>
                </a:lnTo>
                <a:lnTo>
                  <a:pt x="51596" y="122504"/>
                </a:lnTo>
                <a:lnTo>
                  <a:pt x="48685" y="127389"/>
                </a:lnTo>
                <a:lnTo>
                  <a:pt x="45792" y="131598"/>
                </a:lnTo>
                <a:lnTo>
                  <a:pt x="42911" y="135357"/>
                </a:lnTo>
                <a:lnTo>
                  <a:pt x="40037" y="138815"/>
                </a:lnTo>
                <a:lnTo>
                  <a:pt x="37169" y="142073"/>
                </a:lnTo>
                <a:lnTo>
                  <a:pt x="31442" y="148234"/>
                </a:lnTo>
                <a:lnTo>
                  <a:pt x="22863" y="157057"/>
                </a:lnTo>
                <a:lnTo>
                  <a:pt x="20005" y="158997"/>
                </a:lnTo>
                <a:lnTo>
                  <a:pt x="17147" y="160290"/>
                </a:lnTo>
                <a:lnTo>
                  <a:pt x="14289" y="161152"/>
                </a:lnTo>
                <a:lnTo>
                  <a:pt x="12384" y="162680"/>
                </a:lnTo>
                <a:lnTo>
                  <a:pt x="11114" y="164651"/>
                </a:lnTo>
                <a:lnTo>
                  <a:pt x="9702" y="169380"/>
                </a:lnTo>
                <a:lnTo>
                  <a:pt x="9075" y="174657"/>
                </a:lnTo>
                <a:lnTo>
                  <a:pt x="8722" y="178432"/>
                </a:lnTo>
                <a:lnTo>
                  <a:pt x="4066" y="184102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54"/>
          <p:cNvSpPr/>
          <p:nvPr/>
        </p:nvSpPr>
        <p:spPr>
          <a:xfrm>
            <a:off x="2737484" y="1671742"/>
            <a:ext cx="214314" cy="137056"/>
          </a:xfrm>
          <a:custGeom>
            <a:avLst/>
            <a:gdLst/>
            <a:ahLst/>
            <a:cxnLst/>
            <a:rect l="0" t="0" r="0" b="0"/>
            <a:pathLst>
              <a:path w="214314" h="137056">
                <a:moveTo>
                  <a:pt x="0" y="25613"/>
                </a:moveTo>
                <a:lnTo>
                  <a:pt x="0" y="17393"/>
                </a:lnTo>
                <a:lnTo>
                  <a:pt x="2541" y="14657"/>
                </a:lnTo>
                <a:lnTo>
                  <a:pt x="7381" y="9690"/>
                </a:lnTo>
                <a:lnTo>
                  <a:pt x="8731" y="9283"/>
                </a:lnTo>
                <a:lnTo>
                  <a:pt x="15182" y="8709"/>
                </a:lnTo>
                <a:lnTo>
                  <a:pt x="20400" y="8575"/>
                </a:lnTo>
                <a:lnTo>
                  <a:pt x="37183" y="8477"/>
                </a:lnTo>
                <a:lnTo>
                  <a:pt x="40029" y="7521"/>
                </a:lnTo>
                <a:lnTo>
                  <a:pt x="45731" y="3920"/>
                </a:lnTo>
                <a:lnTo>
                  <a:pt x="51440" y="1684"/>
                </a:lnTo>
                <a:lnTo>
                  <a:pt x="58105" y="690"/>
                </a:lnTo>
                <a:lnTo>
                  <a:pt x="62549" y="425"/>
                </a:lnTo>
                <a:lnTo>
                  <a:pt x="74268" y="0"/>
                </a:lnTo>
                <a:lnTo>
                  <a:pt x="80951" y="2482"/>
                </a:lnTo>
                <a:lnTo>
                  <a:pt x="91661" y="7285"/>
                </a:lnTo>
                <a:lnTo>
                  <a:pt x="95666" y="10482"/>
                </a:lnTo>
                <a:lnTo>
                  <a:pt x="98068" y="12668"/>
                </a:lnTo>
                <a:lnTo>
                  <a:pt x="100621" y="14125"/>
                </a:lnTo>
                <a:lnTo>
                  <a:pt x="105998" y="15745"/>
                </a:lnTo>
                <a:lnTo>
                  <a:pt x="111563" y="16464"/>
                </a:lnTo>
                <a:lnTo>
                  <a:pt x="114381" y="16656"/>
                </a:lnTo>
                <a:lnTo>
                  <a:pt x="117211" y="17737"/>
                </a:lnTo>
                <a:lnTo>
                  <a:pt x="122897" y="21477"/>
                </a:lnTo>
                <a:lnTo>
                  <a:pt x="124794" y="23808"/>
                </a:lnTo>
                <a:lnTo>
                  <a:pt x="126058" y="26315"/>
                </a:lnTo>
                <a:lnTo>
                  <a:pt x="126902" y="28938"/>
                </a:lnTo>
                <a:lnTo>
                  <a:pt x="127464" y="31640"/>
                </a:lnTo>
                <a:lnTo>
                  <a:pt x="127838" y="34393"/>
                </a:lnTo>
                <a:lnTo>
                  <a:pt x="128440" y="41105"/>
                </a:lnTo>
                <a:lnTo>
                  <a:pt x="128522" y="44563"/>
                </a:lnTo>
                <a:lnTo>
                  <a:pt x="128575" y="54544"/>
                </a:lnTo>
                <a:lnTo>
                  <a:pt x="127627" y="57283"/>
                </a:lnTo>
                <a:lnTo>
                  <a:pt x="126042" y="60061"/>
                </a:lnTo>
                <a:lnTo>
                  <a:pt x="124033" y="62866"/>
                </a:lnTo>
                <a:lnTo>
                  <a:pt x="121742" y="65688"/>
                </a:lnTo>
                <a:lnTo>
                  <a:pt x="119261" y="68522"/>
                </a:lnTo>
                <a:lnTo>
                  <a:pt x="116655" y="71364"/>
                </a:lnTo>
                <a:lnTo>
                  <a:pt x="113965" y="75163"/>
                </a:lnTo>
                <a:lnTo>
                  <a:pt x="111220" y="79602"/>
                </a:lnTo>
                <a:lnTo>
                  <a:pt x="108437" y="84465"/>
                </a:lnTo>
                <a:lnTo>
                  <a:pt x="104676" y="87707"/>
                </a:lnTo>
                <a:lnTo>
                  <a:pt x="100264" y="89869"/>
                </a:lnTo>
                <a:lnTo>
                  <a:pt x="95418" y="91310"/>
                </a:lnTo>
                <a:lnTo>
                  <a:pt x="91235" y="93224"/>
                </a:lnTo>
                <a:lnTo>
                  <a:pt x="87493" y="95452"/>
                </a:lnTo>
                <a:lnTo>
                  <a:pt x="84046" y="97889"/>
                </a:lnTo>
                <a:lnTo>
                  <a:pt x="80796" y="100467"/>
                </a:lnTo>
                <a:lnTo>
                  <a:pt x="77677" y="103138"/>
                </a:lnTo>
                <a:lnTo>
                  <a:pt x="74645" y="105871"/>
                </a:lnTo>
                <a:lnTo>
                  <a:pt x="71671" y="107693"/>
                </a:lnTo>
                <a:lnTo>
                  <a:pt x="65826" y="109718"/>
                </a:lnTo>
                <a:lnTo>
                  <a:pt x="60054" y="113158"/>
                </a:lnTo>
                <a:lnTo>
                  <a:pt x="57181" y="115408"/>
                </a:lnTo>
                <a:lnTo>
                  <a:pt x="54314" y="117861"/>
                </a:lnTo>
                <a:lnTo>
                  <a:pt x="51449" y="120449"/>
                </a:lnTo>
                <a:lnTo>
                  <a:pt x="44559" y="126896"/>
                </a:lnTo>
                <a:lnTo>
                  <a:pt x="43041" y="127425"/>
                </a:lnTo>
                <a:lnTo>
                  <a:pt x="37307" y="128169"/>
                </a:lnTo>
                <a:lnTo>
                  <a:pt x="34688" y="128441"/>
                </a:lnTo>
                <a:lnTo>
                  <a:pt x="34467" y="131004"/>
                </a:lnTo>
                <a:lnTo>
                  <a:pt x="34301" y="136701"/>
                </a:lnTo>
                <a:lnTo>
                  <a:pt x="38844" y="136950"/>
                </a:lnTo>
                <a:lnTo>
                  <a:pt x="52311" y="137049"/>
                </a:lnTo>
                <a:lnTo>
                  <a:pt x="97612" y="137055"/>
                </a:lnTo>
                <a:lnTo>
                  <a:pt x="103175" y="136103"/>
                </a:lnTo>
                <a:lnTo>
                  <a:pt x="107836" y="134515"/>
                </a:lnTo>
                <a:lnTo>
                  <a:pt x="111896" y="132504"/>
                </a:lnTo>
                <a:lnTo>
                  <a:pt x="115555" y="131164"/>
                </a:lnTo>
                <a:lnTo>
                  <a:pt x="122160" y="129674"/>
                </a:lnTo>
                <a:lnTo>
                  <a:pt x="126208" y="129277"/>
                </a:lnTo>
                <a:lnTo>
                  <a:pt x="130811" y="129012"/>
                </a:lnTo>
                <a:lnTo>
                  <a:pt x="135785" y="128836"/>
                </a:lnTo>
                <a:lnTo>
                  <a:pt x="141006" y="127765"/>
                </a:lnTo>
                <a:lnTo>
                  <a:pt x="146392" y="126100"/>
                </a:lnTo>
                <a:lnTo>
                  <a:pt x="151887" y="124036"/>
                </a:lnTo>
                <a:lnTo>
                  <a:pt x="156503" y="122661"/>
                </a:lnTo>
                <a:lnTo>
                  <a:pt x="160533" y="121744"/>
                </a:lnTo>
                <a:lnTo>
                  <a:pt x="164172" y="121133"/>
                </a:lnTo>
                <a:lnTo>
                  <a:pt x="168503" y="120725"/>
                </a:lnTo>
                <a:lnTo>
                  <a:pt x="173296" y="120453"/>
                </a:lnTo>
                <a:lnTo>
                  <a:pt x="178396" y="120272"/>
                </a:lnTo>
                <a:lnTo>
                  <a:pt x="182748" y="119199"/>
                </a:lnTo>
                <a:lnTo>
                  <a:pt x="186602" y="117531"/>
                </a:lnTo>
                <a:lnTo>
                  <a:pt x="190124" y="115467"/>
                </a:lnTo>
                <a:lnTo>
                  <a:pt x="194377" y="114090"/>
                </a:lnTo>
                <a:lnTo>
                  <a:pt x="199117" y="113173"/>
                </a:lnTo>
                <a:lnTo>
                  <a:pt x="214313" y="1113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55"/>
          <p:cNvSpPr/>
          <p:nvPr/>
        </p:nvSpPr>
        <p:spPr>
          <a:xfrm>
            <a:off x="3003232" y="1911667"/>
            <a:ext cx="162879" cy="1"/>
          </a:xfrm>
          <a:custGeom>
            <a:avLst/>
            <a:gdLst/>
            <a:ahLst/>
            <a:cxnLst/>
            <a:rect l="0" t="0" r="0" b="0"/>
            <a:pathLst>
              <a:path w="162879" h="1">
                <a:moveTo>
                  <a:pt x="0" y="0"/>
                </a:move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56"/>
          <p:cNvSpPr/>
          <p:nvPr/>
        </p:nvSpPr>
        <p:spPr>
          <a:xfrm>
            <a:off x="3260441" y="1707150"/>
            <a:ext cx="227454" cy="298815"/>
          </a:xfrm>
          <a:custGeom>
            <a:avLst/>
            <a:gdLst/>
            <a:ahLst/>
            <a:cxnLst/>
            <a:rect l="0" t="0" r="0" b="0"/>
            <a:pathLst>
              <a:path w="227454" h="298815">
                <a:moveTo>
                  <a:pt x="85691" y="15922"/>
                </a:moveTo>
                <a:lnTo>
                  <a:pt x="81140" y="11371"/>
                </a:lnTo>
                <a:lnTo>
                  <a:pt x="80752" y="10031"/>
                </a:lnTo>
                <a:lnTo>
                  <a:pt x="81446" y="9137"/>
                </a:lnTo>
                <a:lnTo>
                  <a:pt x="84852" y="7703"/>
                </a:lnTo>
                <a:lnTo>
                  <a:pt x="85318" y="4967"/>
                </a:lnTo>
                <a:lnTo>
                  <a:pt x="85617" y="0"/>
                </a:lnTo>
                <a:lnTo>
                  <a:pt x="85669" y="3690"/>
                </a:lnTo>
                <a:lnTo>
                  <a:pt x="84724" y="4910"/>
                </a:lnTo>
                <a:lnTo>
                  <a:pt x="83141" y="5723"/>
                </a:lnTo>
                <a:lnTo>
                  <a:pt x="81134" y="6265"/>
                </a:lnTo>
                <a:lnTo>
                  <a:pt x="79795" y="7579"/>
                </a:lnTo>
                <a:lnTo>
                  <a:pt x="78903" y="9408"/>
                </a:lnTo>
                <a:lnTo>
                  <a:pt x="78308" y="11579"/>
                </a:lnTo>
                <a:lnTo>
                  <a:pt x="75107" y="16532"/>
                </a:lnTo>
                <a:lnTo>
                  <a:pt x="69842" y="22922"/>
                </a:lnTo>
                <a:lnTo>
                  <a:pt x="64042" y="28876"/>
                </a:lnTo>
                <a:lnTo>
                  <a:pt x="40209" y="52824"/>
                </a:lnTo>
                <a:lnTo>
                  <a:pt x="34362" y="61216"/>
                </a:lnTo>
                <a:lnTo>
                  <a:pt x="28588" y="70343"/>
                </a:lnTo>
                <a:lnTo>
                  <a:pt x="22847" y="77574"/>
                </a:lnTo>
                <a:lnTo>
                  <a:pt x="20935" y="81788"/>
                </a:lnTo>
                <a:lnTo>
                  <a:pt x="19660" y="86503"/>
                </a:lnTo>
                <a:lnTo>
                  <a:pt x="18811" y="91551"/>
                </a:lnTo>
                <a:lnTo>
                  <a:pt x="17867" y="99700"/>
                </a:lnTo>
                <a:lnTo>
                  <a:pt x="17615" y="103206"/>
                </a:lnTo>
                <a:lnTo>
                  <a:pt x="14795" y="112183"/>
                </a:lnTo>
                <a:lnTo>
                  <a:pt x="12709" y="117243"/>
                </a:lnTo>
                <a:lnTo>
                  <a:pt x="11319" y="122522"/>
                </a:lnTo>
                <a:lnTo>
                  <a:pt x="10392" y="127946"/>
                </a:lnTo>
                <a:lnTo>
                  <a:pt x="9774" y="133467"/>
                </a:lnTo>
                <a:lnTo>
                  <a:pt x="6548" y="142142"/>
                </a:lnTo>
                <a:lnTo>
                  <a:pt x="4354" y="145789"/>
                </a:lnTo>
                <a:lnTo>
                  <a:pt x="1916" y="154921"/>
                </a:lnTo>
                <a:lnTo>
                  <a:pt x="1266" y="160023"/>
                </a:lnTo>
                <a:lnTo>
                  <a:pt x="833" y="165329"/>
                </a:lnTo>
                <a:lnTo>
                  <a:pt x="544" y="170772"/>
                </a:lnTo>
                <a:lnTo>
                  <a:pt x="137" y="184994"/>
                </a:lnTo>
                <a:lnTo>
                  <a:pt x="0" y="202883"/>
                </a:lnTo>
                <a:lnTo>
                  <a:pt x="941" y="207238"/>
                </a:lnTo>
                <a:lnTo>
                  <a:pt x="4527" y="214616"/>
                </a:lnTo>
                <a:lnTo>
                  <a:pt x="9296" y="221071"/>
                </a:lnTo>
                <a:lnTo>
                  <a:pt x="14590" y="227114"/>
                </a:lnTo>
                <a:lnTo>
                  <a:pt x="20118" y="232975"/>
                </a:lnTo>
                <a:lnTo>
                  <a:pt x="25750" y="241295"/>
                </a:lnTo>
                <a:lnTo>
                  <a:pt x="28585" y="246181"/>
                </a:lnTo>
                <a:lnTo>
                  <a:pt x="32380" y="249438"/>
                </a:lnTo>
                <a:lnTo>
                  <a:pt x="36816" y="251609"/>
                </a:lnTo>
                <a:lnTo>
                  <a:pt x="41677" y="253057"/>
                </a:lnTo>
                <a:lnTo>
                  <a:pt x="45871" y="254974"/>
                </a:lnTo>
                <a:lnTo>
                  <a:pt x="49619" y="257205"/>
                </a:lnTo>
                <a:lnTo>
                  <a:pt x="53071" y="259645"/>
                </a:lnTo>
                <a:lnTo>
                  <a:pt x="57277" y="262224"/>
                </a:lnTo>
                <a:lnTo>
                  <a:pt x="61986" y="264896"/>
                </a:lnTo>
                <a:lnTo>
                  <a:pt x="67030" y="267630"/>
                </a:lnTo>
                <a:lnTo>
                  <a:pt x="72298" y="269452"/>
                </a:lnTo>
                <a:lnTo>
                  <a:pt x="77715" y="270667"/>
                </a:lnTo>
                <a:lnTo>
                  <a:pt x="83231" y="271477"/>
                </a:lnTo>
                <a:lnTo>
                  <a:pt x="88813" y="272017"/>
                </a:lnTo>
                <a:lnTo>
                  <a:pt x="94440" y="272377"/>
                </a:lnTo>
                <a:lnTo>
                  <a:pt x="104819" y="272777"/>
                </a:lnTo>
                <a:lnTo>
                  <a:pt x="112607" y="272955"/>
                </a:lnTo>
                <a:lnTo>
                  <a:pt x="146027" y="273084"/>
                </a:lnTo>
                <a:lnTo>
                  <a:pt x="150680" y="272136"/>
                </a:lnTo>
                <a:lnTo>
                  <a:pt x="155687" y="270551"/>
                </a:lnTo>
                <a:lnTo>
                  <a:pt x="160930" y="268542"/>
                </a:lnTo>
                <a:lnTo>
                  <a:pt x="166330" y="266251"/>
                </a:lnTo>
                <a:lnTo>
                  <a:pt x="177411" y="261164"/>
                </a:lnTo>
                <a:lnTo>
                  <a:pt x="182080" y="258474"/>
                </a:lnTo>
                <a:lnTo>
                  <a:pt x="186145" y="255729"/>
                </a:lnTo>
                <a:lnTo>
                  <a:pt x="193202" y="250138"/>
                </a:lnTo>
                <a:lnTo>
                  <a:pt x="199514" y="244478"/>
                </a:lnTo>
                <a:lnTo>
                  <a:pt x="205494" y="238788"/>
                </a:lnTo>
                <a:lnTo>
                  <a:pt x="217094" y="227373"/>
                </a:lnTo>
                <a:lnTo>
                  <a:pt x="219013" y="224517"/>
                </a:lnTo>
                <a:lnTo>
                  <a:pt x="222666" y="215946"/>
                </a:lnTo>
                <a:lnTo>
                  <a:pt x="226896" y="210232"/>
                </a:lnTo>
                <a:lnTo>
                  <a:pt x="227453" y="207374"/>
                </a:lnTo>
                <a:lnTo>
                  <a:pt x="226871" y="204517"/>
                </a:lnTo>
                <a:lnTo>
                  <a:pt x="223685" y="198802"/>
                </a:lnTo>
                <a:lnTo>
                  <a:pt x="219094" y="193087"/>
                </a:lnTo>
                <a:lnTo>
                  <a:pt x="213879" y="187372"/>
                </a:lnTo>
                <a:lnTo>
                  <a:pt x="211155" y="184515"/>
                </a:lnTo>
                <a:lnTo>
                  <a:pt x="208386" y="182610"/>
                </a:lnTo>
                <a:lnTo>
                  <a:pt x="202770" y="180493"/>
                </a:lnTo>
                <a:lnTo>
                  <a:pt x="198804" y="179301"/>
                </a:lnTo>
                <a:lnTo>
                  <a:pt x="192796" y="179023"/>
                </a:lnTo>
                <a:lnTo>
                  <a:pt x="177968" y="178844"/>
                </a:lnTo>
                <a:lnTo>
                  <a:pt x="173879" y="179781"/>
                </a:lnTo>
                <a:lnTo>
                  <a:pt x="169248" y="181359"/>
                </a:lnTo>
                <a:lnTo>
                  <a:pt x="164255" y="183364"/>
                </a:lnTo>
                <a:lnTo>
                  <a:pt x="159975" y="185652"/>
                </a:lnTo>
                <a:lnTo>
                  <a:pt x="156169" y="188131"/>
                </a:lnTo>
                <a:lnTo>
                  <a:pt x="152678" y="190735"/>
                </a:lnTo>
                <a:lnTo>
                  <a:pt x="148447" y="193424"/>
                </a:lnTo>
                <a:lnTo>
                  <a:pt x="143720" y="196169"/>
                </a:lnTo>
                <a:lnTo>
                  <a:pt x="138665" y="198952"/>
                </a:lnTo>
                <a:lnTo>
                  <a:pt x="134342" y="201759"/>
                </a:lnTo>
                <a:lnTo>
                  <a:pt x="130508" y="204584"/>
                </a:lnTo>
                <a:lnTo>
                  <a:pt x="123707" y="210262"/>
                </a:lnTo>
                <a:lnTo>
                  <a:pt x="117510" y="215960"/>
                </a:lnTo>
                <a:lnTo>
                  <a:pt x="111580" y="224208"/>
                </a:lnTo>
                <a:lnTo>
                  <a:pt x="105770" y="233271"/>
                </a:lnTo>
                <a:lnTo>
                  <a:pt x="100012" y="240474"/>
                </a:lnTo>
                <a:lnTo>
                  <a:pt x="94279" y="249390"/>
                </a:lnTo>
                <a:lnTo>
                  <a:pt x="91416" y="254435"/>
                </a:lnTo>
                <a:lnTo>
                  <a:pt x="88235" y="262580"/>
                </a:lnTo>
                <a:lnTo>
                  <a:pt x="86822" y="269376"/>
                </a:lnTo>
                <a:lnTo>
                  <a:pt x="86026" y="278556"/>
                </a:lnTo>
                <a:lnTo>
                  <a:pt x="85735" y="288515"/>
                </a:lnTo>
                <a:lnTo>
                  <a:pt x="88251" y="292014"/>
                </a:lnTo>
                <a:lnTo>
                  <a:pt x="93076" y="297471"/>
                </a:lnTo>
                <a:lnTo>
                  <a:pt x="94424" y="297919"/>
                </a:lnTo>
                <a:lnTo>
                  <a:pt x="96275" y="298218"/>
                </a:lnTo>
                <a:lnTo>
                  <a:pt x="102836" y="2988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57"/>
          <p:cNvSpPr/>
          <p:nvPr/>
        </p:nvSpPr>
        <p:spPr>
          <a:xfrm>
            <a:off x="3552225" y="1808797"/>
            <a:ext cx="188243" cy="205741"/>
          </a:xfrm>
          <a:custGeom>
            <a:avLst/>
            <a:gdLst/>
            <a:ahLst/>
            <a:cxnLst/>
            <a:rect l="0" t="0" r="0" b="0"/>
            <a:pathLst>
              <a:path w="188243" h="205741">
                <a:moveTo>
                  <a:pt x="8220" y="0"/>
                </a:moveTo>
                <a:lnTo>
                  <a:pt x="0" y="0"/>
                </a:lnTo>
                <a:lnTo>
                  <a:pt x="4303" y="0"/>
                </a:lnTo>
                <a:lnTo>
                  <a:pt x="5608" y="953"/>
                </a:lnTo>
                <a:lnTo>
                  <a:pt x="6479" y="2540"/>
                </a:lnTo>
                <a:lnTo>
                  <a:pt x="7059" y="4551"/>
                </a:lnTo>
                <a:lnTo>
                  <a:pt x="10244" y="9325"/>
                </a:lnTo>
                <a:lnTo>
                  <a:pt x="14834" y="14622"/>
                </a:lnTo>
                <a:lnTo>
                  <a:pt x="20049" y="20151"/>
                </a:lnTo>
                <a:lnTo>
                  <a:pt x="36829" y="37161"/>
                </a:lnTo>
                <a:lnTo>
                  <a:pt x="39675" y="40966"/>
                </a:lnTo>
                <a:lnTo>
                  <a:pt x="42525" y="45408"/>
                </a:lnTo>
                <a:lnTo>
                  <a:pt x="45378" y="50275"/>
                </a:lnTo>
                <a:lnTo>
                  <a:pt x="48231" y="55424"/>
                </a:lnTo>
                <a:lnTo>
                  <a:pt x="53942" y="66225"/>
                </a:lnTo>
                <a:lnTo>
                  <a:pt x="56799" y="70820"/>
                </a:lnTo>
                <a:lnTo>
                  <a:pt x="59656" y="74836"/>
                </a:lnTo>
                <a:lnTo>
                  <a:pt x="62513" y="78466"/>
                </a:lnTo>
                <a:lnTo>
                  <a:pt x="65370" y="82791"/>
                </a:lnTo>
                <a:lnTo>
                  <a:pt x="68228" y="87579"/>
                </a:lnTo>
                <a:lnTo>
                  <a:pt x="71085" y="92676"/>
                </a:lnTo>
                <a:lnTo>
                  <a:pt x="76800" y="103419"/>
                </a:lnTo>
                <a:lnTo>
                  <a:pt x="79657" y="108951"/>
                </a:lnTo>
                <a:lnTo>
                  <a:pt x="83467" y="113592"/>
                </a:lnTo>
                <a:lnTo>
                  <a:pt x="87912" y="117638"/>
                </a:lnTo>
                <a:lnTo>
                  <a:pt x="92780" y="121288"/>
                </a:lnTo>
                <a:lnTo>
                  <a:pt x="97931" y="125626"/>
                </a:lnTo>
                <a:lnTo>
                  <a:pt x="103269" y="130423"/>
                </a:lnTo>
                <a:lnTo>
                  <a:pt x="117345" y="143736"/>
                </a:lnTo>
                <a:lnTo>
                  <a:pt x="143385" y="169467"/>
                </a:lnTo>
                <a:lnTo>
                  <a:pt x="166217" y="192288"/>
                </a:lnTo>
                <a:lnTo>
                  <a:pt x="168796" y="193915"/>
                </a:lnTo>
                <a:lnTo>
                  <a:pt x="174202" y="195722"/>
                </a:lnTo>
                <a:lnTo>
                  <a:pt x="178050" y="196739"/>
                </a:lnTo>
                <a:lnTo>
                  <a:pt x="183740" y="201592"/>
                </a:lnTo>
                <a:lnTo>
                  <a:pt x="188242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58"/>
          <p:cNvSpPr/>
          <p:nvPr/>
        </p:nvSpPr>
        <p:spPr>
          <a:xfrm>
            <a:off x="3612360" y="1817370"/>
            <a:ext cx="145253" cy="180023"/>
          </a:xfrm>
          <a:custGeom>
            <a:avLst/>
            <a:gdLst/>
            <a:ahLst/>
            <a:cxnLst/>
            <a:rect l="0" t="0" r="0" b="0"/>
            <a:pathLst>
              <a:path w="145253" h="180023">
                <a:moveTo>
                  <a:pt x="145252" y="0"/>
                </a:moveTo>
                <a:lnTo>
                  <a:pt x="137871" y="0"/>
                </a:lnTo>
                <a:lnTo>
                  <a:pt x="137474" y="952"/>
                </a:lnTo>
                <a:lnTo>
                  <a:pt x="137033" y="4550"/>
                </a:lnTo>
                <a:lnTo>
                  <a:pt x="135963" y="6843"/>
                </a:lnTo>
                <a:lnTo>
                  <a:pt x="132233" y="11931"/>
                </a:lnTo>
                <a:lnTo>
                  <a:pt x="129905" y="14622"/>
                </a:lnTo>
                <a:lnTo>
                  <a:pt x="127401" y="17368"/>
                </a:lnTo>
                <a:lnTo>
                  <a:pt x="122078" y="22959"/>
                </a:lnTo>
                <a:lnTo>
                  <a:pt x="116537" y="28619"/>
                </a:lnTo>
                <a:lnTo>
                  <a:pt x="113727" y="32414"/>
                </a:lnTo>
                <a:lnTo>
                  <a:pt x="110900" y="36849"/>
                </a:lnTo>
                <a:lnTo>
                  <a:pt x="108063" y="41711"/>
                </a:lnTo>
                <a:lnTo>
                  <a:pt x="104267" y="45905"/>
                </a:lnTo>
                <a:lnTo>
                  <a:pt x="99832" y="49653"/>
                </a:lnTo>
                <a:lnTo>
                  <a:pt x="94969" y="53104"/>
                </a:lnTo>
                <a:lnTo>
                  <a:pt x="90775" y="57310"/>
                </a:lnTo>
                <a:lnTo>
                  <a:pt x="87026" y="62019"/>
                </a:lnTo>
                <a:lnTo>
                  <a:pt x="83575" y="67064"/>
                </a:lnTo>
                <a:lnTo>
                  <a:pt x="79369" y="72331"/>
                </a:lnTo>
                <a:lnTo>
                  <a:pt x="74660" y="77748"/>
                </a:lnTo>
                <a:lnTo>
                  <a:pt x="69616" y="83265"/>
                </a:lnTo>
                <a:lnTo>
                  <a:pt x="58931" y="94474"/>
                </a:lnTo>
                <a:lnTo>
                  <a:pt x="53415" y="100130"/>
                </a:lnTo>
                <a:lnTo>
                  <a:pt x="48785" y="105806"/>
                </a:lnTo>
                <a:lnTo>
                  <a:pt x="44745" y="111495"/>
                </a:lnTo>
                <a:lnTo>
                  <a:pt x="41100" y="117192"/>
                </a:lnTo>
                <a:lnTo>
                  <a:pt x="36765" y="122895"/>
                </a:lnTo>
                <a:lnTo>
                  <a:pt x="31970" y="128603"/>
                </a:lnTo>
                <a:lnTo>
                  <a:pt x="26869" y="134313"/>
                </a:lnTo>
                <a:lnTo>
                  <a:pt x="23467" y="139071"/>
                </a:lnTo>
                <a:lnTo>
                  <a:pt x="21200" y="143197"/>
                </a:lnTo>
                <a:lnTo>
                  <a:pt x="19688" y="146899"/>
                </a:lnTo>
                <a:lnTo>
                  <a:pt x="17728" y="151273"/>
                </a:lnTo>
                <a:lnTo>
                  <a:pt x="13010" y="161212"/>
                </a:lnTo>
                <a:lnTo>
                  <a:pt x="10418" y="164625"/>
                </a:lnTo>
                <a:lnTo>
                  <a:pt x="7738" y="166900"/>
                </a:lnTo>
                <a:lnTo>
                  <a:pt x="4998" y="168416"/>
                </a:lnTo>
                <a:lnTo>
                  <a:pt x="3172" y="170380"/>
                </a:lnTo>
                <a:lnTo>
                  <a:pt x="1955" y="172641"/>
                </a:lnTo>
                <a:lnTo>
                  <a:pt x="0" y="178564"/>
                </a:lnTo>
                <a:lnTo>
                  <a:pt x="793" y="179050"/>
                </a:lnTo>
                <a:lnTo>
                  <a:pt x="4213" y="179590"/>
                </a:lnTo>
                <a:lnTo>
                  <a:pt x="8092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59"/>
          <p:cNvSpPr/>
          <p:nvPr/>
        </p:nvSpPr>
        <p:spPr>
          <a:xfrm>
            <a:off x="3843337" y="1894522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17145"/>
                </a:moveTo>
                <a:lnTo>
                  <a:pt x="45380" y="17145"/>
                </a:lnTo>
                <a:lnTo>
                  <a:pt x="49303" y="16192"/>
                </a:lnTo>
                <a:lnTo>
                  <a:pt x="53824" y="14605"/>
                </a:lnTo>
                <a:lnTo>
                  <a:pt x="58742" y="12594"/>
                </a:lnTo>
                <a:lnTo>
                  <a:pt x="63926" y="11254"/>
                </a:lnTo>
                <a:lnTo>
                  <a:pt x="69288" y="10360"/>
                </a:lnTo>
                <a:lnTo>
                  <a:pt x="74767" y="9764"/>
                </a:lnTo>
                <a:lnTo>
                  <a:pt x="79372" y="9367"/>
                </a:lnTo>
                <a:lnTo>
                  <a:pt x="83395" y="9102"/>
                </a:lnTo>
                <a:lnTo>
                  <a:pt x="87029" y="8926"/>
                </a:lnTo>
                <a:lnTo>
                  <a:pt x="96147" y="8730"/>
                </a:lnTo>
                <a:lnTo>
                  <a:pt x="127030" y="8582"/>
                </a:lnTo>
                <a:lnTo>
                  <a:pt x="131359" y="7626"/>
                </a:lnTo>
                <a:lnTo>
                  <a:pt x="135198" y="6037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60"/>
          <p:cNvSpPr/>
          <p:nvPr/>
        </p:nvSpPr>
        <p:spPr>
          <a:xfrm>
            <a:off x="4031932" y="1748821"/>
            <a:ext cx="291466" cy="210555"/>
          </a:xfrm>
          <a:custGeom>
            <a:avLst/>
            <a:gdLst/>
            <a:ahLst/>
            <a:cxnLst/>
            <a:rect l="0" t="0" r="0" b="0"/>
            <a:pathLst>
              <a:path w="291466" h="210555">
                <a:moveTo>
                  <a:pt x="0" y="25686"/>
                </a:moveTo>
                <a:lnTo>
                  <a:pt x="7381" y="25686"/>
                </a:lnTo>
                <a:lnTo>
                  <a:pt x="7778" y="24733"/>
                </a:lnTo>
                <a:lnTo>
                  <a:pt x="8468" y="18305"/>
                </a:lnTo>
                <a:lnTo>
                  <a:pt x="13093" y="12916"/>
                </a:lnTo>
                <a:lnTo>
                  <a:pt x="15396" y="11458"/>
                </a:lnTo>
                <a:lnTo>
                  <a:pt x="20495" y="9837"/>
                </a:lnTo>
                <a:lnTo>
                  <a:pt x="28721" y="8925"/>
                </a:lnTo>
                <a:lnTo>
                  <a:pt x="31530" y="7845"/>
                </a:lnTo>
                <a:lnTo>
                  <a:pt x="40034" y="2725"/>
                </a:lnTo>
                <a:lnTo>
                  <a:pt x="45733" y="1194"/>
                </a:lnTo>
                <a:lnTo>
                  <a:pt x="53981" y="513"/>
                </a:lnTo>
                <a:lnTo>
                  <a:pt x="63997" y="211"/>
                </a:lnTo>
                <a:lnTo>
                  <a:pt x="87038" y="0"/>
                </a:lnTo>
                <a:lnTo>
                  <a:pt x="91363" y="942"/>
                </a:lnTo>
                <a:lnTo>
                  <a:pt x="96151" y="2523"/>
                </a:lnTo>
                <a:lnTo>
                  <a:pt x="108422" y="7352"/>
                </a:lnTo>
                <a:lnTo>
                  <a:pt x="115098" y="12740"/>
                </a:lnTo>
                <a:lnTo>
                  <a:pt x="120370" y="17710"/>
                </a:lnTo>
                <a:lnTo>
                  <a:pt x="123109" y="20368"/>
                </a:lnTo>
                <a:lnTo>
                  <a:pt x="124935" y="23093"/>
                </a:lnTo>
                <a:lnTo>
                  <a:pt x="126964" y="28661"/>
                </a:lnTo>
                <a:lnTo>
                  <a:pt x="127866" y="34311"/>
                </a:lnTo>
                <a:lnTo>
                  <a:pt x="128267" y="39997"/>
                </a:lnTo>
                <a:lnTo>
                  <a:pt x="128445" y="45699"/>
                </a:lnTo>
                <a:lnTo>
                  <a:pt x="127540" y="49505"/>
                </a:lnTo>
                <a:lnTo>
                  <a:pt x="125984" y="53948"/>
                </a:lnTo>
                <a:lnTo>
                  <a:pt x="123994" y="58815"/>
                </a:lnTo>
                <a:lnTo>
                  <a:pt x="121716" y="63012"/>
                </a:lnTo>
                <a:lnTo>
                  <a:pt x="119244" y="66762"/>
                </a:lnTo>
                <a:lnTo>
                  <a:pt x="116643" y="70215"/>
                </a:lnTo>
                <a:lnTo>
                  <a:pt x="113957" y="74422"/>
                </a:lnTo>
                <a:lnTo>
                  <a:pt x="111214" y="79132"/>
                </a:lnTo>
                <a:lnTo>
                  <a:pt x="108433" y="84176"/>
                </a:lnTo>
                <a:lnTo>
                  <a:pt x="105626" y="88492"/>
                </a:lnTo>
                <a:lnTo>
                  <a:pt x="102802" y="92322"/>
                </a:lnTo>
                <a:lnTo>
                  <a:pt x="99968" y="95828"/>
                </a:lnTo>
                <a:lnTo>
                  <a:pt x="97125" y="100070"/>
                </a:lnTo>
                <a:lnTo>
                  <a:pt x="94278" y="104802"/>
                </a:lnTo>
                <a:lnTo>
                  <a:pt x="91427" y="109863"/>
                </a:lnTo>
                <a:lnTo>
                  <a:pt x="88573" y="114189"/>
                </a:lnTo>
                <a:lnTo>
                  <a:pt x="85719" y="118025"/>
                </a:lnTo>
                <a:lnTo>
                  <a:pt x="82864" y="121536"/>
                </a:lnTo>
                <a:lnTo>
                  <a:pt x="80960" y="125781"/>
                </a:lnTo>
                <a:lnTo>
                  <a:pt x="79691" y="130516"/>
                </a:lnTo>
                <a:lnTo>
                  <a:pt x="78844" y="135578"/>
                </a:lnTo>
                <a:lnTo>
                  <a:pt x="78281" y="139905"/>
                </a:lnTo>
                <a:lnTo>
                  <a:pt x="77905" y="143742"/>
                </a:lnTo>
                <a:lnTo>
                  <a:pt x="77654" y="147252"/>
                </a:lnTo>
                <a:lnTo>
                  <a:pt x="77375" y="153693"/>
                </a:lnTo>
                <a:lnTo>
                  <a:pt x="77251" y="160683"/>
                </a:lnTo>
                <a:lnTo>
                  <a:pt x="77157" y="186507"/>
                </a:lnTo>
                <a:lnTo>
                  <a:pt x="79694" y="190190"/>
                </a:lnTo>
                <a:lnTo>
                  <a:pt x="83997" y="195001"/>
                </a:lnTo>
                <a:lnTo>
                  <a:pt x="89085" y="200315"/>
                </a:lnTo>
                <a:lnTo>
                  <a:pt x="91774" y="202113"/>
                </a:lnTo>
                <a:lnTo>
                  <a:pt x="97304" y="204110"/>
                </a:lnTo>
                <a:lnTo>
                  <a:pt x="105772" y="205235"/>
                </a:lnTo>
                <a:lnTo>
                  <a:pt x="108614" y="206345"/>
                </a:lnTo>
                <a:lnTo>
                  <a:pt x="114313" y="210119"/>
                </a:lnTo>
                <a:lnTo>
                  <a:pt x="117166" y="210554"/>
                </a:lnTo>
                <a:lnTo>
                  <a:pt x="120021" y="209891"/>
                </a:lnTo>
                <a:lnTo>
                  <a:pt x="122876" y="208497"/>
                </a:lnTo>
                <a:lnTo>
                  <a:pt x="131129" y="206948"/>
                </a:lnTo>
                <a:lnTo>
                  <a:pt x="135997" y="206535"/>
                </a:lnTo>
                <a:lnTo>
                  <a:pt x="141147" y="205307"/>
                </a:lnTo>
                <a:lnTo>
                  <a:pt x="146485" y="203536"/>
                </a:lnTo>
                <a:lnTo>
                  <a:pt x="151949" y="201403"/>
                </a:lnTo>
                <a:lnTo>
                  <a:pt x="157497" y="199028"/>
                </a:lnTo>
                <a:lnTo>
                  <a:pt x="168741" y="193849"/>
                </a:lnTo>
                <a:lnTo>
                  <a:pt x="185782" y="185579"/>
                </a:lnTo>
                <a:lnTo>
                  <a:pt x="191482" y="183716"/>
                </a:lnTo>
                <a:lnTo>
                  <a:pt x="197187" y="182475"/>
                </a:lnTo>
                <a:lnTo>
                  <a:pt x="202896" y="181647"/>
                </a:lnTo>
                <a:lnTo>
                  <a:pt x="208606" y="180142"/>
                </a:lnTo>
                <a:lnTo>
                  <a:pt x="214318" y="178187"/>
                </a:lnTo>
                <a:lnTo>
                  <a:pt x="220031" y="175931"/>
                </a:lnTo>
                <a:lnTo>
                  <a:pt x="225746" y="173474"/>
                </a:lnTo>
                <a:lnTo>
                  <a:pt x="237174" y="168205"/>
                </a:lnTo>
                <a:lnTo>
                  <a:pt x="254318" y="159883"/>
                </a:lnTo>
                <a:lnTo>
                  <a:pt x="263208" y="154227"/>
                </a:lnTo>
                <a:lnTo>
                  <a:pt x="270334" y="148538"/>
                </a:lnTo>
                <a:lnTo>
                  <a:pt x="276676" y="142834"/>
                </a:lnTo>
                <a:lnTo>
                  <a:pt x="279701" y="140932"/>
                </a:lnTo>
                <a:lnTo>
                  <a:pt x="282670" y="139664"/>
                </a:lnTo>
                <a:lnTo>
                  <a:pt x="291465" y="1371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61"/>
          <p:cNvSpPr/>
          <p:nvPr/>
        </p:nvSpPr>
        <p:spPr>
          <a:xfrm>
            <a:off x="4340542" y="1671647"/>
            <a:ext cx="171451" cy="257166"/>
          </a:xfrm>
          <a:custGeom>
            <a:avLst/>
            <a:gdLst/>
            <a:ahLst/>
            <a:cxnLst/>
            <a:rect l="0" t="0" r="0" b="0"/>
            <a:pathLst>
              <a:path w="171451" h="257166">
                <a:moveTo>
                  <a:pt x="0" y="42853"/>
                </a:moveTo>
                <a:lnTo>
                  <a:pt x="0" y="38302"/>
                </a:lnTo>
                <a:lnTo>
                  <a:pt x="953" y="36961"/>
                </a:lnTo>
                <a:lnTo>
                  <a:pt x="2540" y="36067"/>
                </a:lnTo>
                <a:lnTo>
                  <a:pt x="4551" y="35472"/>
                </a:lnTo>
                <a:lnTo>
                  <a:pt x="5891" y="34122"/>
                </a:lnTo>
                <a:lnTo>
                  <a:pt x="6785" y="32270"/>
                </a:lnTo>
                <a:lnTo>
                  <a:pt x="7778" y="27672"/>
                </a:lnTo>
                <a:lnTo>
                  <a:pt x="8219" y="22453"/>
                </a:lnTo>
                <a:lnTo>
                  <a:pt x="9290" y="20680"/>
                </a:lnTo>
                <a:lnTo>
                  <a:pt x="10956" y="19498"/>
                </a:lnTo>
                <a:lnTo>
                  <a:pt x="13019" y="18711"/>
                </a:lnTo>
                <a:lnTo>
                  <a:pt x="17851" y="15295"/>
                </a:lnTo>
                <a:lnTo>
                  <a:pt x="20473" y="13051"/>
                </a:lnTo>
                <a:lnTo>
                  <a:pt x="23174" y="11555"/>
                </a:lnTo>
                <a:lnTo>
                  <a:pt x="25927" y="10557"/>
                </a:lnTo>
                <a:lnTo>
                  <a:pt x="28714" y="9892"/>
                </a:lnTo>
                <a:lnTo>
                  <a:pt x="31526" y="8497"/>
                </a:lnTo>
                <a:lnTo>
                  <a:pt x="34352" y="6614"/>
                </a:lnTo>
                <a:lnTo>
                  <a:pt x="37189" y="4406"/>
                </a:lnTo>
                <a:lnTo>
                  <a:pt x="40985" y="2934"/>
                </a:lnTo>
                <a:lnTo>
                  <a:pt x="45421" y="1953"/>
                </a:lnTo>
                <a:lnTo>
                  <a:pt x="50283" y="1298"/>
                </a:lnTo>
                <a:lnTo>
                  <a:pt x="55430" y="862"/>
                </a:lnTo>
                <a:lnTo>
                  <a:pt x="60766" y="572"/>
                </a:lnTo>
                <a:lnTo>
                  <a:pt x="71774" y="249"/>
                </a:lnTo>
                <a:lnTo>
                  <a:pt x="104677" y="5"/>
                </a:lnTo>
                <a:lnTo>
                  <a:pt x="109790" y="0"/>
                </a:lnTo>
                <a:lnTo>
                  <a:pt x="115103" y="949"/>
                </a:lnTo>
                <a:lnTo>
                  <a:pt x="120551" y="2535"/>
                </a:lnTo>
                <a:lnTo>
                  <a:pt x="126087" y="4544"/>
                </a:lnTo>
                <a:lnTo>
                  <a:pt x="130731" y="5883"/>
                </a:lnTo>
                <a:lnTo>
                  <a:pt x="134779" y="6777"/>
                </a:lnTo>
                <a:lnTo>
                  <a:pt x="138430" y="7372"/>
                </a:lnTo>
                <a:lnTo>
                  <a:pt x="141817" y="8721"/>
                </a:lnTo>
                <a:lnTo>
                  <a:pt x="145027" y="10573"/>
                </a:lnTo>
                <a:lnTo>
                  <a:pt x="148120" y="12761"/>
                </a:lnTo>
                <a:lnTo>
                  <a:pt x="150181" y="15171"/>
                </a:lnTo>
                <a:lnTo>
                  <a:pt x="151556" y="17731"/>
                </a:lnTo>
                <a:lnTo>
                  <a:pt x="152472" y="20390"/>
                </a:lnTo>
                <a:lnTo>
                  <a:pt x="156031" y="25884"/>
                </a:lnTo>
                <a:lnTo>
                  <a:pt x="158313" y="28683"/>
                </a:lnTo>
                <a:lnTo>
                  <a:pt x="159834" y="32454"/>
                </a:lnTo>
                <a:lnTo>
                  <a:pt x="160849" y="36872"/>
                </a:lnTo>
                <a:lnTo>
                  <a:pt x="161525" y="41723"/>
                </a:lnTo>
                <a:lnTo>
                  <a:pt x="161976" y="46862"/>
                </a:lnTo>
                <a:lnTo>
                  <a:pt x="162276" y="52193"/>
                </a:lnTo>
                <a:lnTo>
                  <a:pt x="162611" y="63196"/>
                </a:lnTo>
                <a:lnTo>
                  <a:pt x="162759" y="74437"/>
                </a:lnTo>
                <a:lnTo>
                  <a:pt x="161846" y="80101"/>
                </a:lnTo>
                <a:lnTo>
                  <a:pt x="160285" y="85782"/>
                </a:lnTo>
                <a:lnTo>
                  <a:pt x="158291" y="91475"/>
                </a:lnTo>
                <a:lnTo>
                  <a:pt x="156962" y="97175"/>
                </a:lnTo>
                <a:lnTo>
                  <a:pt x="156076" y="102880"/>
                </a:lnTo>
                <a:lnTo>
                  <a:pt x="155487" y="108588"/>
                </a:lnTo>
                <a:lnTo>
                  <a:pt x="154140" y="114299"/>
                </a:lnTo>
                <a:lnTo>
                  <a:pt x="152290" y="120011"/>
                </a:lnTo>
                <a:lnTo>
                  <a:pt x="150105" y="125724"/>
                </a:lnTo>
                <a:lnTo>
                  <a:pt x="148647" y="132390"/>
                </a:lnTo>
                <a:lnTo>
                  <a:pt x="147676" y="139692"/>
                </a:lnTo>
                <a:lnTo>
                  <a:pt x="147028" y="147417"/>
                </a:lnTo>
                <a:lnTo>
                  <a:pt x="145643" y="154472"/>
                </a:lnTo>
                <a:lnTo>
                  <a:pt x="143768" y="161081"/>
                </a:lnTo>
                <a:lnTo>
                  <a:pt x="141566" y="167391"/>
                </a:lnTo>
                <a:lnTo>
                  <a:pt x="140097" y="173503"/>
                </a:lnTo>
                <a:lnTo>
                  <a:pt x="139118" y="179483"/>
                </a:lnTo>
                <a:lnTo>
                  <a:pt x="138466" y="185375"/>
                </a:lnTo>
                <a:lnTo>
                  <a:pt x="138030" y="191207"/>
                </a:lnTo>
                <a:lnTo>
                  <a:pt x="137740" y="197001"/>
                </a:lnTo>
                <a:lnTo>
                  <a:pt x="137547" y="202768"/>
                </a:lnTo>
                <a:lnTo>
                  <a:pt x="138370" y="207565"/>
                </a:lnTo>
                <a:lnTo>
                  <a:pt x="141825" y="215436"/>
                </a:lnTo>
                <a:lnTo>
                  <a:pt x="143996" y="222109"/>
                </a:lnTo>
                <a:lnTo>
                  <a:pt x="144961" y="228250"/>
                </a:lnTo>
                <a:lnTo>
                  <a:pt x="145390" y="234154"/>
                </a:lnTo>
                <a:lnTo>
                  <a:pt x="145580" y="239953"/>
                </a:lnTo>
                <a:lnTo>
                  <a:pt x="145631" y="242833"/>
                </a:lnTo>
                <a:lnTo>
                  <a:pt x="146617" y="244753"/>
                </a:lnTo>
                <a:lnTo>
                  <a:pt x="148227" y="246033"/>
                </a:lnTo>
                <a:lnTo>
                  <a:pt x="150253" y="246886"/>
                </a:lnTo>
                <a:lnTo>
                  <a:pt x="151603" y="248407"/>
                </a:lnTo>
                <a:lnTo>
                  <a:pt x="152504" y="250374"/>
                </a:lnTo>
                <a:lnTo>
                  <a:pt x="153105" y="252638"/>
                </a:lnTo>
                <a:lnTo>
                  <a:pt x="154457" y="254147"/>
                </a:lnTo>
                <a:lnTo>
                  <a:pt x="156312" y="255153"/>
                </a:lnTo>
                <a:lnTo>
                  <a:pt x="162493" y="257047"/>
                </a:lnTo>
                <a:lnTo>
                  <a:pt x="165247" y="257113"/>
                </a:lnTo>
                <a:lnTo>
                  <a:pt x="171450" y="2571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62"/>
          <p:cNvSpPr/>
          <p:nvPr/>
        </p:nvSpPr>
        <p:spPr>
          <a:xfrm>
            <a:off x="4344176" y="1765935"/>
            <a:ext cx="270687" cy="60008"/>
          </a:xfrm>
          <a:custGeom>
            <a:avLst/>
            <a:gdLst/>
            <a:ahLst/>
            <a:cxnLst/>
            <a:rect l="0" t="0" r="0" b="0"/>
            <a:pathLst>
              <a:path w="270687" h="60008">
                <a:moveTo>
                  <a:pt x="4939" y="60007"/>
                </a:moveTo>
                <a:lnTo>
                  <a:pt x="388" y="60007"/>
                </a:lnTo>
                <a:lnTo>
                  <a:pt x="0" y="59054"/>
                </a:lnTo>
                <a:lnTo>
                  <a:pt x="694" y="57467"/>
                </a:lnTo>
                <a:lnTo>
                  <a:pt x="4100" y="52626"/>
                </a:lnTo>
                <a:lnTo>
                  <a:pt x="5332" y="52229"/>
                </a:lnTo>
                <a:lnTo>
                  <a:pt x="9241" y="51788"/>
                </a:lnTo>
                <a:lnTo>
                  <a:pt x="11617" y="50717"/>
                </a:lnTo>
                <a:lnTo>
                  <a:pt x="14153" y="49052"/>
                </a:lnTo>
                <a:lnTo>
                  <a:pt x="16797" y="46988"/>
                </a:lnTo>
                <a:lnTo>
                  <a:pt x="20464" y="45613"/>
                </a:lnTo>
                <a:lnTo>
                  <a:pt x="24814" y="44696"/>
                </a:lnTo>
                <a:lnTo>
                  <a:pt x="29619" y="44085"/>
                </a:lnTo>
                <a:lnTo>
                  <a:pt x="34727" y="42725"/>
                </a:lnTo>
                <a:lnTo>
                  <a:pt x="40037" y="40865"/>
                </a:lnTo>
                <a:lnTo>
                  <a:pt x="45483" y="38674"/>
                </a:lnTo>
                <a:lnTo>
                  <a:pt x="51971" y="37212"/>
                </a:lnTo>
                <a:lnTo>
                  <a:pt x="59153" y="36238"/>
                </a:lnTo>
                <a:lnTo>
                  <a:pt x="66799" y="35588"/>
                </a:lnTo>
                <a:lnTo>
                  <a:pt x="74754" y="34203"/>
                </a:lnTo>
                <a:lnTo>
                  <a:pt x="82915" y="32327"/>
                </a:lnTo>
                <a:lnTo>
                  <a:pt x="91213" y="30124"/>
                </a:lnTo>
                <a:lnTo>
                  <a:pt x="108053" y="25135"/>
                </a:lnTo>
                <a:lnTo>
                  <a:pt x="116544" y="22472"/>
                </a:lnTo>
                <a:lnTo>
                  <a:pt x="125062" y="20696"/>
                </a:lnTo>
                <a:lnTo>
                  <a:pt x="133598" y="19512"/>
                </a:lnTo>
                <a:lnTo>
                  <a:pt x="142147" y="18723"/>
                </a:lnTo>
                <a:lnTo>
                  <a:pt x="150703" y="17244"/>
                </a:lnTo>
                <a:lnTo>
                  <a:pt x="159265" y="15306"/>
                </a:lnTo>
                <a:lnTo>
                  <a:pt x="167830" y="13061"/>
                </a:lnTo>
                <a:lnTo>
                  <a:pt x="176398" y="11565"/>
                </a:lnTo>
                <a:lnTo>
                  <a:pt x="184967" y="10567"/>
                </a:lnTo>
                <a:lnTo>
                  <a:pt x="193538" y="9902"/>
                </a:lnTo>
                <a:lnTo>
                  <a:pt x="201156" y="9459"/>
                </a:lnTo>
                <a:lnTo>
                  <a:pt x="214701" y="8966"/>
                </a:lnTo>
                <a:lnTo>
                  <a:pt x="233038" y="8689"/>
                </a:lnTo>
                <a:lnTo>
                  <a:pt x="250535" y="8607"/>
                </a:lnTo>
                <a:lnTo>
                  <a:pt x="255347" y="7643"/>
                </a:lnTo>
                <a:lnTo>
                  <a:pt x="259507" y="6047"/>
                </a:lnTo>
                <a:lnTo>
                  <a:pt x="2706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63"/>
          <p:cNvSpPr/>
          <p:nvPr/>
        </p:nvSpPr>
        <p:spPr>
          <a:xfrm>
            <a:off x="4734877" y="1783080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8219" y="8572"/>
                </a:lnTo>
                <a:lnTo>
                  <a:pt x="9290" y="7620"/>
                </a:lnTo>
                <a:lnTo>
                  <a:pt x="13019" y="4021"/>
                </a:lnTo>
                <a:lnTo>
                  <a:pt x="16299" y="2681"/>
                </a:lnTo>
                <a:lnTo>
                  <a:pt x="20391" y="1787"/>
                </a:lnTo>
                <a:lnTo>
                  <a:pt x="25024" y="1191"/>
                </a:lnTo>
                <a:lnTo>
                  <a:pt x="29065" y="794"/>
                </a:lnTo>
                <a:lnTo>
                  <a:pt x="32712" y="529"/>
                </a:lnTo>
                <a:lnTo>
                  <a:pt x="36096" y="353"/>
                </a:lnTo>
                <a:lnTo>
                  <a:pt x="44935" y="157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64"/>
          <p:cNvSpPr/>
          <p:nvPr/>
        </p:nvSpPr>
        <p:spPr>
          <a:xfrm>
            <a:off x="4726304" y="1851660"/>
            <a:ext cx="162879" cy="15951"/>
          </a:xfrm>
          <a:custGeom>
            <a:avLst/>
            <a:gdLst/>
            <a:ahLst/>
            <a:cxnLst/>
            <a:rect l="0" t="0" r="0" b="0"/>
            <a:pathLst>
              <a:path w="162879" h="15951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2" y="4550"/>
                </a:lnTo>
                <a:lnTo>
                  <a:pt x="8731" y="5891"/>
                </a:lnTo>
                <a:lnTo>
                  <a:pt x="10584" y="6785"/>
                </a:lnTo>
                <a:lnTo>
                  <a:pt x="12771" y="7380"/>
                </a:lnTo>
                <a:lnTo>
                  <a:pt x="15182" y="7778"/>
                </a:lnTo>
                <a:lnTo>
                  <a:pt x="17742" y="8042"/>
                </a:lnTo>
                <a:lnTo>
                  <a:pt x="20400" y="8219"/>
                </a:lnTo>
                <a:lnTo>
                  <a:pt x="28435" y="8415"/>
                </a:lnTo>
                <a:lnTo>
                  <a:pt x="44564" y="8541"/>
                </a:lnTo>
                <a:lnTo>
                  <a:pt x="48759" y="9504"/>
                </a:lnTo>
                <a:lnTo>
                  <a:pt x="53462" y="11098"/>
                </a:lnTo>
                <a:lnTo>
                  <a:pt x="58501" y="13114"/>
                </a:lnTo>
                <a:lnTo>
                  <a:pt x="62814" y="14457"/>
                </a:lnTo>
                <a:lnTo>
                  <a:pt x="66641" y="15353"/>
                </a:lnTo>
                <a:lnTo>
                  <a:pt x="70145" y="15950"/>
                </a:lnTo>
                <a:lnTo>
                  <a:pt x="74386" y="15396"/>
                </a:lnTo>
                <a:lnTo>
                  <a:pt x="79118" y="14074"/>
                </a:lnTo>
                <a:lnTo>
                  <a:pt x="84178" y="12240"/>
                </a:lnTo>
                <a:lnTo>
                  <a:pt x="89457" y="11017"/>
                </a:lnTo>
                <a:lnTo>
                  <a:pt x="94880" y="10202"/>
                </a:lnTo>
                <a:lnTo>
                  <a:pt x="100401" y="9659"/>
                </a:lnTo>
                <a:lnTo>
                  <a:pt x="105987" y="9297"/>
                </a:lnTo>
                <a:lnTo>
                  <a:pt x="111616" y="9055"/>
                </a:lnTo>
                <a:lnTo>
                  <a:pt x="126099" y="8715"/>
                </a:lnTo>
                <a:lnTo>
                  <a:pt x="162878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65"/>
          <p:cNvSpPr/>
          <p:nvPr/>
        </p:nvSpPr>
        <p:spPr>
          <a:xfrm>
            <a:off x="4966348" y="1723084"/>
            <a:ext cx="210561" cy="197039"/>
          </a:xfrm>
          <a:custGeom>
            <a:avLst/>
            <a:gdLst/>
            <a:ahLst/>
            <a:cxnLst/>
            <a:rect l="0" t="0" r="0" b="0"/>
            <a:pathLst>
              <a:path w="210561" h="197039">
                <a:moveTo>
                  <a:pt x="68567" y="25705"/>
                </a:moveTo>
                <a:lnTo>
                  <a:pt x="68567" y="21155"/>
                </a:lnTo>
                <a:lnTo>
                  <a:pt x="69519" y="19814"/>
                </a:lnTo>
                <a:lnTo>
                  <a:pt x="71107" y="18920"/>
                </a:lnTo>
                <a:lnTo>
                  <a:pt x="75948" y="17486"/>
                </a:lnTo>
                <a:lnTo>
                  <a:pt x="76345" y="16416"/>
                </a:lnTo>
                <a:lnTo>
                  <a:pt x="76903" y="10359"/>
                </a:lnTo>
                <a:lnTo>
                  <a:pt x="77130" y="448"/>
                </a:lnTo>
                <a:lnTo>
                  <a:pt x="71246" y="79"/>
                </a:lnTo>
                <a:lnTo>
                  <a:pt x="66556" y="6"/>
                </a:lnTo>
                <a:lnTo>
                  <a:pt x="64368" y="0"/>
                </a:lnTo>
                <a:lnTo>
                  <a:pt x="61958" y="948"/>
                </a:lnTo>
                <a:lnTo>
                  <a:pt x="56739" y="4542"/>
                </a:lnTo>
                <a:lnTo>
                  <a:pt x="51519" y="8719"/>
                </a:lnTo>
                <a:lnTo>
                  <a:pt x="47338" y="12759"/>
                </a:lnTo>
                <a:lnTo>
                  <a:pt x="39628" y="20388"/>
                </a:lnTo>
                <a:lnTo>
                  <a:pt x="37844" y="24065"/>
                </a:lnTo>
                <a:lnTo>
                  <a:pt x="36655" y="28422"/>
                </a:lnTo>
                <a:lnTo>
                  <a:pt x="35862" y="33232"/>
                </a:lnTo>
                <a:lnTo>
                  <a:pt x="34381" y="37390"/>
                </a:lnTo>
                <a:lnTo>
                  <a:pt x="32441" y="41116"/>
                </a:lnTo>
                <a:lnTo>
                  <a:pt x="30195" y="44551"/>
                </a:lnTo>
                <a:lnTo>
                  <a:pt x="27746" y="47794"/>
                </a:lnTo>
                <a:lnTo>
                  <a:pt x="22484" y="53938"/>
                </a:lnTo>
                <a:lnTo>
                  <a:pt x="19748" y="57862"/>
                </a:lnTo>
                <a:lnTo>
                  <a:pt x="16970" y="62383"/>
                </a:lnTo>
                <a:lnTo>
                  <a:pt x="14167" y="67302"/>
                </a:lnTo>
                <a:lnTo>
                  <a:pt x="11345" y="71534"/>
                </a:lnTo>
                <a:lnTo>
                  <a:pt x="8511" y="75308"/>
                </a:lnTo>
                <a:lnTo>
                  <a:pt x="5670" y="78776"/>
                </a:lnTo>
                <a:lnTo>
                  <a:pt x="3776" y="82041"/>
                </a:lnTo>
                <a:lnTo>
                  <a:pt x="2513" y="85170"/>
                </a:lnTo>
                <a:lnTo>
                  <a:pt x="1109" y="91187"/>
                </a:lnTo>
                <a:lnTo>
                  <a:pt x="486" y="97036"/>
                </a:lnTo>
                <a:lnTo>
                  <a:pt x="319" y="100881"/>
                </a:lnTo>
                <a:lnTo>
                  <a:pt x="85" y="114443"/>
                </a:lnTo>
                <a:lnTo>
                  <a:pt x="0" y="131077"/>
                </a:lnTo>
                <a:lnTo>
                  <a:pt x="948" y="134053"/>
                </a:lnTo>
                <a:lnTo>
                  <a:pt x="4541" y="139900"/>
                </a:lnTo>
                <a:lnTo>
                  <a:pt x="6773" y="145674"/>
                </a:lnTo>
                <a:lnTo>
                  <a:pt x="7368" y="148547"/>
                </a:lnTo>
                <a:lnTo>
                  <a:pt x="10570" y="154279"/>
                </a:lnTo>
                <a:lnTo>
                  <a:pt x="15168" y="160002"/>
                </a:lnTo>
                <a:lnTo>
                  <a:pt x="20386" y="165720"/>
                </a:lnTo>
                <a:lnTo>
                  <a:pt x="24064" y="168579"/>
                </a:lnTo>
                <a:lnTo>
                  <a:pt x="28421" y="171437"/>
                </a:lnTo>
                <a:lnTo>
                  <a:pt x="33230" y="174295"/>
                </a:lnTo>
                <a:lnTo>
                  <a:pt x="37389" y="177153"/>
                </a:lnTo>
                <a:lnTo>
                  <a:pt x="41114" y="180010"/>
                </a:lnTo>
                <a:lnTo>
                  <a:pt x="44550" y="182868"/>
                </a:lnTo>
                <a:lnTo>
                  <a:pt x="48745" y="184773"/>
                </a:lnTo>
                <a:lnTo>
                  <a:pt x="53447" y="186043"/>
                </a:lnTo>
                <a:lnTo>
                  <a:pt x="58487" y="186890"/>
                </a:lnTo>
                <a:lnTo>
                  <a:pt x="63752" y="188407"/>
                </a:lnTo>
                <a:lnTo>
                  <a:pt x="69167" y="190370"/>
                </a:lnTo>
                <a:lnTo>
                  <a:pt x="74682" y="192632"/>
                </a:lnTo>
                <a:lnTo>
                  <a:pt x="80263" y="194140"/>
                </a:lnTo>
                <a:lnTo>
                  <a:pt x="85889" y="195145"/>
                </a:lnTo>
                <a:lnTo>
                  <a:pt x="91545" y="195815"/>
                </a:lnTo>
                <a:lnTo>
                  <a:pt x="96268" y="196262"/>
                </a:lnTo>
                <a:lnTo>
                  <a:pt x="100370" y="196560"/>
                </a:lnTo>
                <a:lnTo>
                  <a:pt x="104056" y="196758"/>
                </a:lnTo>
                <a:lnTo>
                  <a:pt x="113232" y="196979"/>
                </a:lnTo>
                <a:lnTo>
                  <a:pt x="118346" y="197038"/>
                </a:lnTo>
                <a:lnTo>
                  <a:pt x="123661" y="196125"/>
                </a:lnTo>
                <a:lnTo>
                  <a:pt x="129108" y="194563"/>
                </a:lnTo>
                <a:lnTo>
                  <a:pt x="134646" y="192570"/>
                </a:lnTo>
                <a:lnTo>
                  <a:pt x="140241" y="191241"/>
                </a:lnTo>
                <a:lnTo>
                  <a:pt x="145877" y="190355"/>
                </a:lnTo>
                <a:lnTo>
                  <a:pt x="151540" y="189764"/>
                </a:lnTo>
                <a:lnTo>
                  <a:pt x="156267" y="188418"/>
                </a:lnTo>
                <a:lnTo>
                  <a:pt x="160371" y="186568"/>
                </a:lnTo>
                <a:lnTo>
                  <a:pt x="164060" y="184382"/>
                </a:lnTo>
                <a:lnTo>
                  <a:pt x="168424" y="181972"/>
                </a:lnTo>
                <a:lnTo>
                  <a:pt x="178353" y="176755"/>
                </a:lnTo>
                <a:lnTo>
                  <a:pt x="182715" y="174030"/>
                </a:lnTo>
                <a:lnTo>
                  <a:pt x="186575" y="171261"/>
                </a:lnTo>
                <a:lnTo>
                  <a:pt x="190101" y="168463"/>
                </a:lnTo>
                <a:lnTo>
                  <a:pt x="196560" y="162813"/>
                </a:lnTo>
                <a:lnTo>
                  <a:pt x="199615" y="159973"/>
                </a:lnTo>
                <a:lnTo>
                  <a:pt x="201652" y="156175"/>
                </a:lnTo>
                <a:lnTo>
                  <a:pt x="203010" y="151737"/>
                </a:lnTo>
                <a:lnTo>
                  <a:pt x="203916" y="146874"/>
                </a:lnTo>
                <a:lnTo>
                  <a:pt x="204520" y="142680"/>
                </a:lnTo>
                <a:lnTo>
                  <a:pt x="204922" y="138931"/>
                </a:lnTo>
                <a:lnTo>
                  <a:pt x="205190" y="135479"/>
                </a:lnTo>
                <a:lnTo>
                  <a:pt x="206321" y="131273"/>
                </a:lnTo>
                <a:lnTo>
                  <a:pt x="208028" y="126564"/>
                </a:lnTo>
                <a:lnTo>
                  <a:pt x="210118" y="121519"/>
                </a:lnTo>
                <a:lnTo>
                  <a:pt x="210560" y="117204"/>
                </a:lnTo>
                <a:lnTo>
                  <a:pt x="209901" y="113375"/>
                </a:lnTo>
                <a:lnTo>
                  <a:pt x="208510" y="109869"/>
                </a:lnTo>
                <a:lnTo>
                  <a:pt x="207582" y="105627"/>
                </a:lnTo>
                <a:lnTo>
                  <a:pt x="206963" y="100894"/>
                </a:lnTo>
                <a:lnTo>
                  <a:pt x="206551" y="95834"/>
                </a:lnTo>
                <a:lnTo>
                  <a:pt x="205324" y="90555"/>
                </a:lnTo>
                <a:lnTo>
                  <a:pt x="203553" y="85131"/>
                </a:lnTo>
                <a:lnTo>
                  <a:pt x="201420" y="79610"/>
                </a:lnTo>
                <a:lnTo>
                  <a:pt x="199046" y="74977"/>
                </a:lnTo>
                <a:lnTo>
                  <a:pt x="196510" y="70936"/>
                </a:lnTo>
                <a:lnTo>
                  <a:pt x="193868" y="67289"/>
                </a:lnTo>
                <a:lnTo>
                  <a:pt x="191153" y="62953"/>
                </a:lnTo>
                <a:lnTo>
                  <a:pt x="188391" y="58157"/>
                </a:lnTo>
                <a:lnTo>
                  <a:pt x="185597" y="53055"/>
                </a:lnTo>
                <a:lnTo>
                  <a:pt x="181829" y="48701"/>
                </a:lnTo>
                <a:lnTo>
                  <a:pt x="177413" y="44846"/>
                </a:lnTo>
                <a:lnTo>
                  <a:pt x="172563" y="41323"/>
                </a:lnTo>
                <a:lnTo>
                  <a:pt x="167425" y="38022"/>
                </a:lnTo>
                <a:lnTo>
                  <a:pt x="162095" y="34869"/>
                </a:lnTo>
                <a:lnTo>
                  <a:pt x="156636" y="31815"/>
                </a:lnTo>
                <a:lnTo>
                  <a:pt x="145491" y="25881"/>
                </a:lnTo>
                <a:lnTo>
                  <a:pt x="139852" y="22965"/>
                </a:lnTo>
                <a:lnTo>
                  <a:pt x="134188" y="21021"/>
                </a:lnTo>
                <a:lnTo>
                  <a:pt x="128506" y="19725"/>
                </a:lnTo>
                <a:lnTo>
                  <a:pt x="122814" y="18861"/>
                </a:lnTo>
                <a:lnTo>
                  <a:pt x="116161" y="18285"/>
                </a:lnTo>
                <a:lnTo>
                  <a:pt x="108869" y="17901"/>
                </a:lnTo>
                <a:lnTo>
                  <a:pt x="101150" y="17645"/>
                </a:lnTo>
                <a:lnTo>
                  <a:pt x="94099" y="18427"/>
                </a:lnTo>
                <a:lnTo>
                  <a:pt x="87493" y="19901"/>
                </a:lnTo>
                <a:lnTo>
                  <a:pt x="81184" y="21836"/>
                </a:lnTo>
                <a:lnTo>
                  <a:pt x="74121" y="23126"/>
                </a:lnTo>
                <a:lnTo>
                  <a:pt x="66555" y="23986"/>
                </a:lnTo>
                <a:lnTo>
                  <a:pt x="58653" y="24559"/>
                </a:lnTo>
                <a:lnTo>
                  <a:pt x="52432" y="25894"/>
                </a:lnTo>
                <a:lnTo>
                  <a:pt x="47333" y="27736"/>
                </a:lnTo>
                <a:lnTo>
                  <a:pt x="42981" y="29917"/>
                </a:lnTo>
                <a:lnTo>
                  <a:pt x="37222" y="32323"/>
                </a:lnTo>
                <a:lnTo>
                  <a:pt x="30525" y="34880"/>
                </a:lnTo>
                <a:lnTo>
                  <a:pt x="8559" y="428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66"/>
          <p:cNvSpPr/>
          <p:nvPr/>
        </p:nvSpPr>
        <p:spPr>
          <a:xfrm>
            <a:off x="286283" y="2374690"/>
            <a:ext cx="265215" cy="197016"/>
          </a:xfrm>
          <a:custGeom>
            <a:avLst/>
            <a:gdLst/>
            <a:ahLst/>
            <a:cxnLst/>
            <a:rect l="0" t="0" r="0" b="0"/>
            <a:pathLst>
              <a:path w="265215" h="197016">
                <a:moveTo>
                  <a:pt x="162344" y="17037"/>
                </a:moveTo>
                <a:lnTo>
                  <a:pt x="157793" y="17037"/>
                </a:lnTo>
                <a:lnTo>
                  <a:pt x="156453" y="16085"/>
                </a:lnTo>
                <a:lnTo>
                  <a:pt x="155559" y="14497"/>
                </a:lnTo>
                <a:lnTo>
                  <a:pt x="154124" y="9656"/>
                </a:lnTo>
                <a:lnTo>
                  <a:pt x="153054" y="9259"/>
                </a:lnTo>
                <a:lnTo>
                  <a:pt x="149325" y="8818"/>
                </a:lnTo>
                <a:lnTo>
                  <a:pt x="146997" y="7747"/>
                </a:lnTo>
                <a:lnTo>
                  <a:pt x="138957" y="1726"/>
                </a:lnTo>
                <a:lnTo>
                  <a:pt x="138180" y="1114"/>
                </a:lnTo>
                <a:lnTo>
                  <a:pt x="134777" y="435"/>
                </a:lnTo>
                <a:lnTo>
                  <a:pt x="127506" y="53"/>
                </a:lnTo>
                <a:lnTo>
                  <a:pt x="124831" y="0"/>
                </a:lnTo>
                <a:lnTo>
                  <a:pt x="122095" y="916"/>
                </a:lnTo>
                <a:lnTo>
                  <a:pt x="116516" y="4475"/>
                </a:lnTo>
                <a:lnTo>
                  <a:pt x="108321" y="9231"/>
                </a:lnTo>
                <a:lnTo>
                  <a:pt x="103469" y="11833"/>
                </a:lnTo>
                <a:lnTo>
                  <a:pt x="95537" y="17264"/>
                </a:lnTo>
                <a:lnTo>
                  <a:pt x="87884" y="22853"/>
                </a:lnTo>
                <a:lnTo>
                  <a:pt x="83177" y="25677"/>
                </a:lnTo>
                <a:lnTo>
                  <a:pt x="78133" y="28512"/>
                </a:lnTo>
                <a:lnTo>
                  <a:pt x="72866" y="32307"/>
                </a:lnTo>
                <a:lnTo>
                  <a:pt x="67450" y="36742"/>
                </a:lnTo>
                <a:lnTo>
                  <a:pt x="61933" y="41604"/>
                </a:lnTo>
                <a:lnTo>
                  <a:pt x="57304" y="46750"/>
                </a:lnTo>
                <a:lnTo>
                  <a:pt x="53265" y="52086"/>
                </a:lnTo>
                <a:lnTo>
                  <a:pt x="49619" y="57548"/>
                </a:lnTo>
                <a:lnTo>
                  <a:pt x="46237" y="63094"/>
                </a:lnTo>
                <a:lnTo>
                  <a:pt x="43029" y="68697"/>
                </a:lnTo>
                <a:lnTo>
                  <a:pt x="39938" y="74337"/>
                </a:lnTo>
                <a:lnTo>
                  <a:pt x="35973" y="80002"/>
                </a:lnTo>
                <a:lnTo>
                  <a:pt x="31424" y="85684"/>
                </a:lnTo>
                <a:lnTo>
                  <a:pt x="26486" y="91376"/>
                </a:lnTo>
                <a:lnTo>
                  <a:pt x="22242" y="97077"/>
                </a:lnTo>
                <a:lnTo>
                  <a:pt x="18460" y="102782"/>
                </a:lnTo>
                <a:lnTo>
                  <a:pt x="14987" y="108490"/>
                </a:lnTo>
                <a:lnTo>
                  <a:pt x="11718" y="114201"/>
                </a:lnTo>
                <a:lnTo>
                  <a:pt x="5547" y="125626"/>
                </a:lnTo>
                <a:lnTo>
                  <a:pt x="3520" y="131340"/>
                </a:lnTo>
                <a:lnTo>
                  <a:pt x="2169" y="137054"/>
                </a:lnTo>
                <a:lnTo>
                  <a:pt x="1268" y="142768"/>
                </a:lnTo>
                <a:lnTo>
                  <a:pt x="667" y="148483"/>
                </a:lnTo>
                <a:lnTo>
                  <a:pt x="267" y="154198"/>
                </a:lnTo>
                <a:lnTo>
                  <a:pt x="0" y="159913"/>
                </a:lnTo>
                <a:lnTo>
                  <a:pt x="775" y="164675"/>
                </a:lnTo>
                <a:lnTo>
                  <a:pt x="2244" y="168802"/>
                </a:lnTo>
                <a:lnTo>
                  <a:pt x="4175" y="172506"/>
                </a:lnTo>
                <a:lnTo>
                  <a:pt x="6416" y="175928"/>
                </a:lnTo>
                <a:lnTo>
                  <a:pt x="8862" y="179162"/>
                </a:lnTo>
                <a:lnTo>
                  <a:pt x="11445" y="182270"/>
                </a:lnTo>
                <a:lnTo>
                  <a:pt x="13167" y="185295"/>
                </a:lnTo>
                <a:lnTo>
                  <a:pt x="15081" y="191196"/>
                </a:lnTo>
                <a:lnTo>
                  <a:pt x="16543" y="193151"/>
                </a:lnTo>
                <a:lnTo>
                  <a:pt x="18471" y="194454"/>
                </a:lnTo>
                <a:lnTo>
                  <a:pt x="23153" y="195901"/>
                </a:lnTo>
                <a:lnTo>
                  <a:pt x="31144" y="196716"/>
                </a:lnTo>
                <a:lnTo>
                  <a:pt x="40668" y="197015"/>
                </a:lnTo>
                <a:lnTo>
                  <a:pt x="44131" y="194499"/>
                </a:lnTo>
                <a:lnTo>
                  <a:pt x="49564" y="189675"/>
                </a:lnTo>
                <a:lnTo>
                  <a:pt x="55056" y="184288"/>
                </a:lnTo>
                <a:lnTo>
                  <a:pt x="96624" y="142764"/>
                </a:lnTo>
                <a:lnTo>
                  <a:pt x="98528" y="139908"/>
                </a:lnTo>
                <a:lnTo>
                  <a:pt x="100644" y="134194"/>
                </a:lnTo>
                <a:lnTo>
                  <a:pt x="104124" y="128479"/>
                </a:lnTo>
                <a:lnTo>
                  <a:pt x="108846" y="122764"/>
                </a:lnTo>
                <a:lnTo>
                  <a:pt x="114120" y="117049"/>
                </a:lnTo>
                <a:lnTo>
                  <a:pt x="115907" y="114192"/>
                </a:lnTo>
                <a:lnTo>
                  <a:pt x="117893" y="108477"/>
                </a:lnTo>
                <a:lnTo>
                  <a:pt x="118775" y="102762"/>
                </a:lnTo>
                <a:lnTo>
                  <a:pt x="119011" y="99904"/>
                </a:lnTo>
                <a:lnTo>
                  <a:pt x="120120" y="96095"/>
                </a:lnTo>
                <a:lnTo>
                  <a:pt x="121812" y="91649"/>
                </a:lnTo>
                <a:lnTo>
                  <a:pt x="126821" y="79930"/>
                </a:lnTo>
                <a:lnTo>
                  <a:pt x="127506" y="75787"/>
                </a:lnTo>
                <a:lnTo>
                  <a:pt x="128022" y="68900"/>
                </a:lnTo>
                <a:lnTo>
                  <a:pt x="128051" y="61129"/>
                </a:lnTo>
                <a:lnTo>
                  <a:pt x="128054" y="72702"/>
                </a:lnTo>
                <a:lnTo>
                  <a:pt x="127101" y="75102"/>
                </a:lnTo>
                <a:lnTo>
                  <a:pt x="123503" y="80309"/>
                </a:lnTo>
                <a:lnTo>
                  <a:pt x="122163" y="83983"/>
                </a:lnTo>
                <a:lnTo>
                  <a:pt x="121269" y="88338"/>
                </a:lnTo>
                <a:lnTo>
                  <a:pt x="120673" y="93146"/>
                </a:lnTo>
                <a:lnTo>
                  <a:pt x="120276" y="97304"/>
                </a:lnTo>
                <a:lnTo>
                  <a:pt x="120011" y="101028"/>
                </a:lnTo>
                <a:lnTo>
                  <a:pt x="119834" y="104464"/>
                </a:lnTo>
                <a:lnTo>
                  <a:pt x="120669" y="107706"/>
                </a:lnTo>
                <a:lnTo>
                  <a:pt x="124137" y="113850"/>
                </a:lnTo>
                <a:lnTo>
                  <a:pt x="126313" y="119755"/>
                </a:lnTo>
                <a:lnTo>
                  <a:pt x="126893" y="122663"/>
                </a:lnTo>
                <a:lnTo>
                  <a:pt x="127280" y="126507"/>
                </a:lnTo>
                <a:lnTo>
                  <a:pt x="127538" y="130975"/>
                </a:lnTo>
                <a:lnTo>
                  <a:pt x="127952" y="142731"/>
                </a:lnTo>
                <a:lnTo>
                  <a:pt x="128939" y="144648"/>
                </a:lnTo>
                <a:lnTo>
                  <a:pt x="132575" y="149318"/>
                </a:lnTo>
                <a:lnTo>
                  <a:pt x="134878" y="150944"/>
                </a:lnTo>
                <a:lnTo>
                  <a:pt x="139977" y="152751"/>
                </a:lnTo>
                <a:lnTo>
                  <a:pt x="147958" y="156095"/>
                </a:lnTo>
                <a:lnTo>
                  <a:pt x="152753" y="158320"/>
                </a:lnTo>
                <a:lnTo>
                  <a:pt x="160621" y="160792"/>
                </a:lnTo>
                <a:lnTo>
                  <a:pt x="167293" y="161891"/>
                </a:lnTo>
                <a:lnTo>
                  <a:pt x="173434" y="162379"/>
                </a:lnTo>
                <a:lnTo>
                  <a:pt x="177357" y="161557"/>
                </a:lnTo>
                <a:lnTo>
                  <a:pt x="181878" y="160056"/>
                </a:lnTo>
                <a:lnTo>
                  <a:pt x="186796" y="158103"/>
                </a:lnTo>
                <a:lnTo>
                  <a:pt x="191981" y="156801"/>
                </a:lnTo>
                <a:lnTo>
                  <a:pt x="197342" y="155933"/>
                </a:lnTo>
                <a:lnTo>
                  <a:pt x="202821" y="155354"/>
                </a:lnTo>
                <a:lnTo>
                  <a:pt x="208378" y="154016"/>
                </a:lnTo>
                <a:lnTo>
                  <a:pt x="213989" y="152171"/>
                </a:lnTo>
                <a:lnTo>
                  <a:pt x="219634" y="149989"/>
                </a:lnTo>
                <a:lnTo>
                  <a:pt x="224350" y="147582"/>
                </a:lnTo>
                <a:lnTo>
                  <a:pt x="232130" y="142367"/>
                </a:lnTo>
                <a:lnTo>
                  <a:pt x="238762" y="139414"/>
                </a:lnTo>
                <a:lnTo>
                  <a:pt x="241864" y="138627"/>
                </a:lnTo>
                <a:lnTo>
                  <a:pt x="244885" y="136197"/>
                </a:lnTo>
                <a:lnTo>
                  <a:pt x="247851" y="132672"/>
                </a:lnTo>
                <a:lnTo>
                  <a:pt x="250781" y="128417"/>
                </a:lnTo>
                <a:lnTo>
                  <a:pt x="252735" y="124628"/>
                </a:lnTo>
                <a:lnTo>
                  <a:pt x="254037" y="121149"/>
                </a:lnTo>
                <a:lnTo>
                  <a:pt x="254905" y="117878"/>
                </a:lnTo>
                <a:lnTo>
                  <a:pt x="256436" y="114744"/>
                </a:lnTo>
                <a:lnTo>
                  <a:pt x="260678" y="108722"/>
                </a:lnTo>
                <a:lnTo>
                  <a:pt x="263870" y="104528"/>
                </a:lnTo>
                <a:lnTo>
                  <a:pt x="264617" y="101007"/>
                </a:lnTo>
                <a:lnTo>
                  <a:pt x="265214" y="94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67"/>
          <p:cNvSpPr/>
          <p:nvPr/>
        </p:nvSpPr>
        <p:spPr>
          <a:xfrm>
            <a:off x="561764" y="2357799"/>
            <a:ext cx="229764" cy="162014"/>
          </a:xfrm>
          <a:custGeom>
            <a:avLst/>
            <a:gdLst/>
            <a:ahLst/>
            <a:cxnLst/>
            <a:rect l="0" t="0" r="0" b="0"/>
            <a:pathLst>
              <a:path w="229764" h="162014">
                <a:moveTo>
                  <a:pt x="144038" y="16783"/>
                </a:moveTo>
                <a:lnTo>
                  <a:pt x="144038" y="3764"/>
                </a:lnTo>
                <a:lnTo>
                  <a:pt x="143085" y="2389"/>
                </a:lnTo>
                <a:lnTo>
                  <a:pt x="141498" y="1472"/>
                </a:lnTo>
                <a:lnTo>
                  <a:pt x="136657" y="0"/>
                </a:lnTo>
                <a:lnTo>
                  <a:pt x="130915" y="2339"/>
                </a:lnTo>
                <a:lnTo>
                  <a:pt x="126717" y="4296"/>
                </a:lnTo>
                <a:lnTo>
                  <a:pt x="122965" y="5601"/>
                </a:lnTo>
                <a:lnTo>
                  <a:pt x="111230" y="8390"/>
                </a:lnTo>
                <a:lnTo>
                  <a:pt x="98024" y="12418"/>
                </a:lnTo>
                <a:lnTo>
                  <a:pt x="91455" y="15778"/>
                </a:lnTo>
                <a:lnTo>
                  <a:pt x="85170" y="19923"/>
                </a:lnTo>
                <a:lnTo>
                  <a:pt x="79075" y="24591"/>
                </a:lnTo>
                <a:lnTo>
                  <a:pt x="73107" y="28656"/>
                </a:lnTo>
                <a:lnTo>
                  <a:pt x="67223" y="32318"/>
                </a:lnTo>
                <a:lnTo>
                  <a:pt x="61395" y="35713"/>
                </a:lnTo>
                <a:lnTo>
                  <a:pt x="56558" y="39880"/>
                </a:lnTo>
                <a:lnTo>
                  <a:pt x="52380" y="44564"/>
                </a:lnTo>
                <a:lnTo>
                  <a:pt x="48643" y="49591"/>
                </a:lnTo>
                <a:lnTo>
                  <a:pt x="45199" y="53895"/>
                </a:lnTo>
                <a:lnTo>
                  <a:pt x="41950" y="57717"/>
                </a:lnTo>
                <a:lnTo>
                  <a:pt x="38832" y="61217"/>
                </a:lnTo>
                <a:lnTo>
                  <a:pt x="32827" y="67647"/>
                </a:lnTo>
                <a:lnTo>
                  <a:pt x="29892" y="70695"/>
                </a:lnTo>
                <a:lnTo>
                  <a:pt x="26983" y="74632"/>
                </a:lnTo>
                <a:lnTo>
                  <a:pt x="24092" y="79161"/>
                </a:lnTo>
                <a:lnTo>
                  <a:pt x="21211" y="84086"/>
                </a:lnTo>
                <a:lnTo>
                  <a:pt x="18338" y="88322"/>
                </a:lnTo>
                <a:lnTo>
                  <a:pt x="15471" y="92098"/>
                </a:lnTo>
                <a:lnTo>
                  <a:pt x="12606" y="95568"/>
                </a:lnTo>
                <a:lnTo>
                  <a:pt x="9745" y="99787"/>
                </a:lnTo>
                <a:lnTo>
                  <a:pt x="6884" y="104504"/>
                </a:lnTo>
                <a:lnTo>
                  <a:pt x="4025" y="109553"/>
                </a:lnTo>
                <a:lnTo>
                  <a:pt x="2118" y="113873"/>
                </a:lnTo>
                <a:lnTo>
                  <a:pt x="847" y="117704"/>
                </a:lnTo>
                <a:lnTo>
                  <a:pt x="0" y="121211"/>
                </a:lnTo>
                <a:lnTo>
                  <a:pt x="388" y="124502"/>
                </a:lnTo>
                <a:lnTo>
                  <a:pt x="1599" y="127648"/>
                </a:lnTo>
                <a:lnTo>
                  <a:pt x="3358" y="130698"/>
                </a:lnTo>
                <a:lnTo>
                  <a:pt x="4532" y="133684"/>
                </a:lnTo>
                <a:lnTo>
                  <a:pt x="5314" y="136627"/>
                </a:lnTo>
                <a:lnTo>
                  <a:pt x="5835" y="139541"/>
                </a:lnTo>
                <a:lnTo>
                  <a:pt x="7135" y="142437"/>
                </a:lnTo>
                <a:lnTo>
                  <a:pt x="8954" y="145320"/>
                </a:lnTo>
                <a:lnTo>
                  <a:pt x="11120" y="148194"/>
                </a:lnTo>
                <a:lnTo>
                  <a:pt x="14468" y="151063"/>
                </a:lnTo>
                <a:lnTo>
                  <a:pt x="18606" y="153928"/>
                </a:lnTo>
                <a:lnTo>
                  <a:pt x="23269" y="156790"/>
                </a:lnTo>
                <a:lnTo>
                  <a:pt x="28283" y="158699"/>
                </a:lnTo>
                <a:lnTo>
                  <a:pt x="33530" y="159971"/>
                </a:lnTo>
                <a:lnTo>
                  <a:pt x="38934" y="160819"/>
                </a:lnTo>
                <a:lnTo>
                  <a:pt x="45393" y="161385"/>
                </a:lnTo>
                <a:lnTo>
                  <a:pt x="52557" y="161762"/>
                </a:lnTo>
                <a:lnTo>
                  <a:pt x="60191" y="162013"/>
                </a:lnTo>
                <a:lnTo>
                  <a:pt x="67185" y="161228"/>
                </a:lnTo>
                <a:lnTo>
                  <a:pt x="73753" y="159752"/>
                </a:lnTo>
                <a:lnTo>
                  <a:pt x="80036" y="157816"/>
                </a:lnTo>
                <a:lnTo>
                  <a:pt x="86130" y="156525"/>
                </a:lnTo>
                <a:lnTo>
                  <a:pt x="92098" y="155665"/>
                </a:lnTo>
                <a:lnTo>
                  <a:pt x="97981" y="155091"/>
                </a:lnTo>
                <a:lnTo>
                  <a:pt x="104761" y="153756"/>
                </a:lnTo>
                <a:lnTo>
                  <a:pt x="112138" y="151913"/>
                </a:lnTo>
                <a:lnTo>
                  <a:pt x="119914" y="149732"/>
                </a:lnTo>
                <a:lnTo>
                  <a:pt x="127003" y="148278"/>
                </a:lnTo>
                <a:lnTo>
                  <a:pt x="133634" y="147309"/>
                </a:lnTo>
                <a:lnTo>
                  <a:pt x="139959" y="146663"/>
                </a:lnTo>
                <a:lnTo>
                  <a:pt x="146081" y="145279"/>
                </a:lnTo>
                <a:lnTo>
                  <a:pt x="152068" y="143405"/>
                </a:lnTo>
                <a:lnTo>
                  <a:pt x="157964" y="141203"/>
                </a:lnTo>
                <a:lnTo>
                  <a:pt x="163799" y="138782"/>
                </a:lnTo>
                <a:lnTo>
                  <a:pt x="169595" y="136216"/>
                </a:lnTo>
                <a:lnTo>
                  <a:pt x="175363" y="133552"/>
                </a:lnTo>
                <a:lnTo>
                  <a:pt x="180161" y="131777"/>
                </a:lnTo>
                <a:lnTo>
                  <a:pt x="184313" y="130593"/>
                </a:lnTo>
                <a:lnTo>
                  <a:pt x="188033" y="129804"/>
                </a:lnTo>
                <a:lnTo>
                  <a:pt x="194706" y="126387"/>
                </a:lnTo>
                <a:lnTo>
                  <a:pt x="200847" y="121693"/>
                </a:lnTo>
                <a:lnTo>
                  <a:pt x="203818" y="119108"/>
                </a:lnTo>
                <a:lnTo>
                  <a:pt x="210880" y="112666"/>
                </a:lnTo>
                <a:lnTo>
                  <a:pt x="216654" y="107000"/>
                </a:lnTo>
                <a:lnTo>
                  <a:pt x="219118" y="105502"/>
                </a:lnTo>
                <a:lnTo>
                  <a:pt x="226186" y="103395"/>
                </a:lnTo>
                <a:lnTo>
                  <a:pt x="229763" y="1025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68"/>
          <p:cNvSpPr/>
          <p:nvPr/>
        </p:nvSpPr>
        <p:spPr>
          <a:xfrm>
            <a:off x="877252" y="2348864"/>
            <a:ext cx="180023" cy="34292"/>
          </a:xfrm>
          <a:custGeom>
            <a:avLst/>
            <a:gdLst/>
            <a:ahLst/>
            <a:cxnLst/>
            <a:rect l="0" t="0" r="0" b="0"/>
            <a:pathLst>
              <a:path w="180023" h="34292">
                <a:moveTo>
                  <a:pt x="0" y="34291"/>
                </a:moveTo>
                <a:lnTo>
                  <a:pt x="11932" y="34291"/>
                </a:lnTo>
                <a:lnTo>
                  <a:pt x="15574" y="33338"/>
                </a:lnTo>
                <a:lnTo>
                  <a:pt x="19908" y="31750"/>
                </a:lnTo>
                <a:lnTo>
                  <a:pt x="24702" y="29740"/>
                </a:lnTo>
                <a:lnTo>
                  <a:pt x="29803" y="28399"/>
                </a:lnTo>
                <a:lnTo>
                  <a:pt x="35109" y="27505"/>
                </a:lnTo>
                <a:lnTo>
                  <a:pt x="40551" y="26910"/>
                </a:lnTo>
                <a:lnTo>
                  <a:pt x="46084" y="26513"/>
                </a:lnTo>
                <a:lnTo>
                  <a:pt x="51678" y="26248"/>
                </a:lnTo>
                <a:lnTo>
                  <a:pt x="57312" y="26071"/>
                </a:lnTo>
                <a:lnTo>
                  <a:pt x="62973" y="25001"/>
                </a:lnTo>
                <a:lnTo>
                  <a:pt x="68652" y="23335"/>
                </a:lnTo>
                <a:lnTo>
                  <a:pt x="74343" y="21272"/>
                </a:lnTo>
                <a:lnTo>
                  <a:pt x="80042" y="19896"/>
                </a:lnTo>
                <a:lnTo>
                  <a:pt x="85746" y="18980"/>
                </a:lnTo>
                <a:lnTo>
                  <a:pt x="91454" y="18368"/>
                </a:lnTo>
                <a:lnTo>
                  <a:pt x="97164" y="17961"/>
                </a:lnTo>
                <a:lnTo>
                  <a:pt x="102876" y="17689"/>
                </a:lnTo>
                <a:lnTo>
                  <a:pt x="108589" y="17508"/>
                </a:lnTo>
                <a:lnTo>
                  <a:pt x="114303" y="16435"/>
                </a:lnTo>
                <a:lnTo>
                  <a:pt x="120017" y="14767"/>
                </a:lnTo>
                <a:lnTo>
                  <a:pt x="125731" y="12702"/>
                </a:lnTo>
                <a:lnTo>
                  <a:pt x="131446" y="11326"/>
                </a:lnTo>
                <a:lnTo>
                  <a:pt x="137160" y="10408"/>
                </a:lnTo>
                <a:lnTo>
                  <a:pt x="142875" y="9797"/>
                </a:lnTo>
                <a:lnTo>
                  <a:pt x="147638" y="9389"/>
                </a:lnTo>
                <a:lnTo>
                  <a:pt x="151765" y="9117"/>
                </a:lnTo>
                <a:lnTo>
                  <a:pt x="158891" y="8815"/>
                </a:lnTo>
                <a:lnTo>
                  <a:pt x="165233" y="8681"/>
                </a:lnTo>
                <a:lnTo>
                  <a:pt x="168258" y="7692"/>
                </a:lnTo>
                <a:lnTo>
                  <a:pt x="171227" y="6081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69"/>
          <p:cNvSpPr/>
          <p:nvPr/>
        </p:nvSpPr>
        <p:spPr>
          <a:xfrm>
            <a:off x="868679" y="2434589"/>
            <a:ext cx="197169" cy="17147"/>
          </a:xfrm>
          <a:custGeom>
            <a:avLst/>
            <a:gdLst/>
            <a:ahLst/>
            <a:cxnLst/>
            <a:rect l="0" t="0" r="0" b="0"/>
            <a:pathLst>
              <a:path w="197169" h="17147">
                <a:moveTo>
                  <a:pt x="0" y="8573"/>
                </a:moveTo>
                <a:lnTo>
                  <a:pt x="4551" y="8573"/>
                </a:lnTo>
                <a:lnTo>
                  <a:pt x="5892" y="9526"/>
                </a:lnTo>
                <a:lnTo>
                  <a:pt x="6786" y="11113"/>
                </a:lnTo>
                <a:lnTo>
                  <a:pt x="8220" y="15954"/>
                </a:lnTo>
                <a:lnTo>
                  <a:pt x="9290" y="16351"/>
                </a:lnTo>
                <a:lnTo>
                  <a:pt x="13019" y="16793"/>
                </a:lnTo>
                <a:lnTo>
                  <a:pt x="19142" y="17099"/>
                </a:lnTo>
                <a:lnTo>
                  <a:pt x="83020" y="17146"/>
                </a:lnTo>
                <a:lnTo>
                  <a:pt x="88684" y="16193"/>
                </a:lnTo>
                <a:lnTo>
                  <a:pt x="94365" y="14606"/>
                </a:lnTo>
                <a:lnTo>
                  <a:pt x="100058" y="12595"/>
                </a:lnTo>
                <a:lnTo>
                  <a:pt x="105758" y="11254"/>
                </a:lnTo>
                <a:lnTo>
                  <a:pt x="111463" y="10360"/>
                </a:lnTo>
                <a:lnTo>
                  <a:pt x="117171" y="9765"/>
                </a:lnTo>
                <a:lnTo>
                  <a:pt x="122882" y="9368"/>
                </a:lnTo>
                <a:lnTo>
                  <a:pt x="128594" y="9103"/>
                </a:lnTo>
                <a:lnTo>
                  <a:pt x="134307" y="8926"/>
                </a:lnTo>
                <a:lnTo>
                  <a:pt x="140021" y="7856"/>
                </a:lnTo>
                <a:lnTo>
                  <a:pt x="145735" y="6190"/>
                </a:lnTo>
                <a:lnTo>
                  <a:pt x="151449" y="4127"/>
                </a:lnTo>
                <a:lnTo>
                  <a:pt x="157164" y="2751"/>
                </a:lnTo>
                <a:lnTo>
                  <a:pt x="162878" y="1834"/>
                </a:lnTo>
                <a:lnTo>
                  <a:pt x="168593" y="1223"/>
                </a:lnTo>
                <a:lnTo>
                  <a:pt x="173356" y="816"/>
                </a:lnTo>
                <a:lnTo>
                  <a:pt x="177483" y="544"/>
                </a:lnTo>
                <a:lnTo>
                  <a:pt x="184609" y="242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70"/>
          <p:cNvSpPr/>
          <p:nvPr/>
        </p:nvSpPr>
        <p:spPr>
          <a:xfrm>
            <a:off x="1108709" y="2315918"/>
            <a:ext cx="231459" cy="170108"/>
          </a:xfrm>
          <a:custGeom>
            <a:avLst/>
            <a:gdLst/>
            <a:ahLst/>
            <a:cxnLst/>
            <a:rect l="0" t="0" r="0" b="0"/>
            <a:pathLst>
              <a:path w="231459" h="170108">
                <a:moveTo>
                  <a:pt x="0" y="24374"/>
                </a:moveTo>
                <a:lnTo>
                  <a:pt x="4939" y="24374"/>
                </a:lnTo>
                <a:lnTo>
                  <a:pt x="249" y="24374"/>
                </a:lnTo>
                <a:lnTo>
                  <a:pt x="4625" y="24374"/>
                </a:lnTo>
                <a:lnTo>
                  <a:pt x="5941" y="25327"/>
                </a:lnTo>
                <a:lnTo>
                  <a:pt x="6818" y="26914"/>
                </a:lnTo>
                <a:lnTo>
                  <a:pt x="7403" y="28925"/>
                </a:lnTo>
                <a:lnTo>
                  <a:pt x="10593" y="33699"/>
                </a:lnTo>
                <a:lnTo>
                  <a:pt x="12777" y="36306"/>
                </a:lnTo>
                <a:lnTo>
                  <a:pt x="14233" y="38996"/>
                </a:lnTo>
                <a:lnTo>
                  <a:pt x="15204" y="41742"/>
                </a:lnTo>
                <a:lnTo>
                  <a:pt x="15851" y="44525"/>
                </a:lnTo>
                <a:lnTo>
                  <a:pt x="16282" y="48286"/>
                </a:lnTo>
                <a:lnTo>
                  <a:pt x="16570" y="52698"/>
                </a:lnTo>
                <a:lnTo>
                  <a:pt x="16890" y="61727"/>
                </a:lnTo>
                <a:lnTo>
                  <a:pt x="17070" y="73118"/>
                </a:lnTo>
                <a:lnTo>
                  <a:pt x="17135" y="99067"/>
                </a:lnTo>
                <a:lnTo>
                  <a:pt x="16186" y="103697"/>
                </a:lnTo>
                <a:lnTo>
                  <a:pt x="14601" y="107736"/>
                </a:lnTo>
                <a:lnTo>
                  <a:pt x="12592" y="111381"/>
                </a:lnTo>
                <a:lnTo>
                  <a:pt x="11252" y="114764"/>
                </a:lnTo>
                <a:lnTo>
                  <a:pt x="10359" y="117972"/>
                </a:lnTo>
                <a:lnTo>
                  <a:pt x="9764" y="121062"/>
                </a:lnTo>
                <a:lnTo>
                  <a:pt x="10319" y="125028"/>
                </a:lnTo>
                <a:lnTo>
                  <a:pt x="11642" y="129577"/>
                </a:lnTo>
                <a:lnTo>
                  <a:pt x="13477" y="134514"/>
                </a:lnTo>
                <a:lnTo>
                  <a:pt x="14700" y="138758"/>
                </a:lnTo>
                <a:lnTo>
                  <a:pt x="15515" y="142540"/>
                </a:lnTo>
                <a:lnTo>
                  <a:pt x="17050" y="152352"/>
                </a:lnTo>
                <a:lnTo>
                  <a:pt x="21668" y="157332"/>
                </a:lnTo>
                <a:lnTo>
                  <a:pt x="24518" y="160289"/>
                </a:lnTo>
                <a:lnTo>
                  <a:pt x="24918" y="159752"/>
                </a:lnTo>
                <a:lnTo>
                  <a:pt x="25560" y="154585"/>
                </a:lnTo>
                <a:lnTo>
                  <a:pt x="25671" y="150903"/>
                </a:lnTo>
                <a:lnTo>
                  <a:pt x="25687" y="148731"/>
                </a:lnTo>
                <a:lnTo>
                  <a:pt x="24745" y="145379"/>
                </a:lnTo>
                <a:lnTo>
                  <a:pt x="23164" y="141239"/>
                </a:lnTo>
                <a:lnTo>
                  <a:pt x="21158" y="136574"/>
                </a:lnTo>
                <a:lnTo>
                  <a:pt x="20773" y="132512"/>
                </a:lnTo>
                <a:lnTo>
                  <a:pt x="21469" y="128851"/>
                </a:lnTo>
                <a:lnTo>
                  <a:pt x="22885" y="125458"/>
                </a:lnTo>
                <a:lnTo>
                  <a:pt x="23829" y="121290"/>
                </a:lnTo>
                <a:lnTo>
                  <a:pt x="24459" y="116608"/>
                </a:lnTo>
                <a:lnTo>
                  <a:pt x="24879" y="111581"/>
                </a:lnTo>
                <a:lnTo>
                  <a:pt x="26111" y="107277"/>
                </a:lnTo>
                <a:lnTo>
                  <a:pt x="27885" y="103455"/>
                </a:lnTo>
                <a:lnTo>
                  <a:pt x="30020" y="99955"/>
                </a:lnTo>
                <a:lnTo>
                  <a:pt x="32396" y="95716"/>
                </a:lnTo>
                <a:lnTo>
                  <a:pt x="37576" y="85927"/>
                </a:lnTo>
                <a:lnTo>
                  <a:pt x="40291" y="81602"/>
                </a:lnTo>
                <a:lnTo>
                  <a:pt x="43053" y="77766"/>
                </a:lnTo>
                <a:lnTo>
                  <a:pt x="45847" y="74256"/>
                </a:lnTo>
                <a:lnTo>
                  <a:pt x="48662" y="70011"/>
                </a:lnTo>
                <a:lnTo>
                  <a:pt x="51492" y="65276"/>
                </a:lnTo>
                <a:lnTo>
                  <a:pt x="54330" y="60215"/>
                </a:lnTo>
                <a:lnTo>
                  <a:pt x="57175" y="55888"/>
                </a:lnTo>
                <a:lnTo>
                  <a:pt x="60025" y="52051"/>
                </a:lnTo>
                <a:lnTo>
                  <a:pt x="66890" y="43599"/>
                </a:lnTo>
                <a:lnTo>
                  <a:pt x="70369" y="39904"/>
                </a:lnTo>
                <a:lnTo>
                  <a:pt x="72631" y="37585"/>
                </a:lnTo>
                <a:lnTo>
                  <a:pt x="74138" y="35086"/>
                </a:lnTo>
                <a:lnTo>
                  <a:pt x="75143" y="32468"/>
                </a:lnTo>
                <a:lnTo>
                  <a:pt x="75813" y="29770"/>
                </a:lnTo>
                <a:lnTo>
                  <a:pt x="77212" y="27971"/>
                </a:lnTo>
                <a:lnTo>
                  <a:pt x="79097" y="26772"/>
                </a:lnTo>
                <a:lnTo>
                  <a:pt x="81307" y="25973"/>
                </a:lnTo>
                <a:lnTo>
                  <a:pt x="82780" y="26392"/>
                </a:lnTo>
                <a:lnTo>
                  <a:pt x="83762" y="27624"/>
                </a:lnTo>
                <a:lnTo>
                  <a:pt x="84416" y="29399"/>
                </a:lnTo>
                <a:lnTo>
                  <a:pt x="85805" y="30581"/>
                </a:lnTo>
                <a:lnTo>
                  <a:pt x="87684" y="31370"/>
                </a:lnTo>
                <a:lnTo>
                  <a:pt x="89888" y="31895"/>
                </a:lnTo>
                <a:lnTo>
                  <a:pt x="91358" y="33198"/>
                </a:lnTo>
                <a:lnTo>
                  <a:pt x="92338" y="35019"/>
                </a:lnTo>
                <a:lnTo>
                  <a:pt x="92992" y="37186"/>
                </a:lnTo>
                <a:lnTo>
                  <a:pt x="94380" y="38630"/>
                </a:lnTo>
                <a:lnTo>
                  <a:pt x="96257" y="39593"/>
                </a:lnTo>
                <a:lnTo>
                  <a:pt x="98462" y="40235"/>
                </a:lnTo>
                <a:lnTo>
                  <a:pt x="99931" y="42568"/>
                </a:lnTo>
                <a:lnTo>
                  <a:pt x="100911" y="46028"/>
                </a:lnTo>
                <a:lnTo>
                  <a:pt x="101564" y="50240"/>
                </a:lnTo>
                <a:lnTo>
                  <a:pt x="102000" y="54001"/>
                </a:lnTo>
                <a:lnTo>
                  <a:pt x="102290" y="57460"/>
                </a:lnTo>
                <a:lnTo>
                  <a:pt x="102483" y="60719"/>
                </a:lnTo>
                <a:lnTo>
                  <a:pt x="102698" y="69420"/>
                </a:lnTo>
                <a:lnTo>
                  <a:pt x="102860" y="99988"/>
                </a:lnTo>
                <a:lnTo>
                  <a:pt x="101911" y="104311"/>
                </a:lnTo>
                <a:lnTo>
                  <a:pt x="100326" y="108146"/>
                </a:lnTo>
                <a:lnTo>
                  <a:pt x="98317" y="111654"/>
                </a:lnTo>
                <a:lnTo>
                  <a:pt x="96025" y="114946"/>
                </a:lnTo>
                <a:lnTo>
                  <a:pt x="93544" y="118093"/>
                </a:lnTo>
                <a:lnTo>
                  <a:pt x="90938" y="121143"/>
                </a:lnTo>
                <a:lnTo>
                  <a:pt x="89200" y="124129"/>
                </a:lnTo>
                <a:lnTo>
                  <a:pt x="88042" y="127073"/>
                </a:lnTo>
                <a:lnTo>
                  <a:pt x="86183" y="134089"/>
                </a:lnTo>
                <a:lnTo>
                  <a:pt x="85929" y="137589"/>
                </a:lnTo>
                <a:lnTo>
                  <a:pt x="85729" y="144271"/>
                </a:lnTo>
                <a:lnTo>
                  <a:pt x="85726" y="132447"/>
                </a:lnTo>
                <a:lnTo>
                  <a:pt x="86678" y="129760"/>
                </a:lnTo>
                <a:lnTo>
                  <a:pt x="88266" y="127016"/>
                </a:lnTo>
                <a:lnTo>
                  <a:pt x="90276" y="124235"/>
                </a:lnTo>
                <a:lnTo>
                  <a:pt x="91617" y="121428"/>
                </a:lnTo>
                <a:lnTo>
                  <a:pt x="92511" y="118604"/>
                </a:lnTo>
                <a:lnTo>
                  <a:pt x="93106" y="115769"/>
                </a:lnTo>
                <a:lnTo>
                  <a:pt x="94456" y="111974"/>
                </a:lnTo>
                <a:lnTo>
                  <a:pt x="96308" y="107539"/>
                </a:lnTo>
                <a:lnTo>
                  <a:pt x="98496" y="102677"/>
                </a:lnTo>
                <a:lnTo>
                  <a:pt x="103466" y="92196"/>
                </a:lnTo>
                <a:lnTo>
                  <a:pt x="114418" y="69944"/>
                </a:lnTo>
                <a:lnTo>
                  <a:pt x="117236" y="65232"/>
                </a:lnTo>
                <a:lnTo>
                  <a:pt x="120068" y="61138"/>
                </a:lnTo>
                <a:lnTo>
                  <a:pt x="122908" y="57456"/>
                </a:lnTo>
                <a:lnTo>
                  <a:pt x="126706" y="53096"/>
                </a:lnTo>
                <a:lnTo>
                  <a:pt x="131144" y="48285"/>
                </a:lnTo>
                <a:lnTo>
                  <a:pt x="143950" y="34951"/>
                </a:lnTo>
                <a:lnTo>
                  <a:pt x="156811" y="21912"/>
                </a:lnTo>
                <a:lnTo>
                  <a:pt x="158833" y="18923"/>
                </a:lnTo>
                <a:lnTo>
                  <a:pt x="160181" y="15978"/>
                </a:lnTo>
                <a:lnTo>
                  <a:pt x="161080" y="13061"/>
                </a:lnTo>
                <a:lnTo>
                  <a:pt x="162632" y="11117"/>
                </a:lnTo>
                <a:lnTo>
                  <a:pt x="164619" y="9821"/>
                </a:lnTo>
                <a:lnTo>
                  <a:pt x="166896" y="8957"/>
                </a:lnTo>
                <a:lnTo>
                  <a:pt x="171966" y="5457"/>
                </a:lnTo>
                <a:lnTo>
                  <a:pt x="178432" y="0"/>
                </a:lnTo>
                <a:lnTo>
                  <a:pt x="179915" y="505"/>
                </a:lnTo>
                <a:lnTo>
                  <a:pt x="186553" y="4813"/>
                </a:lnTo>
                <a:lnTo>
                  <a:pt x="191815" y="6155"/>
                </a:lnTo>
                <a:lnTo>
                  <a:pt x="193599" y="8418"/>
                </a:lnTo>
                <a:lnTo>
                  <a:pt x="194789" y="11832"/>
                </a:lnTo>
                <a:lnTo>
                  <a:pt x="195582" y="16013"/>
                </a:lnTo>
                <a:lnTo>
                  <a:pt x="197063" y="19752"/>
                </a:lnTo>
                <a:lnTo>
                  <a:pt x="199003" y="23198"/>
                </a:lnTo>
                <a:lnTo>
                  <a:pt x="201249" y="26447"/>
                </a:lnTo>
                <a:lnTo>
                  <a:pt x="202746" y="30519"/>
                </a:lnTo>
                <a:lnTo>
                  <a:pt x="203744" y="35138"/>
                </a:lnTo>
                <a:lnTo>
                  <a:pt x="204410" y="40123"/>
                </a:lnTo>
                <a:lnTo>
                  <a:pt x="205806" y="44398"/>
                </a:lnTo>
                <a:lnTo>
                  <a:pt x="207689" y="48201"/>
                </a:lnTo>
                <a:lnTo>
                  <a:pt x="209897" y="51689"/>
                </a:lnTo>
                <a:lnTo>
                  <a:pt x="211369" y="55919"/>
                </a:lnTo>
                <a:lnTo>
                  <a:pt x="212350" y="60644"/>
                </a:lnTo>
                <a:lnTo>
                  <a:pt x="213005" y="65699"/>
                </a:lnTo>
                <a:lnTo>
                  <a:pt x="213441" y="70974"/>
                </a:lnTo>
                <a:lnTo>
                  <a:pt x="213731" y="76396"/>
                </a:lnTo>
                <a:lnTo>
                  <a:pt x="213925" y="81915"/>
                </a:lnTo>
                <a:lnTo>
                  <a:pt x="215007" y="87500"/>
                </a:lnTo>
                <a:lnTo>
                  <a:pt x="216681" y="93128"/>
                </a:lnTo>
                <a:lnTo>
                  <a:pt x="218749" y="98785"/>
                </a:lnTo>
                <a:lnTo>
                  <a:pt x="220128" y="103509"/>
                </a:lnTo>
                <a:lnTo>
                  <a:pt x="221047" y="107611"/>
                </a:lnTo>
                <a:lnTo>
                  <a:pt x="221660" y="111297"/>
                </a:lnTo>
                <a:lnTo>
                  <a:pt x="222068" y="115661"/>
                </a:lnTo>
                <a:lnTo>
                  <a:pt x="222341" y="120474"/>
                </a:lnTo>
                <a:lnTo>
                  <a:pt x="222643" y="129950"/>
                </a:lnTo>
                <a:lnTo>
                  <a:pt x="222838" y="143795"/>
                </a:lnTo>
                <a:lnTo>
                  <a:pt x="222876" y="155702"/>
                </a:lnTo>
                <a:lnTo>
                  <a:pt x="223832" y="158598"/>
                </a:lnTo>
                <a:lnTo>
                  <a:pt x="225421" y="161482"/>
                </a:lnTo>
                <a:lnTo>
                  <a:pt x="231458" y="1701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71"/>
          <p:cNvSpPr/>
          <p:nvPr/>
        </p:nvSpPr>
        <p:spPr>
          <a:xfrm>
            <a:off x="1391602" y="2323262"/>
            <a:ext cx="300038" cy="145606"/>
          </a:xfrm>
          <a:custGeom>
            <a:avLst/>
            <a:gdLst/>
            <a:ahLst/>
            <a:cxnLst/>
            <a:rect l="0" t="0" r="0" b="0"/>
            <a:pathLst>
              <a:path w="300038" h="145606">
                <a:moveTo>
                  <a:pt x="0" y="25602"/>
                </a:moveTo>
                <a:lnTo>
                  <a:pt x="0" y="12832"/>
                </a:lnTo>
                <a:lnTo>
                  <a:pt x="952" y="11374"/>
                </a:lnTo>
                <a:lnTo>
                  <a:pt x="2540" y="10402"/>
                </a:lnTo>
                <a:lnTo>
                  <a:pt x="4551" y="9754"/>
                </a:lnTo>
                <a:lnTo>
                  <a:pt x="5891" y="8369"/>
                </a:lnTo>
                <a:lnTo>
                  <a:pt x="6785" y="6494"/>
                </a:lnTo>
                <a:lnTo>
                  <a:pt x="8468" y="272"/>
                </a:lnTo>
                <a:lnTo>
                  <a:pt x="13092" y="0"/>
                </a:lnTo>
                <a:lnTo>
                  <a:pt x="14443" y="914"/>
                </a:lnTo>
                <a:lnTo>
                  <a:pt x="15344" y="2476"/>
                </a:lnTo>
                <a:lnTo>
                  <a:pt x="16344" y="6751"/>
                </a:lnTo>
                <a:lnTo>
                  <a:pt x="16611" y="9225"/>
                </a:lnTo>
                <a:lnTo>
                  <a:pt x="16789" y="11827"/>
                </a:lnTo>
                <a:lnTo>
                  <a:pt x="16908" y="14514"/>
                </a:lnTo>
                <a:lnTo>
                  <a:pt x="17040" y="20039"/>
                </a:lnTo>
                <a:lnTo>
                  <a:pt x="18027" y="22846"/>
                </a:lnTo>
                <a:lnTo>
                  <a:pt x="19638" y="25670"/>
                </a:lnTo>
                <a:lnTo>
                  <a:pt x="21665" y="28505"/>
                </a:lnTo>
                <a:lnTo>
                  <a:pt x="23016" y="32300"/>
                </a:lnTo>
                <a:lnTo>
                  <a:pt x="23916" y="36735"/>
                </a:lnTo>
                <a:lnTo>
                  <a:pt x="24517" y="41597"/>
                </a:lnTo>
                <a:lnTo>
                  <a:pt x="25869" y="46743"/>
                </a:lnTo>
                <a:lnTo>
                  <a:pt x="27724" y="52079"/>
                </a:lnTo>
                <a:lnTo>
                  <a:pt x="29913" y="57541"/>
                </a:lnTo>
                <a:lnTo>
                  <a:pt x="31372" y="63087"/>
                </a:lnTo>
                <a:lnTo>
                  <a:pt x="32344" y="68690"/>
                </a:lnTo>
                <a:lnTo>
                  <a:pt x="32993" y="74330"/>
                </a:lnTo>
                <a:lnTo>
                  <a:pt x="33425" y="79043"/>
                </a:lnTo>
                <a:lnTo>
                  <a:pt x="33714" y="83137"/>
                </a:lnTo>
                <a:lnTo>
                  <a:pt x="33906" y="86819"/>
                </a:lnTo>
                <a:lnTo>
                  <a:pt x="34119" y="95990"/>
                </a:lnTo>
                <a:lnTo>
                  <a:pt x="34290" y="145605"/>
                </a:lnTo>
                <a:lnTo>
                  <a:pt x="38841" y="141063"/>
                </a:lnTo>
                <a:lnTo>
                  <a:pt x="40181" y="137819"/>
                </a:lnTo>
                <a:lnTo>
                  <a:pt x="41075" y="133751"/>
                </a:lnTo>
                <a:lnTo>
                  <a:pt x="41671" y="129134"/>
                </a:lnTo>
                <a:lnTo>
                  <a:pt x="43021" y="125104"/>
                </a:lnTo>
                <a:lnTo>
                  <a:pt x="44873" y="121464"/>
                </a:lnTo>
                <a:lnTo>
                  <a:pt x="47060" y="118085"/>
                </a:lnTo>
                <a:lnTo>
                  <a:pt x="48519" y="113928"/>
                </a:lnTo>
                <a:lnTo>
                  <a:pt x="49491" y="109251"/>
                </a:lnTo>
                <a:lnTo>
                  <a:pt x="50139" y="104228"/>
                </a:lnTo>
                <a:lnTo>
                  <a:pt x="51523" y="98975"/>
                </a:lnTo>
                <a:lnTo>
                  <a:pt x="53399" y="93567"/>
                </a:lnTo>
                <a:lnTo>
                  <a:pt x="55602" y="88057"/>
                </a:lnTo>
                <a:lnTo>
                  <a:pt x="58023" y="83432"/>
                </a:lnTo>
                <a:lnTo>
                  <a:pt x="60589" y="79395"/>
                </a:lnTo>
                <a:lnTo>
                  <a:pt x="63253" y="75752"/>
                </a:lnTo>
                <a:lnTo>
                  <a:pt x="65981" y="71418"/>
                </a:lnTo>
                <a:lnTo>
                  <a:pt x="68752" y="66624"/>
                </a:lnTo>
                <a:lnTo>
                  <a:pt x="71552" y="61523"/>
                </a:lnTo>
                <a:lnTo>
                  <a:pt x="75324" y="57169"/>
                </a:lnTo>
                <a:lnTo>
                  <a:pt x="79743" y="53315"/>
                </a:lnTo>
                <a:lnTo>
                  <a:pt x="84595" y="49792"/>
                </a:lnTo>
                <a:lnTo>
                  <a:pt x="87829" y="46491"/>
                </a:lnTo>
                <a:lnTo>
                  <a:pt x="89985" y="43339"/>
                </a:lnTo>
                <a:lnTo>
                  <a:pt x="93333" y="36343"/>
                </a:lnTo>
                <a:lnTo>
                  <a:pt x="101426" y="19950"/>
                </a:lnTo>
                <a:lnTo>
                  <a:pt x="102228" y="15788"/>
                </a:lnTo>
                <a:lnTo>
                  <a:pt x="102442" y="13344"/>
                </a:lnTo>
                <a:lnTo>
                  <a:pt x="103537" y="11715"/>
                </a:lnTo>
                <a:lnTo>
                  <a:pt x="105220" y="10630"/>
                </a:lnTo>
                <a:lnTo>
                  <a:pt x="111335" y="8495"/>
                </a:lnTo>
                <a:lnTo>
                  <a:pt x="111411" y="13020"/>
                </a:lnTo>
                <a:lnTo>
                  <a:pt x="111433" y="20393"/>
                </a:lnTo>
                <a:lnTo>
                  <a:pt x="112389" y="23082"/>
                </a:lnTo>
                <a:lnTo>
                  <a:pt x="113978" y="25827"/>
                </a:lnTo>
                <a:lnTo>
                  <a:pt x="115991" y="28610"/>
                </a:lnTo>
                <a:lnTo>
                  <a:pt x="117332" y="32370"/>
                </a:lnTo>
                <a:lnTo>
                  <a:pt x="118226" y="36781"/>
                </a:lnTo>
                <a:lnTo>
                  <a:pt x="118822" y="41628"/>
                </a:lnTo>
                <a:lnTo>
                  <a:pt x="119220" y="45811"/>
                </a:lnTo>
                <a:lnTo>
                  <a:pt x="119485" y="49552"/>
                </a:lnTo>
                <a:lnTo>
                  <a:pt x="119662" y="52999"/>
                </a:lnTo>
                <a:lnTo>
                  <a:pt x="120732" y="57202"/>
                </a:lnTo>
                <a:lnTo>
                  <a:pt x="122398" y="61909"/>
                </a:lnTo>
                <a:lnTo>
                  <a:pt x="124461" y="66952"/>
                </a:lnTo>
                <a:lnTo>
                  <a:pt x="125837" y="72219"/>
                </a:lnTo>
                <a:lnTo>
                  <a:pt x="126754" y="77635"/>
                </a:lnTo>
                <a:lnTo>
                  <a:pt x="127365" y="83151"/>
                </a:lnTo>
                <a:lnTo>
                  <a:pt x="128725" y="87781"/>
                </a:lnTo>
                <a:lnTo>
                  <a:pt x="130584" y="91820"/>
                </a:lnTo>
                <a:lnTo>
                  <a:pt x="132776" y="95465"/>
                </a:lnTo>
                <a:lnTo>
                  <a:pt x="134237" y="98847"/>
                </a:lnTo>
                <a:lnTo>
                  <a:pt x="135211" y="102055"/>
                </a:lnTo>
                <a:lnTo>
                  <a:pt x="135861" y="105146"/>
                </a:lnTo>
                <a:lnTo>
                  <a:pt x="136294" y="109112"/>
                </a:lnTo>
                <a:lnTo>
                  <a:pt x="136583" y="113660"/>
                </a:lnTo>
                <a:lnTo>
                  <a:pt x="136775" y="118598"/>
                </a:lnTo>
                <a:lnTo>
                  <a:pt x="137856" y="122842"/>
                </a:lnTo>
                <a:lnTo>
                  <a:pt x="139529" y="126624"/>
                </a:lnTo>
                <a:lnTo>
                  <a:pt x="141597" y="130098"/>
                </a:lnTo>
                <a:lnTo>
                  <a:pt x="143928" y="132413"/>
                </a:lnTo>
                <a:lnTo>
                  <a:pt x="146434" y="133957"/>
                </a:lnTo>
                <a:lnTo>
                  <a:pt x="149058" y="134987"/>
                </a:lnTo>
                <a:lnTo>
                  <a:pt x="157053" y="136130"/>
                </a:lnTo>
                <a:lnTo>
                  <a:pt x="161852" y="136435"/>
                </a:lnTo>
                <a:lnTo>
                  <a:pt x="166956" y="136639"/>
                </a:lnTo>
                <a:lnTo>
                  <a:pt x="177708" y="136864"/>
                </a:lnTo>
                <a:lnTo>
                  <a:pt x="206952" y="137029"/>
                </a:lnTo>
                <a:lnTo>
                  <a:pt x="216121" y="134498"/>
                </a:lnTo>
                <a:lnTo>
                  <a:pt x="221233" y="132490"/>
                </a:lnTo>
                <a:lnTo>
                  <a:pt x="226546" y="130198"/>
                </a:lnTo>
                <a:lnTo>
                  <a:pt x="237530" y="125112"/>
                </a:lnTo>
                <a:lnTo>
                  <a:pt x="246221" y="122217"/>
                </a:lnTo>
                <a:lnTo>
                  <a:pt x="249873" y="121444"/>
                </a:lnTo>
                <a:lnTo>
                  <a:pt x="254212" y="119025"/>
                </a:lnTo>
                <a:lnTo>
                  <a:pt x="259009" y="115506"/>
                </a:lnTo>
                <a:lnTo>
                  <a:pt x="264113" y="111256"/>
                </a:lnTo>
                <a:lnTo>
                  <a:pt x="268468" y="107470"/>
                </a:lnTo>
                <a:lnTo>
                  <a:pt x="272324" y="103993"/>
                </a:lnTo>
                <a:lnTo>
                  <a:pt x="279148" y="97590"/>
                </a:lnTo>
                <a:lnTo>
                  <a:pt x="290929" y="86133"/>
                </a:lnTo>
                <a:lnTo>
                  <a:pt x="300037" y="85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72"/>
          <p:cNvSpPr/>
          <p:nvPr/>
        </p:nvSpPr>
        <p:spPr>
          <a:xfrm>
            <a:off x="397192" y="2820352"/>
            <a:ext cx="214313" cy="25719"/>
          </a:xfrm>
          <a:custGeom>
            <a:avLst/>
            <a:gdLst/>
            <a:ahLst/>
            <a:cxnLst/>
            <a:rect l="0" t="0" r="0" b="0"/>
            <a:pathLst>
              <a:path w="214313" h="25719">
                <a:moveTo>
                  <a:pt x="0" y="25718"/>
                </a:moveTo>
                <a:lnTo>
                  <a:pt x="0" y="21167"/>
                </a:lnTo>
                <a:lnTo>
                  <a:pt x="952" y="19826"/>
                </a:lnTo>
                <a:lnTo>
                  <a:pt x="2540" y="18932"/>
                </a:lnTo>
                <a:lnTo>
                  <a:pt x="7381" y="17498"/>
                </a:lnTo>
                <a:lnTo>
                  <a:pt x="8731" y="16428"/>
                </a:lnTo>
                <a:lnTo>
                  <a:pt x="10583" y="14762"/>
                </a:lnTo>
                <a:lnTo>
                  <a:pt x="12770" y="12699"/>
                </a:lnTo>
                <a:lnTo>
                  <a:pt x="15181" y="11323"/>
                </a:lnTo>
                <a:lnTo>
                  <a:pt x="17741" y="10406"/>
                </a:lnTo>
                <a:lnTo>
                  <a:pt x="20400" y="9795"/>
                </a:lnTo>
                <a:lnTo>
                  <a:pt x="24077" y="9388"/>
                </a:lnTo>
                <a:lnTo>
                  <a:pt x="28434" y="9116"/>
                </a:lnTo>
                <a:lnTo>
                  <a:pt x="37402" y="8814"/>
                </a:lnTo>
                <a:lnTo>
                  <a:pt x="44563" y="8680"/>
                </a:lnTo>
                <a:lnTo>
                  <a:pt x="47806" y="7692"/>
                </a:lnTo>
                <a:lnTo>
                  <a:pt x="50921" y="6080"/>
                </a:lnTo>
                <a:lnTo>
                  <a:pt x="53950" y="4054"/>
                </a:lnTo>
                <a:lnTo>
                  <a:pt x="57874" y="2703"/>
                </a:lnTo>
                <a:lnTo>
                  <a:pt x="62395" y="1802"/>
                </a:lnTo>
                <a:lnTo>
                  <a:pt x="67314" y="1201"/>
                </a:lnTo>
                <a:lnTo>
                  <a:pt x="72499" y="801"/>
                </a:lnTo>
                <a:lnTo>
                  <a:pt x="77860" y="534"/>
                </a:lnTo>
                <a:lnTo>
                  <a:pt x="88897" y="237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73"/>
          <p:cNvSpPr/>
          <p:nvPr/>
        </p:nvSpPr>
        <p:spPr>
          <a:xfrm>
            <a:off x="714504" y="2657477"/>
            <a:ext cx="231329" cy="247362"/>
          </a:xfrm>
          <a:custGeom>
            <a:avLst/>
            <a:gdLst/>
            <a:ahLst/>
            <a:cxnLst/>
            <a:rect l="0" t="0" r="0" b="0"/>
            <a:pathLst>
              <a:path w="231329" h="247362">
                <a:moveTo>
                  <a:pt x="51305" y="17143"/>
                </a:moveTo>
                <a:lnTo>
                  <a:pt x="67788" y="17143"/>
                </a:lnTo>
                <a:lnTo>
                  <a:pt x="70866" y="16190"/>
                </a:lnTo>
                <a:lnTo>
                  <a:pt x="72918" y="14603"/>
                </a:lnTo>
                <a:lnTo>
                  <a:pt x="74287" y="12592"/>
                </a:lnTo>
                <a:lnTo>
                  <a:pt x="76151" y="11251"/>
                </a:lnTo>
                <a:lnTo>
                  <a:pt x="80763" y="9762"/>
                </a:lnTo>
                <a:lnTo>
                  <a:pt x="84279" y="8412"/>
                </a:lnTo>
                <a:lnTo>
                  <a:pt x="88528" y="6560"/>
                </a:lnTo>
                <a:lnTo>
                  <a:pt x="93265" y="4372"/>
                </a:lnTo>
                <a:lnTo>
                  <a:pt x="98329" y="2914"/>
                </a:lnTo>
                <a:lnTo>
                  <a:pt x="103609" y="1942"/>
                </a:lnTo>
                <a:lnTo>
                  <a:pt x="109035" y="1294"/>
                </a:lnTo>
                <a:lnTo>
                  <a:pt x="113604" y="862"/>
                </a:lnTo>
                <a:lnTo>
                  <a:pt x="117603" y="574"/>
                </a:lnTo>
                <a:lnTo>
                  <a:pt x="124586" y="254"/>
                </a:lnTo>
                <a:lnTo>
                  <a:pt x="130865" y="111"/>
                </a:lnTo>
                <a:lnTo>
                  <a:pt x="168071" y="0"/>
                </a:lnTo>
                <a:lnTo>
                  <a:pt x="170106" y="952"/>
                </a:lnTo>
                <a:lnTo>
                  <a:pt x="174908" y="4549"/>
                </a:lnTo>
                <a:lnTo>
                  <a:pt x="180218" y="9323"/>
                </a:lnTo>
                <a:lnTo>
                  <a:pt x="185752" y="14620"/>
                </a:lnTo>
                <a:lnTo>
                  <a:pt x="191387" y="20149"/>
                </a:lnTo>
                <a:lnTo>
                  <a:pt x="194223" y="23909"/>
                </a:lnTo>
                <a:lnTo>
                  <a:pt x="197066" y="28321"/>
                </a:lnTo>
                <a:lnTo>
                  <a:pt x="199914" y="33168"/>
                </a:lnTo>
                <a:lnTo>
                  <a:pt x="202766" y="37351"/>
                </a:lnTo>
                <a:lnTo>
                  <a:pt x="208474" y="44539"/>
                </a:lnTo>
                <a:lnTo>
                  <a:pt x="210377" y="48742"/>
                </a:lnTo>
                <a:lnTo>
                  <a:pt x="211645" y="53449"/>
                </a:lnTo>
                <a:lnTo>
                  <a:pt x="212491" y="58492"/>
                </a:lnTo>
                <a:lnTo>
                  <a:pt x="213055" y="63759"/>
                </a:lnTo>
                <a:lnTo>
                  <a:pt x="213431" y="69175"/>
                </a:lnTo>
                <a:lnTo>
                  <a:pt x="213682" y="74691"/>
                </a:lnTo>
                <a:lnTo>
                  <a:pt x="213960" y="85900"/>
                </a:lnTo>
                <a:lnTo>
                  <a:pt x="214034" y="91555"/>
                </a:lnTo>
                <a:lnTo>
                  <a:pt x="213131" y="97231"/>
                </a:lnTo>
                <a:lnTo>
                  <a:pt x="211577" y="102920"/>
                </a:lnTo>
                <a:lnTo>
                  <a:pt x="209588" y="108618"/>
                </a:lnTo>
                <a:lnTo>
                  <a:pt x="207310" y="114321"/>
                </a:lnTo>
                <a:lnTo>
                  <a:pt x="204838" y="120028"/>
                </a:lnTo>
                <a:lnTo>
                  <a:pt x="199552" y="131449"/>
                </a:lnTo>
                <a:lnTo>
                  <a:pt x="194028" y="142876"/>
                </a:lnTo>
                <a:lnTo>
                  <a:pt x="190269" y="147637"/>
                </a:lnTo>
                <a:lnTo>
                  <a:pt x="185858" y="151764"/>
                </a:lnTo>
                <a:lnTo>
                  <a:pt x="181012" y="155467"/>
                </a:lnTo>
                <a:lnTo>
                  <a:pt x="176829" y="159842"/>
                </a:lnTo>
                <a:lnTo>
                  <a:pt x="173088" y="164663"/>
                </a:lnTo>
                <a:lnTo>
                  <a:pt x="169641" y="169782"/>
                </a:lnTo>
                <a:lnTo>
                  <a:pt x="165438" y="175100"/>
                </a:lnTo>
                <a:lnTo>
                  <a:pt x="160732" y="180550"/>
                </a:lnTo>
                <a:lnTo>
                  <a:pt x="151374" y="190733"/>
                </a:lnTo>
                <a:lnTo>
                  <a:pt x="144040" y="198434"/>
                </a:lnTo>
                <a:lnTo>
                  <a:pt x="130006" y="212675"/>
                </a:lnTo>
                <a:lnTo>
                  <a:pt x="124727" y="217030"/>
                </a:lnTo>
                <a:lnTo>
                  <a:pt x="119303" y="220886"/>
                </a:lnTo>
                <a:lnTo>
                  <a:pt x="113782" y="224409"/>
                </a:lnTo>
                <a:lnTo>
                  <a:pt x="108197" y="227710"/>
                </a:lnTo>
                <a:lnTo>
                  <a:pt x="102568" y="230864"/>
                </a:lnTo>
                <a:lnTo>
                  <a:pt x="96911" y="233918"/>
                </a:lnTo>
                <a:lnTo>
                  <a:pt x="91234" y="235955"/>
                </a:lnTo>
                <a:lnTo>
                  <a:pt x="85544" y="237312"/>
                </a:lnTo>
                <a:lnTo>
                  <a:pt x="79846" y="238217"/>
                </a:lnTo>
                <a:lnTo>
                  <a:pt x="74143" y="238821"/>
                </a:lnTo>
                <a:lnTo>
                  <a:pt x="68435" y="239223"/>
                </a:lnTo>
                <a:lnTo>
                  <a:pt x="62725" y="239491"/>
                </a:lnTo>
                <a:lnTo>
                  <a:pt x="57966" y="240623"/>
                </a:lnTo>
                <a:lnTo>
                  <a:pt x="53841" y="242329"/>
                </a:lnTo>
                <a:lnTo>
                  <a:pt x="50138" y="244419"/>
                </a:lnTo>
                <a:lnTo>
                  <a:pt x="45765" y="245813"/>
                </a:lnTo>
                <a:lnTo>
                  <a:pt x="40944" y="246742"/>
                </a:lnTo>
                <a:lnTo>
                  <a:pt x="35825" y="247361"/>
                </a:lnTo>
                <a:lnTo>
                  <a:pt x="30508" y="246822"/>
                </a:lnTo>
                <a:lnTo>
                  <a:pt x="25058" y="245510"/>
                </a:lnTo>
                <a:lnTo>
                  <a:pt x="11725" y="241110"/>
                </a:lnTo>
                <a:lnTo>
                  <a:pt x="4865" y="240349"/>
                </a:lnTo>
                <a:lnTo>
                  <a:pt x="3200" y="239289"/>
                </a:lnTo>
                <a:lnTo>
                  <a:pt x="2090" y="237630"/>
                </a:lnTo>
                <a:lnTo>
                  <a:pt x="857" y="233247"/>
                </a:lnTo>
                <a:lnTo>
                  <a:pt x="309" y="228124"/>
                </a:lnTo>
                <a:lnTo>
                  <a:pt x="65" y="222672"/>
                </a:lnTo>
                <a:lnTo>
                  <a:pt x="0" y="219885"/>
                </a:lnTo>
                <a:lnTo>
                  <a:pt x="910" y="217074"/>
                </a:lnTo>
                <a:lnTo>
                  <a:pt x="4460" y="211411"/>
                </a:lnTo>
                <a:lnTo>
                  <a:pt x="9213" y="205719"/>
                </a:lnTo>
                <a:lnTo>
                  <a:pt x="11814" y="202868"/>
                </a:lnTo>
                <a:lnTo>
                  <a:pt x="14500" y="200967"/>
                </a:lnTo>
                <a:lnTo>
                  <a:pt x="20025" y="198855"/>
                </a:lnTo>
                <a:lnTo>
                  <a:pt x="23784" y="197339"/>
                </a:lnTo>
                <a:lnTo>
                  <a:pt x="28196" y="195376"/>
                </a:lnTo>
                <a:lnTo>
                  <a:pt x="33041" y="193115"/>
                </a:lnTo>
                <a:lnTo>
                  <a:pt x="37224" y="190655"/>
                </a:lnTo>
                <a:lnTo>
                  <a:pt x="44412" y="185382"/>
                </a:lnTo>
                <a:lnTo>
                  <a:pt x="48615" y="182642"/>
                </a:lnTo>
                <a:lnTo>
                  <a:pt x="53322" y="179863"/>
                </a:lnTo>
                <a:lnTo>
                  <a:pt x="58365" y="177058"/>
                </a:lnTo>
                <a:lnTo>
                  <a:pt x="62679" y="175188"/>
                </a:lnTo>
                <a:lnTo>
                  <a:pt x="66508" y="173941"/>
                </a:lnTo>
                <a:lnTo>
                  <a:pt x="70013" y="173110"/>
                </a:lnTo>
                <a:lnTo>
                  <a:pt x="74255" y="172556"/>
                </a:lnTo>
                <a:lnTo>
                  <a:pt x="78987" y="172186"/>
                </a:lnTo>
                <a:lnTo>
                  <a:pt x="84048" y="171940"/>
                </a:lnTo>
                <a:lnTo>
                  <a:pt x="89326" y="170823"/>
                </a:lnTo>
                <a:lnTo>
                  <a:pt x="94750" y="169127"/>
                </a:lnTo>
                <a:lnTo>
                  <a:pt x="100271" y="167043"/>
                </a:lnTo>
                <a:lnTo>
                  <a:pt x="105857" y="165654"/>
                </a:lnTo>
                <a:lnTo>
                  <a:pt x="111485" y="164727"/>
                </a:lnTo>
                <a:lnTo>
                  <a:pt x="117143" y="164110"/>
                </a:lnTo>
                <a:lnTo>
                  <a:pt x="122819" y="164651"/>
                </a:lnTo>
                <a:lnTo>
                  <a:pt x="128509" y="165964"/>
                </a:lnTo>
                <a:lnTo>
                  <a:pt x="134207" y="167792"/>
                </a:lnTo>
                <a:lnTo>
                  <a:pt x="138958" y="169010"/>
                </a:lnTo>
                <a:lnTo>
                  <a:pt x="143078" y="169823"/>
                </a:lnTo>
                <a:lnTo>
                  <a:pt x="146777" y="170364"/>
                </a:lnTo>
                <a:lnTo>
                  <a:pt x="151148" y="171678"/>
                </a:lnTo>
                <a:lnTo>
                  <a:pt x="155967" y="173506"/>
                </a:lnTo>
                <a:lnTo>
                  <a:pt x="161085" y="175677"/>
                </a:lnTo>
                <a:lnTo>
                  <a:pt x="165449" y="178078"/>
                </a:lnTo>
                <a:lnTo>
                  <a:pt x="169311" y="180630"/>
                </a:lnTo>
                <a:lnTo>
                  <a:pt x="176142" y="186006"/>
                </a:lnTo>
                <a:lnTo>
                  <a:pt x="182353" y="191570"/>
                </a:lnTo>
                <a:lnTo>
                  <a:pt x="185343" y="193435"/>
                </a:lnTo>
                <a:lnTo>
                  <a:pt x="191205" y="195507"/>
                </a:lnTo>
                <a:lnTo>
                  <a:pt x="196986" y="198968"/>
                </a:lnTo>
                <a:lnTo>
                  <a:pt x="199861" y="201225"/>
                </a:lnTo>
                <a:lnTo>
                  <a:pt x="205595" y="203732"/>
                </a:lnTo>
                <a:lnTo>
                  <a:pt x="208458" y="204401"/>
                </a:lnTo>
                <a:lnTo>
                  <a:pt x="210366" y="205799"/>
                </a:lnTo>
                <a:lnTo>
                  <a:pt x="211638" y="207683"/>
                </a:lnTo>
                <a:lnTo>
                  <a:pt x="212486" y="209892"/>
                </a:lnTo>
                <a:lnTo>
                  <a:pt x="214957" y="211365"/>
                </a:lnTo>
                <a:lnTo>
                  <a:pt x="218509" y="212347"/>
                </a:lnTo>
                <a:lnTo>
                  <a:pt x="228796" y="213922"/>
                </a:lnTo>
                <a:lnTo>
                  <a:pt x="229640" y="215004"/>
                </a:lnTo>
                <a:lnTo>
                  <a:pt x="230203" y="216678"/>
                </a:lnTo>
                <a:lnTo>
                  <a:pt x="231328" y="2228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74"/>
          <p:cNvSpPr/>
          <p:nvPr/>
        </p:nvSpPr>
        <p:spPr>
          <a:xfrm>
            <a:off x="1065847" y="2606050"/>
            <a:ext cx="137158" cy="248593"/>
          </a:xfrm>
          <a:custGeom>
            <a:avLst/>
            <a:gdLst/>
            <a:ahLst/>
            <a:cxnLst/>
            <a:rect l="0" t="0" r="0" b="0"/>
            <a:pathLst>
              <a:path w="137158" h="248593">
                <a:moveTo>
                  <a:pt x="0" y="51425"/>
                </a:moveTo>
                <a:lnTo>
                  <a:pt x="0" y="35502"/>
                </a:lnTo>
                <a:lnTo>
                  <a:pt x="952" y="35095"/>
                </a:lnTo>
                <a:lnTo>
                  <a:pt x="4551" y="34642"/>
                </a:lnTo>
                <a:lnTo>
                  <a:pt x="6844" y="33568"/>
                </a:lnTo>
                <a:lnTo>
                  <a:pt x="9325" y="31901"/>
                </a:lnTo>
                <a:lnTo>
                  <a:pt x="11932" y="29836"/>
                </a:lnTo>
                <a:lnTo>
                  <a:pt x="14622" y="28460"/>
                </a:lnTo>
                <a:lnTo>
                  <a:pt x="17368" y="27542"/>
                </a:lnTo>
                <a:lnTo>
                  <a:pt x="20151" y="26931"/>
                </a:lnTo>
                <a:lnTo>
                  <a:pt x="22959" y="25570"/>
                </a:lnTo>
                <a:lnTo>
                  <a:pt x="25783" y="23711"/>
                </a:lnTo>
                <a:lnTo>
                  <a:pt x="28619" y="21519"/>
                </a:lnTo>
                <a:lnTo>
                  <a:pt x="32414" y="20057"/>
                </a:lnTo>
                <a:lnTo>
                  <a:pt x="36850" y="19083"/>
                </a:lnTo>
                <a:lnTo>
                  <a:pt x="41711" y="18433"/>
                </a:lnTo>
                <a:lnTo>
                  <a:pt x="46857" y="18001"/>
                </a:lnTo>
                <a:lnTo>
                  <a:pt x="52193" y="17712"/>
                </a:lnTo>
                <a:lnTo>
                  <a:pt x="57656" y="17519"/>
                </a:lnTo>
                <a:lnTo>
                  <a:pt x="63202" y="16439"/>
                </a:lnTo>
                <a:lnTo>
                  <a:pt x="68805" y="14766"/>
                </a:lnTo>
                <a:lnTo>
                  <a:pt x="74445" y="12698"/>
                </a:lnTo>
                <a:lnTo>
                  <a:pt x="79157" y="11319"/>
                </a:lnTo>
                <a:lnTo>
                  <a:pt x="83252" y="10400"/>
                </a:lnTo>
                <a:lnTo>
                  <a:pt x="86934" y="9788"/>
                </a:lnTo>
                <a:lnTo>
                  <a:pt x="90341" y="8427"/>
                </a:lnTo>
                <a:lnTo>
                  <a:pt x="93565" y="6567"/>
                </a:lnTo>
                <a:lnTo>
                  <a:pt x="96666" y="4374"/>
                </a:lnTo>
                <a:lnTo>
                  <a:pt x="100639" y="2913"/>
                </a:lnTo>
                <a:lnTo>
                  <a:pt x="105193" y="1938"/>
                </a:lnTo>
                <a:lnTo>
                  <a:pt x="117087" y="374"/>
                </a:lnTo>
                <a:lnTo>
                  <a:pt x="121254" y="161"/>
                </a:lnTo>
                <a:lnTo>
                  <a:pt x="127139" y="23"/>
                </a:lnTo>
                <a:lnTo>
                  <a:pt x="132709" y="0"/>
                </a:lnTo>
                <a:lnTo>
                  <a:pt x="134193" y="949"/>
                </a:lnTo>
                <a:lnTo>
                  <a:pt x="135182" y="2534"/>
                </a:lnTo>
                <a:lnTo>
                  <a:pt x="136281" y="6835"/>
                </a:lnTo>
                <a:lnTo>
                  <a:pt x="136769" y="11922"/>
                </a:lnTo>
                <a:lnTo>
                  <a:pt x="136986" y="17358"/>
                </a:lnTo>
                <a:lnTo>
                  <a:pt x="137109" y="25773"/>
                </a:lnTo>
                <a:lnTo>
                  <a:pt x="137157" y="57645"/>
                </a:lnTo>
                <a:lnTo>
                  <a:pt x="136205" y="63192"/>
                </a:lnTo>
                <a:lnTo>
                  <a:pt x="134619" y="68794"/>
                </a:lnTo>
                <a:lnTo>
                  <a:pt x="132608" y="74434"/>
                </a:lnTo>
                <a:lnTo>
                  <a:pt x="131268" y="81052"/>
                </a:lnTo>
                <a:lnTo>
                  <a:pt x="130374" y="88321"/>
                </a:lnTo>
                <a:lnTo>
                  <a:pt x="129779" y="96025"/>
                </a:lnTo>
                <a:lnTo>
                  <a:pt x="128429" y="103065"/>
                </a:lnTo>
                <a:lnTo>
                  <a:pt x="126577" y="109664"/>
                </a:lnTo>
                <a:lnTo>
                  <a:pt x="124390" y="115969"/>
                </a:lnTo>
                <a:lnTo>
                  <a:pt x="121979" y="122077"/>
                </a:lnTo>
                <a:lnTo>
                  <a:pt x="119419" y="128053"/>
                </a:lnTo>
                <a:lnTo>
                  <a:pt x="116760" y="133943"/>
                </a:lnTo>
                <a:lnTo>
                  <a:pt x="114988" y="139774"/>
                </a:lnTo>
                <a:lnTo>
                  <a:pt x="113806" y="145567"/>
                </a:lnTo>
                <a:lnTo>
                  <a:pt x="113018" y="151334"/>
                </a:lnTo>
                <a:lnTo>
                  <a:pt x="112493" y="157083"/>
                </a:lnTo>
                <a:lnTo>
                  <a:pt x="112143" y="162821"/>
                </a:lnTo>
                <a:lnTo>
                  <a:pt x="111909" y="168551"/>
                </a:lnTo>
                <a:lnTo>
                  <a:pt x="110801" y="174277"/>
                </a:lnTo>
                <a:lnTo>
                  <a:pt x="109110" y="179998"/>
                </a:lnTo>
                <a:lnTo>
                  <a:pt x="107030" y="185718"/>
                </a:lnTo>
                <a:lnTo>
                  <a:pt x="105643" y="191436"/>
                </a:lnTo>
                <a:lnTo>
                  <a:pt x="104719" y="197153"/>
                </a:lnTo>
                <a:lnTo>
                  <a:pt x="104103" y="202869"/>
                </a:lnTo>
                <a:lnTo>
                  <a:pt x="102739" y="207633"/>
                </a:lnTo>
                <a:lnTo>
                  <a:pt x="100878" y="211761"/>
                </a:lnTo>
                <a:lnTo>
                  <a:pt x="97222" y="218888"/>
                </a:lnTo>
                <a:lnTo>
                  <a:pt x="95597" y="225230"/>
                </a:lnTo>
                <a:lnTo>
                  <a:pt x="94875" y="231224"/>
                </a:lnTo>
                <a:lnTo>
                  <a:pt x="94554" y="237063"/>
                </a:lnTo>
                <a:lnTo>
                  <a:pt x="94411" y="242833"/>
                </a:lnTo>
                <a:lnTo>
                  <a:pt x="93421" y="244753"/>
                </a:lnTo>
                <a:lnTo>
                  <a:pt x="91808" y="246032"/>
                </a:lnTo>
                <a:lnTo>
                  <a:pt x="85725" y="2485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75"/>
          <p:cNvSpPr/>
          <p:nvPr/>
        </p:nvSpPr>
        <p:spPr>
          <a:xfrm>
            <a:off x="1091564" y="2700337"/>
            <a:ext cx="231459" cy="42864"/>
          </a:xfrm>
          <a:custGeom>
            <a:avLst/>
            <a:gdLst/>
            <a:ahLst/>
            <a:cxnLst/>
            <a:rect l="0" t="0" r="0" b="0"/>
            <a:pathLst>
              <a:path w="231459" h="42864">
                <a:moveTo>
                  <a:pt x="0" y="42863"/>
                </a:moveTo>
                <a:lnTo>
                  <a:pt x="0" y="35482"/>
                </a:lnTo>
                <a:lnTo>
                  <a:pt x="953" y="34132"/>
                </a:lnTo>
                <a:lnTo>
                  <a:pt x="2540" y="32280"/>
                </a:lnTo>
                <a:lnTo>
                  <a:pt x="7381" y="27014"/>
                </a:lnTo>
                <a:lnTo>
                  <a:pt x="9684" y="25629"/>
                </a:lnTo>
                <a:lnTo>
                  <a:pt x="13123" y="23754"/>
                </a:lnTo>
                <a:lnTo>
                  <a:pt x="17321" y="21551"/>
                </a:lnTo>
                <a:lnTo>
                  <a:pt x="21073" y="20082"/>
                </a:lnTo>
                <a:lnTo>
                  <a:pt x="24526" y="19103"/>
                </a:lnTo>
                <a:lnTo>
                  <a:pt x="27781" y="18450"/>
                </a:lnTo>
                <a:lnTo>
                  <a:pt x="32808" y="18015"/>
                </a:lnTo>
                <a:lnTo>
                  <a:pt x="39017" y="17725"/>
                </a:lnTo>
                <a:lnTo>
                  <a:pt x="46014" y="17532"/>
                </a:lnTo>
                <a:lnTo>
                  <a:pt x="52584" y="16451"/>
                </a:lnTo>
                <a:lnTo>
                  <a:pt x="58868" y="14777"/>
                </a:lnTo>
                <a:lnTo>
                  <a:pt x="64963" y="12709"/>
                </a:lnTo>
                <a:lnTo>
                  <a:pt x="71884" y="11330"/>
                </a:lnTo>
                <a:lnTo>
                  <a:pt x="79355" y="10411"/>
                </a:lnTo>
                <a:lnTo>
                  <a:pt x="87194" y="9798"/>
                </a:lnTo>
                <a:lnTo>
                  <a:pt x="95277" y="9390"/>
                </a:lnTo>
                <a:lnTo>
                  <a:pt x="111878" y="8936"/>
                </a:lnTo>
                <a:lnTo>
                  <a:pt x="137289" y="8680"/>
                </a:lnTo>
                <a:lnTo>
                  <a:pt x="145819" y="7692"/>
                </a:lnTo>
                <a:lnTo>
                  <a:pt x="154363" y="6080"/>
                </a:lnTo>
                <a:lnTo>
                  <a:pt x="162916" y="4054"/>
                </a:lnTo>
                <a:lnTo>
                  <a:pt x="171476" y="2703"/>
                </a:lnTo>
                <a:lnTo>
                  <a:pt x="180040" y="1802"/>
                </a:lnTo>
                <a:lnTo>
                  <a:pt x="188607" y="1201"/>
                </a:lnTo>
                <a:lnTo>
                  <a:pt x="196223" y="801"/>
                </a:lnTo>
                <a:lnTo>
                  <a:pt x="209766" y="356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76"/>
          <p:cNvSpPr/>
          <p:nvPr/>
        </p:nvSpPr>
        <p:spPr>
          <a:xfrm>
            <a:off x="2242020" y="2228850"/>
            <a:ext cx="178134" cy="222883"/>
          </a:xfrm>
          <a:custGeom>
            <a:avLst/>
            <a:gdLst/>
            <a:ahLst/>
            <a:cxnLst/>
            <a:rect l="0" t="0" r="0" b="0"/>
            <a:pathLst>
              <a:path w="178134" h="222883">
                <a:moveTo>
                  <a:pt x="49694" y="0"/>
                </a:moveTo>
                <a:lnTo>
                  <a:pt x="49694" y="7380"/>
                </a:lnTo>
                <a:lnTo>
                  <a:pt x="54245" y="12770"/>
                </a:lnTo>
                <a:lnTo>
                  <a:pt x="55586" y="16133"/>
                </a:lnTo>
                <a:lnTo>
                  <a:pt x="56480" y="20280"/>
                </a:lnTo>
                <a:lnTo>
                  <a:pt x="57075" y="24950"/>
                </a:lnTo>
                <a:lnTo>
                  <a:pt x="57473" y="29016"/>
                </a:lnTo>
                <a:lnTo>
                  <a:pt x="57737" y="32679"/>
                </a:lnTo>
                <a:lnTo>
                  <a:pt x="57914" y="36073"/>
                </a:lnTo>
                <a:lnTo>
                  <a:pt x="58110" y="44925"/>
                </a:lnTo>
                <a:lnTo>
                  <a:pt x="58267" y="134305"/>
                </a:lnTo>
                <a:lnTo>
                  <a:pt x="57314" y="140019"/>
                </a:lnTo>
                <a:lnTo>
                  <a:pt x="55727" y="145734"/>
                </a:lnTo>
                <a:lnTo>
                  <a:pt x="53716" y="151448"/>
                </a:lnTo>
                <a:lnTo>
                  <a:pt x="52375" y="156210"/>
                </a:lnTo>
                <a:lnTo>
                  <a:pt x="51482" y="160338"/>
                </a:lnTo>
                <a:lnTo>
                  <a:pt x="50886" y="164041"/>
                </a:lnTo>
                <a:lnTo>
                  <a:pt x="49536" y="168416"/>
                </a:lnTo>
                <a:lnTo>
                  <a:pt x="47684" y="173237"/>
                </a:lnTo>
                <a:lnTo>
                  <a:pt x="45497" y="178356"/>
                </a:lnTo>
                <a:lnTo>
                  <a:pt x="43086" y="182722"/>
                </a:lnTo>
                <a:lnTo>
                  <a:pt x="40526" y="186584"/>
                </a:lnTo>
                <a:lnTo>
                  <a:pt x="37867" y="190112"/>
                </a:lnTo>
                <a:lnTo>
                  <a:pt x="34913" y="196571"/>
                </a:lnTo>
                <a:lnTo>
                  <a:pt x="34125" y="199627"/>
                </a:lnTo>
                <a:lnTo>
                  <a:pt x="32647" y="201665"/>
                </a:lnTo>
                <a:lnTo>
                  <a:pt x="30710" y="203023"/>
                </a:lnTo>
                <a:lnTo>
                  <a:pt x="28465" y="203929"/>
                </a:lnTo>
                <a:lnTo>
                  <a:pt x="26969" y="205485"/>
                </a:lnTo>
                <a:lnTo>
                  <a:pt x="25972" y="207475"/>
                </a:lnTo>
                <a:lnTo>
                  <a:pt x="23987" y="214277"/>
                </a:lnTo>
                <a:lnTo>
                  <a:pt x="23978" y="202377"/>
                </a:lnTo>
                <a:lnTo>
                  <a:pt x="24930" y="199688"/>
                </a:lnTo>
                <a:lnTo>
                  <a:pt x="28528" y="194160"/>
                </a:lnTo>
                <a:lnTo>
                  <a:pt x="29869" y="190400"/>
                </a:lnTo>
                <a:lnTo>
                  <a:pt x="30762" y="185988"/>
                </a:lnTo>
                <a:lnTo>
                  <a:pt x="31358" y="181142"/>
                </a:lnTo>
                <a:lnTo>
                  <a:pt x="32708" y="176006"/>
                </a:lnTo>
                <a:lnTo>
                  <a:pt x="34560" y="170677"/>
                </a:lnTo>
                <a:lnTo>
                  <a:pt x="36747" y="165220"/>
                </a:lnTo>
                <a:lnTo>
                  <a:pt x="39158" y="160629"/>
                </a:lnTo>
                <a:lnTo>
                  <a:pt x="41718" y="156616"/>
                </a:lnTo>
                <a:lnTo>
                  <a:pt x="44377" y="152988"/>
                </a:lnTo>
                <a:lnTo>
                  <a:pt x="47102" y="148664"/>
                </a:lnTo>
                <a:lnTo>
                  <a:pt x="49871" y="143877"/>
                </a:lnTo>
                <a:lnTo>
                  <a:pt x="52670" y="138780"/>
                </a:lnTo>
                <a:lnTo>
                  <a:pt x="55488" y="134430"/>
                </a:lnTo>
                <a:lnTo>
                  <a:pt x="58319" y="130577"/>
                </a:lnTo>
                <a:lnTo>
                  <a:pt x="61159" y="127056"/>
                </a:lnTo>
                <a:lnTo>
                  <a:pt x="64005" y="123757"/>
                </a:lnTo>
                <a:lnTo>
                  <a:pt x="66855" y="120604"/>
                </a:lnTo>
                <a:lnTo>
                  <a:pt x="69707" y="117550"/>
                </a:lnTo>
                <a:lnTo>
                  <a:pt x="73514" y="115514"/>
                </a:lnTo>
                <a:lnTo>
                  <a:pt x="77957" y="114157"/>
                </a:lnTo>
                <a:lnTo>
                  <a:pt x="82823" y="113252"/>
                </a:lnTo>
                <a:lnTo>
                  <a:pt x="87020" y="111696"/>
                </a:lnTo>
                <a:lnTo>
                  <a:pt x="90771" y="109707"/>
                </a:lnTo>
                <a:lnTo>
                  <a:pt x="94224" y="107427"/>
                </a:lnTo>
                <a:lnTo>
                  <a:pt x="98431" y="105908"/>
                </a:lnTo>
                <a:lnTo>
                  <a:pt x="103140" y="104895"/>
                </a:lnTo>
                <a:lnTo>
                  <a:pt x="108185" y="104220"/>
                </a:lnTo>
                <a:lnTo>
                  <a:pt x="112501" y="103770"/>
                </a:lnTo>
                <a:lnTo>
                  <a:pt x="116330" y="103470"/>
                </a:lnTo>
                <a:lnTo>
                  <a:pt x="119836" y="103270"/>
                </a:lnTo>
                <a:lnTo>
                  <a:pt x="126271" y="103047"/>
                </a:lnTo>
                <a:lnTo>
                  <a:pt x="129320" y="102988"/>
                </a:lnTo>
                <a:lnTo>
                  <a:pt x="132306" y="103901"/>
                </a:lnTo>
                <a:lnTo>
                  <a:pt x="135249" y="105462"/>
                </a:lnTo>
                <a:lnTo>
                  <a:pt x="138163" y="107456"/>
                </a:lnTo>
                <a:lnTo>
                  <a:pt x="141058" y="109737"/>
                </a:lnTo>
                <a:lnTo>
                  <a:pt x="143941" y="112210"/>
                </a:lnTo>
                <a:lnTo>
                  <a:pt x="146816" y="114812"/>
                </a:lnTo>
                <a:lnTo>
                  <a:pt x="152550" y="120242"/>
                </a:lnTo>
                <a:lnTo>
                  <a:pt x="172566" y="140030"/>
                </a:lnTo>
                <a:lnTo>
                  <a:pt x="174471" y="143836"/>
                </a:lnTo>
                <a:lnTo>
                  <a:pt x="175742" y="148278"/>
                </a:lnTo>
                <a:lnTo>
                  <a:pt x="176588" y="153144"/>
                </a:lnTo>
                <a:lnTo>
                  <a:pt x="177153" y="157341"/>
                </a:lnTo>
                <a:lnTo>
                  <a:pt x="177529" y="161092"/>
                </a:lnTo>
                <a:lnTo>
                  <a:pt x="177947" y="167799"/>
                </a:lnTo>
                <a:lnTo>
                  <a:pt x="178133" y="173954"/>
                </a:lnTo>
                <a:lnTo>
                  <a:pt x="177230" y="177882"/>
                </a:lnTo>
                <a:lnTo>
                  <a:pt x="175676" y="182405"/>
                </a:lnTo>
                <a:lnTo>
                  <a:pt x="173687" y="187326"/>
                </a:lnTo>
                <a:lnTo>
                  <a:pt x="171409" y="190606"/>
                </a:lnTo>
                <a:lnTo>
                  <a:pt x="168937" y="192793"/>
                </a:lnTo>
                <a:lnTo>
                  <a:pt x="163651" y="196176"/>
                </a:lnTo>
                <a:lnTo>
                  <a:pt x="158127" y="200854"/>
                </a:lnTo>
                <a:lnTo>
                  <a:pt x="153415" y="203435"/>
                </a:lnTo>
                <a:lnTo>
                  <a:pt x="147417" y="206108"/>
                </a:lnTo>
                <a:lnTo>
                  <a:pt x="140560" y="208843"/>
                </a:lnTo>
                <a:lnTo>
                  <a:pt x="133132" y="210666"/>
                </a:lnTo>
                <a:lnTo>
                  <a:pt x="125322" y="211881"/>
                </a:lnTo>
                <a:lnTo>
                  <a:pt x="117258" y="212692"/>
                </a:lnTo>
                <a:lnTo>
                  <a:pt x="109977" y="214184"/>
                </a:lnTo>
                <a:lnTo>
                  <a:pt x="103218" y="216132"/>
                </a:lnTo>
                <a:lnTo>
                  <a:pt x="96807" y="218383"/>
                </a:lnTo>
                <a:lnTo>
                  <a:pt x="89675" y="219883"/>
                </a:lnTo>
                <a:lnTo>
                  <a:pt x="82063" y="220884"/>
                </a:lnTo>
                <a:lnTo>
                  <a:pt x="74131" y="221551"/>
                </a:lnTo>
                <a:lnTo>
                  <a:pt x="66938" y="221995"/>
                </a:lnTo>
                <a:lnTo>
                  <a:pt x="53866" y="222490"/>
                </a:lnTo>
                <a:lnTo>
                  <a:pt x="30904" y="222807"/>
                </a:lnTo>
                <a:lnTo>
                  <a:pt x="4133" y="222882"/>
                </a:lnTo>
                <a:lnTo>
                  <a:pt x="2175" y="221930"/>
                </a:lnTo>
                <a:lnTo>
                  <a:pt x="870" y="220343"/>
                </a:lnTo>
                <a:lnTo>
                  <a:pt x="0" y="218333"/>
                </a:lnTo>
                <a:lnTo>
                  <a:pt x="372" y="216992"/>
                </a:lnTo>
                <a:lnTo>
                  <a:pt x="1573" y="216099"/>
                </a:lnTo>
                <a:lnTo>
                  <a:pt x="3326" y="215503"/>
                </a:lnTo>
                <a:lnTo>
                  <a:pt x="4495" y="214154"/>
                </a:lnTo>
                <a:lnTo>
                  <a:pt x="5274" y="212301"/>
                </a:lnTo>
                <a:lnTo>
                  <a:pt x="6832" y="20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77"/>
          <p:cNvSpPr/>
          <p:nvPr/>
        </p:nvSpPr>
        <p:spPr>
          <a:xfrm>
            <a:off x="2574607" y="2271712"/>
            <a:ext cx="145733" cy="34291"/>
          </a:xfrm>
          <a:custGeom>
            <a:avLst/>
            <a:gdLst/>
            <a:ahLst/>
            <a:cxnLst/>
            <a:rect l="0" t="0" r="0" b="0"/>
            <a:pathLst>
              <a:path w="145733" h="34291">
                <a:moveTo>
                  <a:pt x="0" y="34290"/>
                </a:moveTo>
                <a:lnTo>
                  <a:pt x="4551" y="34290"/>
                </a:lnTo>
                <a:lnTo>
                  <a:pt x="6844" y="33338"/>
                </a:lnTo>
                <a:lnTo>
                  <a:pt x="9325" y="31750"/>
                </a:lnTo>
                <a:lnTo>
                  <a:pt x="15600" y="26909"/>
                </a:lnTo>
                <a:lnTo>
                  <a:pt x="18999" y="26247"/>
                </a:lnTo>
                <a:lnTo>
                  <a:pt x="21238" y="26071"/>
                </a:lnTo>
                <a:lnTo>
                  <a:pt x="24636" y="25000"/>
                </a:lnTo>
                <a:lnTo>
                  <a:pt x="28807" y="23334"/>
                </a:lnTo>
                <a:lnTo>
                  <a:pt x="33492" y="21271"/>
                </a:lnTo>
                <a:lnTo>
                  <a:pt x="37568" y="19896"/>
                </a:lnTo>
                <a:lnTo>
                  <a:pt x="41238" y="18979"/>
                </a:lnTo>
                <a:lnTo>
                  <a:pt x="44637" y="18367"/>
                </a:lnTo>
                <a:lnTo>
                  <a:pt x="48808" y="17960"/>
                </a:lnTo>
                <a:lnTo>
                  <a:pt x="53494" y="17688"/>
                </a:lnTo>
                <a:lnTo>
                  <a:pt x="58522" y="17507"/>
                </a:lnTo>
                <a:lnTo>
                  <a:pt x="62827" y="16434"/>
                </a:lnTo>
                <a:lnTo>
                  <a:pt x="66650" y="14766"/>
                </a:lnTo>
                <a:lnTo>
                  <a:pt x="70151" y="12702"/>
                </a:lnTo>
                <a:lnTo>
                  <a:pt x="74390" y="11325"/>
                </a:lnTo>
                <a:lnTo>
                  <a:pt x="79121" y="10408"/>
                </a:lnTo>
                <a:lnTo>
                  <a:pt x="84180" y="9796"/>
                </a:lnTo>
                <a:lnTo>
                  <a:pt x="89457" y="9388"/>
                </a:lnTo>
                <a:lnTo>
                  <a:pt x="94881" y="9116"/>
                </a:lnTo>
                <a:lnTo>
                  <a:pt x="100401" y="8935"/>
                </a:lnTo>
                <a:lnTo>
                  <a:pt x="105034" y="7862"/>
                </a:lnTo>
                <a:lnTo>
                  <a:pt x="109075" y="6194"/>
                </a:lnTo>
                <a:lnTo>
                  <a:pt x="112722" y="4129"/>
                </a:lnTo>
                <a:lnTo>
                  <a:pt x="117058" y="2753"/>
                </a:lnTo>
                <a:lnTo>
                  <a:pt x="121853" y="1835"/>
                </a:lnTo>
                <a:lnTo>
                  <a:pt x="134136" y="363"/>
                </a:lnTo>
                <a:lnTo>
                  <a:pt x="138356" y="161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78"/>
          <p:cNvSpPr/>
          <p:nvPr/>
        </p:nvSpPr>
        <p:spPr>
          <a:xfrm>
            <a:off x="2540317" y="2357437"/>
            <a:ext cx="188596" cy="34291"/>
          </a:xfrm>
          <a:custGeom>
            <a:avLst/>
            <a:gdLst/>
            <a:ahLst/>
            <a:cxnLst/>
            <a:rect l="0" t="0" r="0" b="0"/>
            <a:pathLst>
              <a:path w="188596" h="34291">
                <a:moveTo>
                  <a:pt x="0" y="34290"/>
                </a:moveTo>
                <a:lnTo>
                  <a:pt x="11932" y="34290"/>
                </a:lnTo>
                <a:lnTo>
                  <a:pt x="15575" y="33338"/>
                </a:lnTo>
                <a:lnTo>
                  <a:pt x="19908" y="31750"/>
                </a:lnTo>
                <a:lnTo>
                  <a:pt x="24702" y="29739"/>
                </a:lnTo>
                <a:lnTo>
                  <a:pt x="29803" y="28398"/>
                </a:lnTo>
                <a:lnTo>
                  <a:pt x="35109" y="27505"/>
                </a:lnTo>
                <a:lnTo>
                  <a:pt x="40551" y="26909"/>
                </a:lnTo>
                <a:lnTo>
                  <a:pt x="46084" y="26512"/>
                </a:lnTo>
                <a:lnTo>
                  <a:pt x="51678" y="26247"/>
                </a:lnTo>
                <a:lnTo>
                  <a:pt x="57312" y="26071"/>
                </a:lnTo>
                <a:lnTo>
                  <a:pt x="62973" y="25000"/>
                </a:lnTo>
                <a:lnTo>
                  <a:pt x="68652" y="23334"/>
                </a:lnTo>
                <a:lnTo>
                  <a:pt x="74343" y="21271"/>
                </a:lnTo>
                <a:lnTo>
                  <a:pt x="80042" y="19896"/>
                </a:lnTo>
                <a:lnTo>
                  <a:pt x="85746" y="18979"/>
                </a:lnTo>
                <a:lnTo>
                  <a:pt x="91454" y="18367"/>
                </a:lnTo>
                <a:lnTo>
                  <a:pt x="98117" y="17960"/>
                </a:lnTo>
                <a:lnTo>
                  <a:pt x="113140" y="17507"/>
                </a:lnTo>
                <a:lnTo>
                  <a:pt x="120194" y="16434"/>
                </a:lnTo>
                <a:lnTo>
                  <a:pt x="126802" y="14766"/>
                </a:lnTo>
                <a:lnTo>
                  <a:pt x="133112" y="12702"/>
                </a:lnTo>
                <a:lnTo>
                  <a:pt x="139224" y="11325"/>
                </a:lnTo>
                <a:lnTo>
                  <a:pt x="145203" y="10408"/>
                </a:lnTo>
                <a:lnTo>
                  <a:pt x="151095" y="9796"/>
                </a:lnTo>
                <a:lnTo>
                  <a:pt x="156927" y="8436"/>
                </a:lnTo>
                <a:lnTo>
                  <a:pt x="162721" y="6577"/>
                </a:lnTo>
                <a:lnTo>
                  <a:pt x="168488" y="4384"/>
                </a:lnTo>
                <a:lnTo>
                  <a:pt x="173285" y="2923"/>
                </a:lnTo>
                <a:lnTo>
                  <a:pt x="177436" y="1949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79"/>
          <p:cNvSpPr/>
          <p:nvPr/>
        </p:nvSpPr>
        <p:spPr>
          <a:xfrm>
            <a:off x="2823209" y="2263139"/>
            <a:ext cx="300039" cy="145606"/>
          </a:xfrm>
          <a:custGeom>
            <a:avLst/>
            <a:gdLst/>
            <a:ahLst/>
            <a:cxnLst/>
            <a:rect l="0" t="0" r="0" b="0"/>
            <a:pathLst>
              <a:path w="300039" h="145606">
                <a:moveTo>
                  <a:pt x="0" y="0"/>
                </a:moveTo>
                <a:lnTo>
                  <a:pt x="8468" y="0"/>
                </a:lnTo>
                <a:lnTo>
                  <a:pt x="15945" y="7381"/>
                </a:lnTo>
                <a:lnTo>
                  <a:pt x="16612" y="10584"/>
                </a:lnTo>
                <a:lnTo>
                  <a:pt x="16790" y="12771"/>
                </a:lnTo>
                <a:lnTo>
                  <a:pt x="17861" y="16134"/>
                </a:lnTo>
                <a:lnTo>
                  <a:pt x="19527" y="20281"/>
                </a:lnTo>
                <a:lnTo>
                  <a:pt x="21591" y="24951"/>
                </a:lnTo>
                <a:lnTo>
                  <a:pt x="22014" y="29017"/>
                </a:lnTo>
                <a:lnTo>
                  <a:pt x="21344" y="32679"/>
                </a:lnTo>
                <a:lnTo>
                  <a:pt x="19944" y="36074"/>
                </a:lnTo>
                <a:lnTo>
                  <a:pt x="19012" y="40242"/>
                </a:lnTo>
                <a:lnTo>
                  <a:pt x="18389" y="44926"/>
                </a:lnTo>
                <a:lnTo>
                  <a:pt x="17975" y="49953"/>
                </a:lnTo>
                <a:lnTo>
                  <a:pt x="17698" y="55210"/>
                </a:lnTo>
                <a:lnTo>
                  <a:pt x="17391" y="66131"/>
                </a:lnTo>
                <a:lnTo>
                  <a:pt x="16357" y="71710"/>
                </a:lnTo>
                <a:lnTo>
                  <a:pt x="14715" y="77334"/>
                </a:lnTo>
                <a:lnTo>
                  <a:pt x="12667" y="82989"/>
                </a:lnTo>
                <a:lnTo>
                  <a:pt x="11303" y="88663"/>
                </a:lnTo>
                <a:lnTo>
                  <a:pt x="10393" y="94352"/>
                </a:lnTo>
                <a:lnTo>
                  <a:pt x="9786" y="100049"/>
                </a:lnTo>
                <a:lnTo>
                  <a:pt x="9382" y="104799"/>
                </a:lnTo>
                <a:lnTo>
                  <a:pt x="9112" y="108919"/>
                </a:lnTo>
                <a:lnTo>
                  <a:pt x="8932" y="112618"/>
                </a:lnTo>
                <a:lnTo>
                  <a:pt x="8733" y="121808"/>
                </a:lnTo>
                <a:lnTo>
                  <a:pt x="8679" y="126925"/>
                </a:lnTo>
                <a:lnTo>
                  <a:pt x="9596" y="130337"/>
                </a:lnTo>
                <a:lnTo>
                  <a:pt x="11160" y="132612"/>
                </a:lnTo>
                <a:lnTo>
                  <a:pt x="13155" y="134128"/>
                </a:lnTo>
                <a:lnTo>
                  <a:pt x="14485" y="136091"/>
                </a:lnTo>
                <a:lnTo>
                  <a:pt x="15372" y="138353"/>
                </a:lnTo>
                <a:lnTo>
                  <a:pt x="17115" y="145605"/>
                </a:lnTo>
                <a:lnTo>
                  <a:pt x="17136" y="141144"/>
                </a:lnTo>
                <a:lnTo>
                  <a:pt x="18092" y="138864"/>
                </a:lnTo>
                <a:lnTo>
                  <a:pt x="19682" y="136391"/>
                </a:lnTo>
                <a:lnTo>
                  <a:pt x="21694" y="133790"/>
                </a:lnTo>
                <a:lnTo>
                  <a:pt x="23035" y="131104"/>
                </a:lnTo>
                <a:lnTo>
                  <a:pt x="23929" y="128360"/>
                </a:lnTo>
                <a:lnTo>
                  <a:pt x="24526" y="125579"/>
                </a:lnTo>
                <a:lnTo>
                  <a:pt x="25876" y="122772"/>
                </a:lnTo>
                <a:lnTo>
                  <a:pt x="27728" y="119948"/>
                </a:lnTo>
                <a:lnTo>
                  <a:pt x="29916" y="117113"/>
                </a:lnTo>
                <a:lnTo>
                  <a:pt x="31374" y="113318"/>
                </a:lnTo>
                <a:lnTo>
                  <a:pt x="32346" y="108883"/>
                </a:lnTo>
                <a:lnTo>
                  <a:pt x="32994" y="104021"/>
                </a:lnTo>
                <a:lnTo>
                  <a:pt x="34379" y="99828"/>
                </a:lnTo>
                <a:lnTo>
                  <a:pt x="36254" y="96080"/>
                </a:lnTo>
                <a:lnTo>
                  <a:pt x="38457" y="92628"/>
                </a:lnTo>
                <a:lnTo>
                  <a:pt x="39926" y="88422"/>
                </a:lnTo>
                <a:lnTo>
                  <a:pt x="40905" y="83714"/>
                </a:lnTo>
                <a:lnTo>
                  <a:pt x="41557" y="78669"/>
                </a:lnTo>
                <a:lnTo>
                  <a:pt x="42945" y="74354"/>
                </a:lnTo>
                <a:lnTo>
                  <a:pt x="44823" y="70524"/>
                </a:lnTo>
                <a:lnTo>
                  <a:pt x="47027" y="67019"/>
                </a:lnTo>
                <a:lnTo>
                  <a:pt x="49449" y="62777"/>
                </a:lnTo>
                <a:lnTo>
                  <a:pt x="54680" y="52984"/>
                </a:lnTo>
                <a:lnTo>
                  <a:pt x="57409" y="48658"/>
                </a:lnTo>
                <a:lnTo>
                  <a:pt x="60180" y="44821"/>
                </a:lnTo>
                <a:lnTo>
                  <a:pt x="62980" y="41311"/>
                </a:lnTo>
                <a:lnTo>
                  <a:pt x="65799" y="38018"/>
                </a:lnTo>
                <a:lnTo>
                  <a:pt x="68631" y="34871"/>
                </a:lnTo>
                <a:lnTo>
                  <a:pt x="71472" y="31820"/>
                </a:lnTo>
                <a:lnTo>
                  <a:pt x="73366" y="28833"/>
                </a:lnTo>
                <a:lnTo>
                  <a:pt x="74628" y="25890"/>
                </a:lnTo>
                <a:lnTo>
                  <a:pt x="75470" y="22975"/>
                </a:lnTo>
                <a:lnTo>
                  <a:pt x="76983" y="21032"/>
                </a:lnTo>
                <a:lnTo>
                  <a:pt x="78945" y="19736"/>
                </a:lnTo>
                <a:lnTo>
                  <a:pt x="81205" y="18873"/>
                </a:lnTo>
                <a:lnTo>
                  <a:pt x="88796" y="17913"/>
                </a:lnTo>
                <a:lnTo>
                  <a:pt x="97568" y="17487"/>
                </a:lnTo>
                <a:lnTo>
                  <a:pt x="104641" y="17297"/>
                </a:lnTo>
                <a:lnTo>
                  <a:pt x="113978" y="17190"/>
                </a:lnTo>
                <a:lnTo>
                  <a:pt x="116943" y="18128"/>
                </a:lnTo>
                <a:lnTo>
                  <a:pt x="122778" y="21710"/>
                </a:lnTo>
                <a:lnTo>
                  <a:pt x="128546" y="23937"/>
                </a:lnTo>
                <a:lnTo>
                  <a:pt x="131417" y="24530"/>
                </a:lnTo>
                <a:lnTo>
                  <a:pt x="134284" y="26831"/>
                </a:lnTo>
                <a:lnTo>
                  <a:pt x="137148" y="30270"/>
                </a:lnTo>
                <a:lnTo>
                  <a:pt x="140010" y="34468"/>
                </a:lnTo>
                <a:lnTo>
                  <a:pt x="141917" y="38219"/>
                </a:lnTo>
                <a:lnTo>
                  <a:pt x="143189" y="41672"/>
                </a:lnTo>
                <a:lnTo>
                  <a:pt x="144037" y="44926"/>
                </a:lnTo>
                <a:lnTo>
                  <a:pt x="146507" y="48048"/>
                </a:lnTo>
                <a:lnTo>
                  <a:pt x="150059" y="51083"/>
                </a:lnTo>
                <a:lnTo>
                  <a:pt x="154332" y="54058"/>
                </a:lnTo>
                <a:lnTo>
                  <a:pt x="157181" y="57946"/>
                </a:lnTo>
                <a:lnTo>
                  <a:pt x="159080" y="62443"/>
                </a:lnTo>
                <a:lnTo>
                  <a:pt x="160346" y="67347"/>
                </a:lnTo>
                <a:lnTo>
                  <a:pt x="161190" y="71568"/>
                </a:lnTo>
                <a:lnTo>
                  <a:pt x="161753" y="75335"/>
                </a:lnTo>
                <a:lnTo>
                  <a:pt x="162128" y="78798"/>
                </a:lnTo>
                <a:lnTo>
                  <a:pt x="162378" y="82060"/>
                </a:lnTo>
                <a:lnTo>
                  <a:pt x="162545" y="85187"/>
                </a:lnTo>
                <a:lnTo>
                  <a:pt x="162730" y="91201"/>
                </a:lnTo>
                <a:lnTo>
                  <a:pt x="162812" y="97049"/>
                </a:lnTo>
                <a:lnTo>
                  <a:pt x="163786" y="99942"/>
                </a:lnTo>
                <a:lnTo>
                  <a:pt x="165389" y="102823"/>
                </a:lnTo>
                <a:lnTo>
                  <a:pt x="171420" y="111399"/>
                </a:lnTo>
                <a:lnTo>
                  <a:pt x="171450" y="98672"/>
                </a:lnTo>
                <a:lnTo>
                  <a:pt x="172402" y="96261"/>
                </a:lnTo>
                <a:lnTo>
                  <a:pt x="173990" y="93702"/>
                </a:lnTo>
                <a:lnTo>
                  <a:pt x="176001" y="91043"/>
                </a:lnTo>
                <a:lnTo>
                  <a:pt x="177342" y="87366"/>
                </a:lnTo>
                <a:lnTo>
                  <a:pt x="178236" y="83009"/>
                </a:lnTo>
                <a:lnTo>
                  <a:pt x="178831" y="78200"/>
                </a:lnTo>
                <a:lnTo>
                  <a:pt x="180181" y="74041"/>
                </a:lnTo>
                <a:lnTo>
                  <a:pt x="182033" y="70316"/>
                </a:lnTo>
                <a:lnTo>
                  <a:pt x="184221" y="66880"/>
                </a:lnTo>
                <a:lnTo>
                  <a:pt x="186632" y="62684"/>
                </a:lnTo>
                <a:lnTo>
                  <a:pt x="191850" y="52942"/>
                </a:lnTo>
                <a:lnTo>
                  <a:pt x="194575" y="48630"/>
                </a:lnTo>
                <a:lnTo>
                  <a:pt x="197345" y="44803"/>
                </a:lnTo>
                <a:lnTo>
                  <a:pt x="200143" y="41299"/>
                </a:lnTo>
                <a:lnTo>
                  <a:pt x="202962" y="38010"/>
                </a:lnTo>
                <a:lnTo>
                  <a:pt x="205793" y="34865"/>
                </a:lnTo>
                <a:lnTo>
                  <a:pt x="211479" y="28831"/>
                </a:lnTo>
                <a:lnTo>
                  <a:pt x="225746" y="14322"/>
                </a:lnTo>
                <a:lnTo>
                  <a:pt x="228602" y="12405"/>
                </a:lnTo>
                <a:lnTo>
                  <a:pt x="234316" y="10276"/>
                </a:lnTo>
                <a:lnTo>
                  <a:pt x="242888" y="9078"/>
                </a:lnTo>
                <a:lnTo>
                  <a:pt x="251461" y="8723"/>
                </a:lnTo>
                <a:lnTo>
                  <a:pt x="260033" y="8618"/>
                </a:lnTo>
                <a:lnTo>
                  <a:pt x="262890" y="9555"/>
                </a:lnTo>
                <a:lnTo>
                  <a:pt x="268605" y="13137"/>
                </a:lnTo>
                <a:lnTo>
                  <a:pt x="274144" y="17306"/>
                </a:lnTo>
                <a:lnTo>
                  <a:pt x="278369" y="21345"/>
                </a:lnTo>
                <a:lnTo>
                  <a:pt x="280830" y="24707"/>
                </a:lnTo>
                <a:lnTo>
                  <a:pt x="283423" y="28854"/>
                </a:lnTo>
                <a:lnTo>
                  <a:pt x="286104" y="33524"/>
                </a:lnTo>
                <a:lnTo>
                  <a:pt x="287891" y="37589"/>
                </a:lnTo>
                <a:lnTo>
                  <a:pt x="289083" y="41252"/>
                </a:lnTo>
                <a:lnTo>
                  <a:pt x="289877" y="44647"/>
                </a:lnTo>
                <a:lnTo>
                  <a:pt x="290406" y="48815"/>
                </a:lnTo>
                <a:lnTo>
                  <a:pt x="290759" y="53498"/>
                </a:lnTo>
                <a:lnTo>
                  <a:pt x="291152" y="62830"/>
                </a:lnTo>
                <a:lnTo>
                  <a:pt x="291326" y="70152"/>
                </a:lnTo>
                <a:lnTo>
                  <a:pt x="292325" y="74391"/>
                </a:lnTo>
                <a:lnTo>
                  <a:pt x="293943" y="79122"/>
                </a:lnTo>
                <a:lnTo>
                  <a:pt x="295975" y="84180"/>
                </a:lnTo>
                <a:lnTo>
                  <a:pt x="297329" y="88506"/>
                </a:lnTo>
                <a:lnTo>
                  <a:pt x="298232" y="92342"/>
                </a:lnTo>
                <a:lnTo>
                  <a:pt x="298834" y="95851"/>
                </a:lnTo>
                <a:lnTo>
                  <a:pt x="298283" y="99143"/>
                </a:lnTo>
                <a:lnTo>
                  <a:pt x="296963" y="102291"/>
                </a:lnTo>
                <a:lnTo>
                  <a:pt x="295130" y="105342"/>
                </a:lnTo>
                <a:lnTo>
                  <a:pt x="293909" y="108328"/>
                </a:lnTo>
                <a:lnTo>
                  <a:pt x="293094" y="111271"/>
                </a:lnTo>
                <a:lnTo>
                  <a:pt x="292551" y="114186"/>
                </a:lnTo>
                <a:lnTo>
                  <a:pt x="292189" y="117081"/>
                </a:lnTo>
                <a:lnTo>
                  <a:pt x="291948" y="119965"/>
                </a:lnTo>
                <a:lnTo>
                  <a:pt x="291561" y="126885"/>
                </a:lnTo>
                <a:lnTo>
                  <a:pt x="294048" y="130371"/>
                </a:lnTo>
                <a:lnTo>
                  <a:pt x="300038" y="1371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80"/>
          <p:cNvSpPr/>
          <p:nvPr/>
        </p:nvSpPr>
        <p:spPr>
          <a:xfrm>
            <a:off x="3208972" y="2228859"/>
            <a:ext cx="60008" cy="188587"/>
          </a:xfrm>
          <a:custGeom>
            <a:avLst/>
            <a:gdLst/>
            <a:ahLst/>
            <a:cxnLst/>
            <a:rect l="0" t="0" r="0" b="0"/>
            <a:pathLst>
              <a:path w="60008" h="188587">
                <a:moveTo>
                  <a:pt x="0" y="8563"/>
                </a:moveTo>
                <a:lnTo>
                  <a:pt x="8219" y="343"/>
                </a:lnTo>
                <a:lnTo>
                  <a:pt x="9290" y="226"/>
                </a:lnTo>
                <a:lnTo>
                  <a:pt x="10955" y="147"/>
                </a:lnTo>
                <a:lnTo>
                  <a:pt x="15923" y="22"/>
                </a:lnTo>
                <a:lnTo>
                  <a:pt x="21334" y="0"/>
                </a:lnTo>
                <a:lnTo>
                  <a:pt x="22795" y="949"/>
                </a:lnTo>
                <a:lnTo>
                  <a:pt x="23769" y="2535"/>
                </a:lnTo>
                <a:lnTo>
                  <a:pt x="24851" y="6836"/>
                </a:lnTo>
                <a:lnTo>
                  <a:pt x="25333" y="11923"/>
                </a:lnTo>
                <a:lnTo>
                  <a:pt x="26413" y="15566"/>
                </a:lnTo>
                <a:lnTo>
                  <a:pt x="28087" y="19899"/>
                </a:lnTo>
                <a:lnTo>
                  <a:pt x="30154" y="24693"/>
                </a:lnTo>
                <a:lnTo>
                  <a:pt x="31533" y="28841"/>
                </a:lnTo>
                <a:lnTo>
                  <a:pt x="32452" y="32559"/>
                </a:lnTo>
                <a:lnTo>
                  <a:pt x="33064" y="35990"/>
                </a:lnTo>
                <a:lnTo>
                  <a:pt x="33473" y="40183"/>
                </a:lnTo>
                <a:lnTo>
                  <a:pt x="33745" y="44883"/>
                </a:lnTo>
                <a:lnTo>
                  <a:pt x="33927" y="49922"/>
                </a:lnTo>
                <a:lnTo>
                  <a:pt x="35000" y="55185"/>
                </a:lnTo>
                <a:lnTo>
                  <a:pt x="36669" y="60599"/>
                </a:lnTo>
                <a:lnTo>
                  <a:pt x="38733" y="66114"/>
                </a:lnTo>
                <a:lnTo>
                  <a:pt x="40109" y="70743"/>
                </a:lnTo>
                <a:lnTo>
                  <a:pt x="41027" y="74781"/>
                </a:lnTo>
                <a:lnTo>
                  <a:pt x="41639" y="78426"/>
                </a:lnTo>
                <a:lnTo>
                  <a:pt x="42999" y="82761"/>
                </a:lnTo>
                <a:lnTo>
                  <a:pt x="44859" y="87556"/>
                </a:lnTo>
                <a:lnTo>
                  <a:pt x="47051" y="92657"/>
                </a:lnTo>
                <a:lnTo>
                  <a:pt x="48512" y="97963"/>
                </a:lnTo>
                <a:lnTo>
                  <a:pt x="49486" y="103406"/>
                </a:lnTo>
                <a:lnTo>
                  <a:pt x="50136" y="108939"/>
                </a:lnTo>
                <a:lnTo>
                  <a:pt x="51521" y="113580"/>
                </a:lnTo>
                <a:lnTo>
                  <a:pt x="53398" y="117627"/>
                </a:lnTo>
                <a:lnTo>
                  <a:pt x="55601" y="121277"/>
                </a:lnTo>
                <a:lnTo>
                  <a:pt x="57070" y="125616"/>
                </a:lnTo>
                <a:lnTo>
                  <a:pt x="58049" y="130413"/>
                </a:lnTo>
                <a:lnTo>
                  <a:pt x="58702" y="135517"/>
                </a:lnTo>
                <a:lnTo>
                  <a:pt x="59137" y="139871"/>
                </a:lnTo>
                <a:lnTo>
                  <a:pt x="59427" y="143727"/>
                </a:lnTo>
                <a:lnTo>
                  <a:pt x="59621" y="147250"/>
                </a:lnTo>
                <a:lnTo>
                  <a:pt x="59836" y="153704"/>
                </a:lnTo>
                <a:lnTo>
                  <a:pt x="59973" y="165609"/>
                </a:lnTo>
                <a:lnTo>
                  <a:pt x="60007" y="1885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81"/>
          <p:cNvSpPr/>
          <p:nvPr/>
        </p:nvSpPr>
        <p:spPr>
          <a:xfrm>
            <a:off x="3200400" y="2306002"/>
            <a:ext cx="205740" cy="33097"/>
          </a:xfrm>
          <a:custGeom>
            <a:avLst/>
            <a:gdLst/>
            <a:ahLst/>
            <a:cxnLst/>
            <a:rect l="0" t="0" r="0" b="0"/>
            <a:pathLst>
              <a:path w="205740" h="33097">
                <a:moveTo>
                  <a:pt x="0" y="17145"/>
                </a:moveTo>
                <a:lnTo>
                  <a:pt x="4550" y="17145"/>
                </a:lnTo>
                <a:lnTo>
                  <a:pt x="6843" y="18098"/>
                </a:lnTo>
                <a:lnTo>
                  <a:pt x="9325" y="19685"/>
                </a:lnTo>
                <a:lnTo>
                  <a:pt x="11931" y="21696"/>
                </a:lnTo>
                <a:lnTo>
                  <a:pt x="14621" y="23037"/>
                </a:lnTo>
                <a:lnTo>
                  <a:pt x="17368" y="23930"/>
                </a:lnTo>
                <a:lnTo>
                  <a:pt x="20150" y="24526"/>
                </a:lnTo>
                <a:lnTo>
                  <a:pt x="23911" y="24923"/>
                </a:lnTo>
                <a:lnTo>
                  <a:pt x="28323" y="25188"/>
                </a:lnTo>
                <a:lnTo>
                  <a:pt x="33169" y="25365"/>
                </a:lnTo>
                <a:lnTo>
                  <a:pt x="53643" y="25613"/>
                </a:lnTo>
                <a:lnTo>
                  <a:pt x="73255" y="25687"/>
                </a:lnTo>
                <a:lnTo>
                  <a:pt x="80269" y="26649"/>
                </a:lnTo>
                <a:lnTo>
                  <a:pt x="87803" y="28244"/>
                </a:lnTo>
                <a:lnTo>
                  <a:pt x="95683" y="30259"/>
                </a:lnTo>
                <a:lnTo>
                  <a:pt x="102841" y="31603"/>
                </a:lnTo>
                <a:lnTo>
                  <a:pt x="109518" y="32499"/>
                </a:lnTo>
                <a:lnTo>
                  <a:pt x="115874" y="33096"/>
                </a:lnTo>
                <a:lnTo>
                  <a:pt x="122017" y="32541"/>
                </a:lnTo>
                <a:lnTo>
                  <a:pt x="128017" y="31219"/>
                </a:lnTo>
                <a:lnTo>
                  <a:pt x="133922" y="29385"/>
                </a:lnTo>
                <a:lnTo>
                  <a:pt x="139763" y="28163"/>
                </a:lnTo>
                <a:lnTo>
                  <a:pt x="145563" y="27348"/>
                </a:lnTo>
                <a:lnTo>
                  <a:pt x="151334" y="26804"/>
                </a:lnTo>
                <a:lnTo>
                  <a:pt x="156135" y="25490"/>
                </a:lnTo>
                <a:lnTo>
                  <a:pt x="160287" y="23661"/>
                </a:lnTo>
                <a:lnTo>
                  <a:pt x="164008" y="21489"/>
                </a:lnTo>
                <a:lnTo>
                  <a:pt x="168393" y="19088"/>
                </a:lnTo>
                <a:lnTo>
                  <a:pt x="178346" y="13881"/>
                </a:lnTo>
                <a:lnTo>
                  <a:pt x="182715" y="11159"/>
                </a:lnTo>
                <a:lnTo>
                  <a:pt x="186580" y="8392"/>
                </a:lnTo>
                <a:lnTo>
                  <a:pt x="190109" y="5595"/>
                </a:lnTo>
                <a:lnTo>
                  <a:pt x="193414" y="3730"/>
                </a:lnTo>
                <a:lnTo>
                  <a:pt x="196570" y="2487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82"/>
          <p:cNvSpPr/>
          <p:nvPr/>
        </p:nvSpPr>
        <p:spPr>
          <a:xfrm>
            <a:off x="3440429" y="2228850"/>
            <a:ext cx="205742" cy="171451"/>
          </a:xfrm>
          <a:custGeom>
            <a:avLst/>
            <a:gdLst/>
            <a:ahLst/>
            <a:cxnLst/>
            <a:rect l="0" t="0" r="0" b="0"/>
            <a:pathLst>
              <a:path w="205742" h="171451">
                <a:moveTo>
                  <a:pt x="0" y="0"/>
                </a:moveTo>
                <a:lnTo>
                  <a:pt x="0" y="32082"/>
                </a:lnTo>
                <a:lnTo>
                  <a:pt x="953" y="37581"/>
                </a:lnTo>
                <a:lnTo>
                  <a:pt x="2541" y="43151"/>
                </a:lnTo>
                <a:lnTo>
                  <a:pt x="4551" y="48770"/>
                </a:lnTo>
                <a:lnTo>
                  <a:pt x="5892" y="54421"/>
                </a:lnTo>
                <a:lnTo>
                  <a:pt x="6786" y="60093"/>
                </a:lnTo>
                <a:lnTo>
                  <a:pt x="7381" y="65779"/>
                </a:lnTo>
                <a:lnTo>
                  <a:pt x="8731" y="71475"/>
                </a:lnTo>
                <a:lnTo>
                  <a:pt x="10583" y="77177"/>
                </a:lnTo>
                <a:lnTo>
                  <a:pt x="12771" y="82884"/>
                </a:lnTo>
                <a:lnTo>
                  <a:pt x="14229" y="88593"/>
                </a:lnTo>
                <a:lnTo>
                  <a:pt x="15201" y="94305"/>
                </a:lnTo>
                <a:lnTo>
                  <a:pt x="15849" y="100017"/>
                </a:lnTo>
                <a:lnTo>
                  <a:pt x="16281" y="105730"/>
                </a:lnTo>
                <a:lnTo>
                  <a:pt x="16570" y="111444"/>
                </a:lnTo>
                <a:lnTo>
                  <a:pt x="16975" y="126048"/>
                </a:lnTo>
                <a:lnTo>
                  <a:pt x="17142" y="152567"/>
                </a:lnTo>
                <a:lnTo>
                  <a:pt x="18096" y="153146"/>
                </a:lnTo>
                <a:lnTo>
                  <a:pt x="21696" y="153790"/>
                </a:lnTo>
                <a:lnTo>
                  <a:pt x="22084" y="153961"/>
                </a:lnTo>
                <a:lnTo>
                  <a:pt x="19975" y="154152"/>
                </a:lnTo>
                <a:lnTo>
                  <a:pt x="19984" y="153250"/>
                </a:lnTo>
                <a:lnTo>
                  <a:pt x="23596" y="148383"/>
                </a:lnTo>
                <a:lnTo>
                  <a:pt x="27839" y="143716"/>
                </a:lnTo>
                <a:lnTo>
                  <a:pt x="29989" y="141530"/>
                </a:lnTo>
                <a:lnTo>
                  <a:pt x="31423" y="139121"/>
                </a:lnTo>
                <a:lnTo>
                  <a:pt x="34394" y="130227"/>
                </a:lnTo>
                <a:lnTo>
                  <a:pt x="36264" y="125870"/>
                </a:lnTo>
                <a:lnTo>
                  <a:pt x="40882" y="115949"/>
                </a:lnTo>
                <a:lnTo>
                  <a:pt x="46111" y="105190"/>
                </a:lnTo>
                <a:lnTo>
                  <a:pt x="47885" y="99654"/>
                </a:lnTo>
                <a:lnTo>
                  <a:pt x="49069" y="94058"/>
                </a:lnTo>
                <a:lnTo>
                  <a:pt x="49857" y="88423"/>
                </a:lnTo>
                <a:lnTo>
                  <a:pt x="51336" y="83714"/>
                </a:lnTo>
                <a:lnTo>
                  <a:pt x="53274" y="79621"/>
                </a:lnTo>
                <a:lnTo>
                  <a:pt x="55519" y="75941"/>
                </a:lnTo>
                <a:lnTo>
                  <a:pt x="57968" y="72535"/>
                </a:lnTo>
                <a:lnTo>
                  <a:pt x="60553" y="69311"/>
                </a:lnTo>
                <a:lnTo>
                  <a:pt x="63229" y="66210"/>
                </a:lnTo>
                <a:lnTo>
                  <a:pt x="65965" y="63190"/>
                </a:lnTo>
                <a:lnTo>
                  <a:pt x="71546" y="57294"/>
                </a:lnTo>
                <a:lnTo>
                  <a:pt x="80042" y="48620"/>
                </a:lnTo>
                <a:lnTo>
                  <a:pt x="83842" y="46701"/>
                </a:lnTo>
                <a:lnTo>
                  <a:pt x="88280" y="45421"/>
                </a:lnTo>
                <a:lnTo>
                  <a:pt x="93143" y="44568"/>
                </a:lnTo>
                <a:lnTo>
                  <a:pt x="97338" y="44000"/>
                </a:lnTo>
                <a:lnTo>
                  <a:pt x="101087" y="43620"/>
                </a:lnTo>
                <a:lnTo>
                  <a:pt x="104539" y="43368"/>
                </a:lnTo>
                <a:lnTo>
                  <a:pt x="108746" y="43199"/>
                </a:lnTo>
                <a:lnTo>
                  <a:pt x="118499" y="43012"/>
                </a:lnTo>
                <a:lnTo>
                  <a:pt x="123767" y="43914"/>
                </a:lnTo>
                <a:lnTo>
                  <a:pt x="129184" y="45469"/>
                </a:lnTo>
                <a:lnTo>
                  <a:pt x="134700" y="47457"/>
                </a:lnTo>
                <a:lnTo>
                  <a:pt x="139330" y="49736"/>
                </a:lnTo>
                <a:lnTo>
                  <a:pt x="143370" y="52207"/>
                </a:lnTo>
                <a:lnTo>
                  <a:pt x="147015" y="54807"/>
                </a:lnTo>
                <a:lnTo>
                  <a:pt x="151350" y="57493"/>
                </a:lnTo>
                <a:lnTo>
                  <a:pt x="156145" y="60236"/>
                </a:lnTo>
                <a:lnTo>
                  <a:pt x="161247" y="63017"/>
                </a:lnTo>
                <a:lnTo>
                  <a:pt x="165601" y="65824"/>
                </a:lnTo>
                <a:lnTo>
                  <a:pt x="169456" y="68647"/>
                </a:lnTo>
                <a:lnTo>
                  <a:pt x="172978" y="71482"/>
                </a:lnTo>
                <a:lnTo>
                  <a:pt x="176279" y="74325"/>
                </a:lnTo>
                <a:lnTo>
                  <a:pt x="179432" y="77172"/>
                </a:lnTo>
                <a:lnTo>
                  <a:pt x="182486" y="80023"/>
                </a:lnTo>
                <a:lnTo>
                  <a:pt x="184522" y="83829"/>
                </a:lnTo>
                <a:lnTo>
                  <a:pt x="185881" y="88270"/>
                </a:lnTo>
                <a:lnTo>
                  <a:pt x="186786" y="93137"/>
                </a:lnTo>
                <a:lnTo>
                  <a:pt x="188341" y="97333"/>
                </a:lnTo>
                <a:lnTo>
                  <a:pt x="190331" y="101084"/>
                </a:lnTo>
                <a:lnTo>
                  <a:pt x="192610" y="104537"/>
                </a:lnTo>
                <a:lnTo>
                  <a:pt x="195082" y="108743"/>
                </a:lnTo>
                <a:lnTo>
                  <a:pt x="197682" y="113453"/>
                </a:lnTo>
                <a:lnTo>
                  <a:pt x="204149" y="125598"/>
                </a:lnTo>
                <a:lnTo>
                  <a:pt x="205033" y="129799"/>
                </a:lnTo>
                <a:lnTo>
                  <a:pt x="205426" y="134840"/>
                </a:lnTo>
                <a:lnTo>
                  <a:pt x="205699" y="144110"/>
                </a:lnTo>
                <a:lnTo>
                  <a:pt x="205741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83"/>
          <p:cNvSpPr/>
          <p:nvPr/>
        </p:nvSpPr>
        <p:spPr>
          <a:xfrm>
            <a:off x="2668904" y="2648902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17145"/>
                </a:moveTo>
                <a:lnTo>
                  <a:pt x="50033" y="17145"/>
                </a:lnTo>
                <a:lnTo>
                  <a:pt x="55263" y="16193"/>
                </a:lnTo>
                <a:lnTo>
                  <a:pt x="60655" y="14605"/>
                </a:lnTo>
                <a:lnTo>
                  <a:pt x="66154" y="12594"/>
                </a:lnTo>
                <a:lnTo>
                  <a:pt x="71725" y="11254"/>
                </a:lnTo>
                <a:lnTo>
                  <a:pt x="77345" y="10360"/>
                </a:lnTo>
                <a:lnTo>
                  <a:pt x="82996" y="9764"/>
                </a:lnTo>
                <a:lnTo>
                  <a:pt x="88668" y="9367"/>
                </a:lnTo>
                <a:lnTo>
                  <a:pt x="94355" y="9102"/>
                </a:lnTo>
                <a:lnTo>
                  <a:pt x="106706" y="8808"/>
                </a:lnTo>
                <a:lnTo>
                  <a:pt x="159668" y="8582"/>
                </a:lnTo>
                <a:lnTo>
                  <a:pt x="165501" y="7626"/>
                </a:lnTo>
                <a:lnTo>
                  <a:pt x="171294" y="6037"/>
                </a:lnTo>
                <a:lnTo>
                  <a:pt x="177061" y="4024"/>
                </a:lnTo>
                <a:lnTo>
                  <a:pt x="181858" y="2683"/>
                </a:lnTo>
                <a:lnTo>
                  <a:pt x="186009" y="1789"/>
                </a:lnTo>
                <a:lnTo>
                  <a:pt x="189729" y="1193"/>
                </a:lnTo>
                <a:lnTo>
                  <a:pt x="193161" y="795"/>
                </a:lnTo>
                <a:lnTo>
                  <a:pt x="199515" y="353"/>
                </a:lnTo>
                <a:lnTo>
                  <a:pt x="205513" y="157"/>
                </a:lnTo>
                <a:lnTo>
                  <a:pt x="217126" y="31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84"/>
          <p:cNvSpPr/>
          <p:nvPr/>
        </p:nvSpPr>
        <p:spPr>
          <a:xfrm>
            <a:off x="3003378" y="2511742"/>
            <a:ext cx="222226" cy="257176"/>
          </a:xfrm>
          <a:custGeom>
            <a:avLst/>
            <a:gdLst/>
            <a:ahLst/>
            <a:cxnLst/>
            <a:rect l="0" t="0" r="0" b="0"/>
            <a:pathLst>
              <a:path w="222226" h="257176">
                <a:moveTo>
                  <a:pt x="85579" y="0"/>
                </a:moveTo>
                <a:lnTo>
                  <a:pt x="85579" y="4551"/>
                </a:lnTo>
                <a:lnTo>
                  <a:pt x="84626" y="6844"/>
                </a:lnTo>
                <a:lnTo>
                  <a:pt x="78794" y="14828"/>
                </a:lnTo>
                <a:lnTo>
                  <a:pt x="78198" y="15601"/>
                </a:lnTo>
                <a:lnTo>
                  <a:pt x="74996" y="21539"/>
                </a:lnTo>
                <a:lnTo>
                  <a:pt x="70398" y="29575"/>
                </a:lnTo>
                <a:lnTo>
                  <a:pt x="65179" y="36322"/>
                </a:lnTo>
                <a:lnTo>
                  <a:pt x="62454" y="40407"/>
                </a:lnTo>
                <a:lnTo>
                  <a:pt x="59685" y="45036"/>
                </a:lnTo>
                <a:lnTo>
                  <a:pt x="56886" y="50026"/>
                </a:lnTo>
                <a:lnTo>
                  <a:pt x="53116" y="54306"/>
                </a:lnTo>
                <a:lnTo>
                  <a:pt x="48697" y="58111"/>
                </a:lnTo>
                <a:lnTo>
                  <a:pt x="43846" y="61601"/>
                </a:lnTo>
                <a:lnTo>
                  <a:pt x="39659" y="65832"/>
                </a:lnTo>
                <a:lnTo>
                  <a:pt x="35916" y="70558"/>
                </a:lnTo>
                <a:lnTo>
                  <a:pt x="32468" y="75614"/>
                </a:lnTo>
                <a:lnTo>
                  <a:pt x="30169" y="80889"/>
                </a:lnTo>
                <a:lnTo>
                  <a:pt x="28636" y="86311"/>
                </a:lnTo>
                <a:lnTo>
                  <a:pt x="27615" y="91831"/>
                </a:lnTo>
                <a:lnTo>
                  <a:pt x="25981" y="97416"/>
                </a:lnTo>
                <a:lnTo>
                  <a:pt x="23939" y="103044"/>
                </a:lnTo>
                <a:lnTo>
                  <a:pt x="21626" y="108701"/>
                </a:lnTo>
                <a:lnTo>
                  <a:pt x="19131" y="114377"/>
                </a:lnTo>
                <a:lnTo>
                  <a:pt x="13819" y="125764"/>
                </a:lnTo>
                <a:lnTo>
                  <a:pt x="5473" y="142885"/>
                </a:lnTo>
                <a:lnTo>
                  <a:pt x="3600" y="148597"/>
                </a:lnTo>
                <a:lnTo>
                  <a:pt x="2352" y="154310"/>
                </a:lnTo>
                <a:lnTo>
                  <a:pt x="1519" y="160023"/>
                </a:lnTo>
                <a:lnTo>
                  <a:pt x="964" y="164785"/>
                </a:lnTo>
                <a:lnTo>
                  <a:pt x="347" y="172615"/>
                </a:lnTo>
                <a:lnTo>
                  <a:pt x="183" y="176989"/>
                </a:lnTo>
                <a:lnTo>
                  <a:pt x="0" y="186929"/>
                </a:lnTo>
                <a:lnTo>
                  <a:pt x="904" y="191295"/>
                </a:lnTo>
                <a:lnTo>
                  <a:pt x="5774" y="201989"/>
                </a:lnTo>
                <a:lnTo>
                  <a:pt x="7248" y="208201"/>
                </a:lnTo>
                <a:lnTo>
                  <a:pt x="9546" y="211191"/>
                </a:lnTo>
                <a:lnTo>
                  <a:pt x="12983" y="214136"/>
                </a:lnTo>
                <a:lnTo>
                  <a:pt x="23085" y="221157"/>
                </a:lnTo>
                <a:lnTo>
                  <a:pt x="29546" y="224657"/>
                </a:lnTo>
                <a:lnTo>
                  <a:pt x="33936" y="226924"/>
                </a:lnTo>
                <a:lnTo>
                  <a:pt x="38768" y="228435"/>
                </a:lnTo>
                <a:lnTo>
                  <a:pt x="43894" y="229443"/>
                </a:lnTo>
                <a:lnTo>
                  <a:pt x="49216" y="230114"/>
                </a:lnTo>
                <a:lnTo>
                  <a:pt x="53717" y="231515"/>
                </a:lnTo>
                <a:lnTo>
                  <a:pt x="57671" y="233401"/>
                </a:lnTo>
                <a:lnTo>
                  <a:pt x="61258" y="235610"/>
                </a:lnTo>
                <a:lnTo>
                  <a:pt x="66508" y="237084"/>
                </a:lnTo>
                <a:lnTo>
                  <a:pt x="72865" y="238066"/>
                </a:lnTo>
                <a:lnTo>
                  <a:pt x="79960" y="238720"/>
                </a:lnTo>
                <a:lnTo>
                  <a:pt x="86596" y="239157"/>
                </a:lnTo>
                <a:lnTo>
                  <a:pt x="92925" y="239448"/>
                </a:lnTo>
                <a:lnTo>
                  <a:pt x="99049" y="239642"/>
                </a:lnTo>
                <a:lnTo>
                  <a:pt x="105036" y="238819"/>
                </a:lnTo>
                <a:lnTo>
                  <a:pt x="110933" y="237318"/>
                </a:lnTo>
                <a:lnTo>
                  <a:pt x="116769" y="235364"/>
                </a:lnTo>
                <a:lnTo>
                  <a:pt x="123517" y="234062"/>
                </a:lnTo>
                <a:lnTo>
                  <a:pt x="130874" y="233194"/>
                </a:lnTo>
                <a:lnTo>
                  <a:pt x="138636" y="232615"/>
                </a:lnTo>
                <a:lnTo>
                  <a:pt x="144763" y="231277"/>
                </a:lnTo>
                <a:lnTo>
                  <a:pt x="149800" y="229432"/>
                </a:lnTo>
                <a:lnTo>
                  <a:pt x="185838" y="211336"/>
                </a:lnTo>
                <a:lnTo>
                  <a:pt x="190518" y="208519"/>
                </a:lnTo>
                <a:lnTo>
                  <a:pt x="194591" y="205687"/>
                </a:lnTo>
                <a:lnTo>
                  <a:pt x="198259" y="202847"/>
                </a:lnTo>
                <a:lnTo>
                  <a:pt x="204874" y="197152"/>
                </a:lnTo>
                <a:lnTo>
                  <a:pt x="210989" y="191446"/>
                </a:lnTo>
                <a:lnTo>
                  <a:pt x="216882" y="185735"/>
                </a:lnTo>
                <a:lnTo>
                  <a:pt x="218834" y="182878"/>
                </a:lnTo>
                <a:lnTo>
                  <a:pt x="221004" y="177164"/>
                </a:lnTo>
                <a:lnTo>
                  <a:pt x="221968" y="171450"/>
                </a:lnTo>
                <a:lnTo>
                  <a:pt x="222225" y="168592"/>
                </a:lnTo>
                <a:lnTo>
                  <a:pt x="221444" y="166687"/>
                </a:lnTo>
                <a:lnTo>
                  <a:pt x="219970" y="165418"/>
                </a:lnTo>
                <a:lnTo>
                  <a:pt x="218036" y="164571"/>
                </a:lnTo>
                <a:lnTo>
                  <a:pt x="216746" y="163054"/>
                </a:lnTo>
                <a:lnTo>
                  <a:pt x="215886" y="161090"/>
                </a:lnTo>
                <a:lnTo>
                  <a:pt x="215313" y="158829"/>
                </a:lnTo>
                <a:lnTo>
                  <a:pt x="213978" y="157321"/>
                </a:lnTo>
                <a:lnTo>
                  <a:pt x="212136" y="156316"/>
                </a:lnTo>
                <a:lnTo>
                  <a:pt x="209955" y="155645"/>
                </a:lnTo>
                <a:lnTo>
                  <a:pt x="206596" y="155198"/>
                </a:lnTo>
                <a:lnTo>
                  <a:pt x="202452" y="154901"/>
                </a:lnTo>
                <a:lnTo>
                  <a:pt x="197785" y="154702"/>
                </a:lnTo>
                <a:lnTo>
                  <a:pt x="187518" y="154482"/>
                </a:lnTo>
                <a:lnTo>
                  <a:pt x="182113" y="154423"/>
                </a:lnTo>
                <a:lnTo>
                  <a:pt x="177558" y="155336"/>
                </a:lnTo>
                <a:lnTo>
                  <a:pt x="173568" y="156897"/>
                </a:lnTo>
                <a:lnTo>
                  <a:pt x="169956" y="158891"/>
                </a:lnTo>
                <a:lnTo>
                  <a:pt x="160862" y="163646"/>
                </a:lnTo>
                <a:lnTo>
                  <a:pt x="88427" y="200029"/>
                </a:lnTo>
                <a:lnTo>
                  <a:pt x="83668" y="202885"/>
                </a:lnTo>
                <a:lnTo>
                  <a:pt x="79542" y="205742"/>
                </a:lnTo>
                <a:lnTo>
                  <a:pt x="75839" y="208599"/>
                </a:lnTo>
                <a:lnTo>
                  <a:pt x="71466" y="212408"/>
                </a:lnTo>
                <a:lnTo>
                  <a:pt x="66645" y="216853"/>
                </a:lnTo>
                <a:lnTo>
                  <a:pt x="53299" y="229670"/>
                </a:lnTo>
                <a:lnTo>
                  <a:pt x="49772" y="233123"/>
                </a:lnTo>
                <a:lnTo>
                  <a:pt x="46468" y="235426"/>
                </a:lnTo>
                <a:lnTo>
                  <a:pt x="40256" y="237984"/>
                </a:lnTo>
                <a:lnTo>
                  <a:pt x="34321" y="241661"/>
                </a:lnTo>
                <a:lnTo>
                  <a:pt x="31404" y="243975"/>
                </a:lnTo>
                <a:lnTo>
                  <a:pt x="29460" y="246470"/>
                </a:lnTo>
                <a:lnTo>
                  <a:pt x="28164" y="249086"/>
                </a:lnTo>
                <a:lnTo>
                  <a:pt x="25572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85"/>
          <p:cNvSpPr/>
          <p:nvPr/>
        </p:nvSpPr>
        <p:spPr>
          <a:xfrm>
            <a:off x="97154" y="2940367"/>
            <a:ext cx="1247943" cy="171451"/>
          </a:xfrm>
          <a:custGeom>
            <a:avLst/>
            <a:gdLst/>
            <a:ahLst/>
            <a:cxnLst/>
            <a:rect l="0" t="0" r="0" b="0"/>
            <a:pathLst>
              <a:path w="1247943" h="171451">
                <a:moveTo>
                  <a:pt x="0" y="171450"/>
                </a:moveTo>
                <a:lnTo>
                  <a:pt x="0" y="166899"/>
                </a:lnTo>
                <a:lnTo>
                  <a:pt x="953" y="165559"/>
                </a:lnTo>
                <a:lnTo>
                  <a:pt x="2540" y="164665"/>
                </a:lnTo>
                <a:lnTo>
                  <a:pt x="4551" y="164069"/>
                </a:lnTo>
                <a:lnTo>
                  <a:pt x="37582" y="161995"/>
                </a:lnTo>
                <a:lnTo>
                  <a:pt x="54421" y="157007"/>
                </a:lnTo>
                <a:lnTo>
                  <a:pt x="71476" y="154153"/>
                </a:lnTo>
                <a:lnTo>
                  <a:pt x="82885" y="150110"/>
                </a:lnTo>
                <a:lnTo>
                  <a:pt x="104569" y="147030"/>
                </a:lnTo>
                <a:lnTo>
                  <a:pt x="138448" y="145036"/>
                </a:lnTo>
                <a:lnTo>
                  <a:pt x="168869" y="139917"/>
                </a:lnTo>
                <a:lnTo>
                  <a:pt x="207770" y="135165"/>
                </a:lnTo>
                <a:lnTo>
                  <a:pt x="238092" y="130536"/>
                </a:lnTo>
                <a:lnTo>
                  <a:pt x="267714" y="126625"/>
                </a:lnTo>
                <a:lnTo>
                  <a:pt x="329048" y="114042"/>
                </a:lnTo>
                <a:lnTo>
                  <a:pt x="353254" y="108470"/>
                </a:lnTo>
                <a:lnTo>
                  <a:pt x="379252" y="105359"/>
                </a:lnTo>
                <a:lnTo>
                  <a:pt x="406682" y="103024"/>
                </a:lnTo>
                <a:lnTo>
                  <a:pt x="434748" y="98811"/>
                </a:lnTo>
                <a:lnTo>
                  <a:pt x="463096" y="93764"/>
                </a:lnTo>
                <a:lnTo>
                  <a:pt x="477324" y="91084"/>
                </a:lnTo>
                <a:lnTo>
                  <a:pt x="503292" y="85567"/>
                </a:lnTo>
                <a:lnTo>
                  <a:pt x="515550" y="82762"/>
                </a:lnTo>
                <a:lnTo>
                  <a:pt x="544411" y="77106"/>
                </a:lnTo>
                <a:lnTo>
                  <a:pt x="604955" y="65713"/>
                </a:lnTo>
                <a:lnTo>
                  <a:pt x="633994" y="62544"/>
                </a:lnTo>
                <a:lnTo>
                  <a:pt x="663728" y="60182"/>
                </a:lnTo>
                <a:lnTo>
                  <a:pt x="695993" y="55958"/>
                </a:lnTo>
                <a:lnTo>
                  <a:pt x="726843" y="50905"/>
                </a:lnTo>
                <a:lnTo>
                  <a:pt x="785453" y="39900"/>
                </a:lnTo>
                <a:lnTo>
                  <a:pt x="814228" y="36784"/>
                </a:lnTo>
                <a:lnTo>
                  <a:pt x="843844" y="34446"/>
                </a:lnTo>
                <a:lnTo>
                  <a:pt x="876057" y="30232"/>
                </a:lnTo>
                <a:lnTo>
                  <a:pt x="904344" y="27724"/>
                </a:lnTo>
                <a:lnTo>
                  <a:pt x="930568" y="25657"/>
                </a:lnTo>
                <a:lnTo>
                  <a:pt x="958099" y="21563"/>
                </a:lnTo>
                <a:lnTo>
                  <a:pt x="991271" y="18454"/>
                </a:lnTo>
                <a:lnTo>
                  <a:pt x="1023749" y="17533"/>
                </a:lnTo>
                <a:lnTo>
                  <a:pt x="1062052" y="12709"/>
                </a:lnTo>
                <a:lnTo>
                  <a:pt x="1094462" y="9798"/>
                </a:lnTo>
                <a:lnTo>
                  <a:pt x="1126714" y="8936"/>
                </a:lnTo>
                <a:lnTo>
                  <a:pt x="1163949" y="7692"/>
                </a:lnTo>
                <a:lnTo>
                  <a:pt x="1184450" y="2702"/>
                </a:lnTo>
                <a:lnTo>
                  <a:pt x="1223245" y="158"/>
                </a:lnTo>
                <a:lnTo>
                  <a:pt x="1247942" y="0"/>
                </a:lnTo>
                <a:lnTo>
                  <a:pt x="1245839" y="0"/>
                </a:lnTo>
                <a:lnTo>
                  <a:pt x="1244897" y="953"/>
                </a:lnTo>
                <a:lnTo>
                  <a:pt x="1244269" y="2540"/>
                </a:lnTo>
                <a:lnTo>
                  <a:pt x="1243013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86"/>
          <p:cNvSpPr/>
          <p:nvPr/>
        </p:nvSpPr>
        <p:spPr>
          <a:xfrm>
            <a:off x="2497454" y="2854642"/>
            <a:ext cx="1041867" cy="60009"/>
          </a:xfrm>
          <a:custGeom>
            <a:avLst/>
            <a:gdLst/>
            <a:ahLst/>
            <a:cxnLst/>
            <a:rect l="0" t="0" r="0" b="0"/>
            <a:pathLst>
              <a:path w="1041867" h="60009">
                <a:moveTo>
                  <a:pt x="0" y="60008"/>
                </a:moveTo>
                <a:lnTo>
                  <a:pt x="0" y="52627"/>
                </a:lnTo>
                <a:lnTo>
                  <a:pt x="953" y="52229"/>
                </a:lnTo>
                <a:lnTo>
                  <a:pt x="11866" y="51592"/>
                </a:lnTo>
                <a:lnTo>
                  <a:pt x="16483" y="51540"/>
                </a:lnTo>
                <a:lnTo>
                  <a:pt x="21466" y="50552"/>
                </a:lnTo>
                <a:lnTo>
                  <a:pt x="26694" y="48942"/>
                </a:lnTo>
                <a:lnTo>
                  <a:pt x="32083" y="46915"/>
                </a:lnTo>
                <a:lnTo>
                  <a:pt x="37581" y="45564"/>
                </a:lnTo>
                <a:lnTo>
                  <a:pt x="48771" y="44063"/>
                </a:lnTo>
                <a:lnTo>
                  <a:pt x="56326" y="42710"/>
                </a:lnTo>
                <a:lnTo>
                  <a:pt x="65174" y="40856"/>
                </a:lnTo>
                <a:lnTo>
                  <a:pt x="74882" y="38668"/>
                </a:lnTo>
                <a:lnTo>
                  <a:pt x="84211" y="37208"/>
                </a:lnTo>
                <a:lnTo>
                  <a:pt x="102197" y="35587"/>
                </a:lnTo>
                <a:lnTo>
                  <a:pt x="112899" y="34202"/>
                </a:lnTo>
                <a:lnTo>
                  <a:pt x="124796" y="32327"/>
                </a:lnTo>
                <a:lnTo>
                  <a:pt x="137490" y="30124"/>
                </a:lnTo>
                <a:lnTo>
                  <a:pt x="149763" y="28655"/>
                </a:lnTo>
                <a:lnTo>
                  <a:pt x="173559" y="27023"/>
                </a:lnTo>
                <a:lnTo>
                  <a:pt x="185239" y="25635"/>
                </a:lnTo>
                <a:lnTo>
                  <a:pt x="196835" y="23758"/>
                </a:lnTo>
                <a:lnTo>
                  <a:pt x="208376" y="21554"/>
                </a:lnTo>
                <a:lnTo>
                  <a:pt x="220832" y="20084"/>
                </a:lnTo>
                <a:lnTo>
                  <a:pt x="247373" y="18451"/>
                </a:lnTo>
                <a:lnTo>
                  <a:pt x="261118" y="17063"/>
                </a:lnTo>
                <a:lnTo>
                  <a:pt x="275044" y="15186"/>
                </a:lnTo>
                <a:lnTo>
                  <a:pt x="289090" y="12981"/>
                </a:lnTo>
                <a:lnTo>
                  <a:pt x="303217" y="11512"/>
                </a:lnTo>
                <a:lnTo>
                  <a:pt x="331614" y="9879"/>
                </a:lnTo>
                <a:lnTo>
                  <a:pt x="360109" y="9153"/>
                </a:lnTo>
                <a:lnTo>
                  <a:pt x="777206" y="8572"/>
                </a:lnTo>
                <a:lnTo>
                  <a:pt x="791506" y="9525"/>
                </a:lnTo>
                <a:lnTo>
                  <a:pt x="805800" y="11113"/>
                </a:lnTo>
                <a:lnTo>
                  <a:pt x="820093" y="13124"/>
                </a:lnTo>
                <a:lnTo>
                  <a:pt x="833431" y="14464"/>
                </a:lnTo>
                <a:lnTo>
                  <a:pt x="858412" y="15953"/>
                </a:lnTo>
                <a:lnTo>
                  <a:pt x="882214" y="16616"/>
                </a:lnTo>
                <a:lnTo>
                  <a:pt x="923988" y="17040"/>
                </a:lnTo>
                <a:lnTo>
                  <a:pt x="933175" y="16123"/>
                </a:lnTo>
                <a:lnTo>
                  <a:pt x="942156" y="14559"/>
                </a:lnTo>
                <a:lnTo>
                  <a:pt x="951002" y="12563"/>
                </a:lnTo>
                <a:lnTo>
                  <a:pt x="959757" y="11233"/>
                </a:lnTo>
                <a:lnTo>
                  <a:pt x="984778" y="9361"/>
                </a:lnTo>
                <a:lnTo>
                  <a:pt x="998384" y="8923"/>
                </a:lnTo>
                <a:lnTo>
                  <a:pt x="1003727" y="7854"/>
                </a:lnTo>
                <a:lnTo>
                  <a:pt x="1008241" y="6188"/>
                </a:lnTo>
                <a:lnTo>
                  <a:pt x="1012204" y="4126"/>
                </a:lnTo>
                <a:lnTo>
                  <a:pt x="1015798" y="2750"/>
                </a:lnTo>
                <a:lnTo>
                  <a:pt x="1022331" y="1223"/>
                </a:lnTo>
                <a:lnTo>
                  <a:pt x="1041866" y="21"/>
                </a:lnTo>
                <a:lnTo>
                  <a:pt x="10372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87"/>
          <p:cNvSpPr/>
          <p:nvPr/>
        </p:nvSpPr>
        <p:spPr>
          <a:xfrm>
            <a:off x="277177" y="3180545"/>
            <a:ext cx="289620" cy="265601"/>
          </a:xfrm>
          <a:custGeom>
            <a:avLst/>
            <a:gdLst/>
            <a:ahLst/>
            <a:cxnLst/>
            <a:rect l="0" t="0" r="0" b="0"/>
            <a:pathLst>
              <a:path w="289620" h="265601">
                <a:moveTo>
                  <a:pt x="0" y="68432"/>
                </a:moveTo>
                <a:lnTo>
                  <a:pt x="0" y="55662"/>
                </a:lnTo>
                <a:lnTo>
                  <a:pt x="952" y="53251"/>
                </a:lnTo>
                <a:lnTo>
                  <a:pt x="6844" y="45307"/>
                </a:lnTo>
                <a:lnTo>
                  <a:pt x="11932" y="39740"/>
                </a:lnTo>
                <a:lnTo>
                  <a:pt x="15574" y="37874"/>
                </a:lnTo>
                <a:lnTo>
                  <a:pt x="19908" y="36630"/>
                </a:lnTo>
                <a:lnTo>
                  <a:pt x="24702" y="35801"/>
                </a:lnTo>
                <a:lnTo>
                  <a:pt x="29803" y="34295"/>
                </a:lnTo>
                <a:lnTo>
                  <a:pt x="35109" y="32339"/>
                </a:lnTo>
                <a:lnTo>
                  <a:pt x="40551" y="30083"/>
                </a:lnTo>
                <a:lnTo>
                  <a:pt x="46084" y="27626"/>
                </a:lnTo>
                <a:lnTo>
                  <a:pt x="57312" y="22356"/>
                </a:lnTo>
                <a:lnTo>
                  <a:pt x="91454" y="5536"/>
                </a:lnTo>
                <a:lnTo>
                  <a:pt x="98117" y="3641"/>
                </a:lnTo>
                <a:lnTo>
                  <a:pt x="105416" y="2378"/>
                </a:lnTo>
                <a:lnTo>
                  <a:pt x="113140" y="1536"/>
                </a:lnTo>
                <a:lnTo>
                  <a:pt x="120194" y="975"/>
                </a:lnTo>
                <a:lnTo>
                  <a:pt x="126802" y="600"/>
                </a:lnTo>
                <a:lnTo>
                  <a:pt x="138271" y="185"/>
                </a:lnTo>
                <a:lnTo>
                  <a:pt x="146544" y="0"/>
                </a:lnTo>
                <a:lnTo>
                  <a:pt x="151036" y="903"/>
                </a:lnTo>
                <a:lnTo>
                  <a:pt x="155936" y="2458"/>
                </a:lnTo>
                <a:lnTo>
                  <a:pt x="161107" y="4447"/>
                </a:lnTo>
                <a:lnTo>
                  <a:pt x="169393" y="9197"/>
                </a:lnTo>
                <a:lnTo>
                  <a:pt x="172936" y="11797"/>
                </a:lnTo>
                <a:lnTo>
                  <a:pt x="179413" y="14686"/>
                </a:lnTo>
                <a:lnTo>
                  <a:pt x="182474" y="15456"/>
                </a:lnTo>
                <a:lnTo>
                  <a:pt x="184514" y="17875"/>
                </a:lnTo>
                <a:lnTo>
                  <a:pt x="185874" y="21392"/>
                </a:lnTo>
                <a:lnTo>
                  <a:pt x="187386" y="29428"/>
                </a:lnTo>
                <a:lnTo>
                  <a:pt x="188058" y="36174"/>
                </a:lnTo>
                <a:lnTo>
                  <a:pt x="187284" y="40260"/>
                </a:lnTo>
                <a:lnTo>
                  <a:pt x="185816" y="44888"/>
                </a:lnTo>
                <a:lnTo>
                  <a:pt x="183885" y="49878"/>
                </a:lnTo>
                <a:lnTo>
                  <a:pt x="180692" y="54158"/>
                </a:lnTo>
                <a:lnTo>
                  <a:pt x="172065" y="61453"/>
                </a:lnTo>
                <a:lnTo>
                  <a:pt x="167098" y="65684"/>
                </a:lnTo>
                <a:lnTo>
                  <a:pt x="161881" y="70410"/>
                </a:lnTo>
                <a:lnTo>
                  <a:pt x="156498" y="75466"/>
                </a:lnTo>
                <a:lnTo>
                  <a:pt x="151005" y="79789"/>
                </a:lnTo>
                <a:lnTo>
                  <a:pt x="145437" y="83623"/>
                </a:lnTo>
                <a:lnTo>
                  <a:pt x="139821" y="87132"/>
                </a:lnTo>
                <a:lnTo>
                  <a:pt x="133219" y="90424"/>
                </a:lnTo>
                <a:lnTo>
                  <a:pt x="125960" y="93571"/>
                </a:lnTo>
                <a:lnTo>
                  <a:pt x="118263" y="96621"/>
                </a:lnTo>
                <a:lnTo>
                  <a:pt x="112180" y="99607"/>
                </a:lnTo>
                <a:lnTo>
                  <a:pt x="107171" y="102551"/>
                </a:lnTo>
                <a:lnTo>
                  <a:pt x="102880" y="105465"/>
                </a:lnTo>
                <a:lnTo>
                  <a:pt x="98114" y="108361"/>
                </a:lnTo>
                <a:lnTo>
                  <a:pt x="93032" y="111244"/>
                </a:lnTo>
                <a:lnTo>
                  <a:pt x="87739" y="114119"/>
                </a:lnTo>
                <a:lnTo>
                  <a:pt x="79318" y="119852"/>
                </a:lnTo>
                <a:lnTo>
                  <a:pt x="68635" y="128396"/>
                </a:lnTo>
                <a:lnTo>
                  <a:pt x="73147" y="128427"/>
                </a:lnTo>
                <a:lnTo>
                  <a:pt x="75435" y="127479"/>
                </a:lnTo>
                <a:lnTo>
                  <a:pt x="80516" y="123885"/>
                </a:lnTo>
                <a:lnTo>
                  <a:pt x="84158" y="122546"/>
                </a:lnTo>
                <a:lnTo>
                  <a:pt x="88490" y="121653"/>
                </a:lnTo>
                <a:lnTo>
                  <a:pt x="93283" y="121058"/>
                </a:lnTo>
                <a:lnTo>
                  <a:pt x="98384" y="120661"/>
                </a:lnTo>
                <a:lnTo>
                  <a:pt x="103689" y="120396"/>
                </a:lnTo>
                <a:lnTo>
                  <a:pt x="109131" y="120220"/>
                </a:lnTo>
                <a:lnTo>
                  <a:pt x="138397" y="119937"/>
                </a:lnTo>
                <a:lnTo>
                  <a:pt x="205788" y="119870"/>
                </a:lnTo>
                <a:lnTo>
                  <a:pt x="213392" y="120822"/>
                </a:lnTo>
                <a:lnTo>
                  <a:pt x="220366" y="122408"/>
                </a:lnTo>
                <a:lnTo>
                  <a:pt x="226921" y="124419"/>
                </a:lnTo>
                <a:lnTo>
                  <a:pt x="233196" y="126712"/>
                </a:lnTo>
                <a:lnTo>
                  <a:pt x="239284" y="129192"/>
                </a:lnTo>
                <a:lnTo>
                  <a:pt x="245247" y="131799"/>
                </a:lnTo>
                <a:lnTo>
                  <a:pt x="256954" y="137235"/>
                </a:lnTo>
                <a:lnTo>
                  <a:pt x="262743" y="140018"/>
                </a:lnTo>
                <a:lnTo>
                  <a:pt x="267554" y="143779"/>
                </a:lnTo>
                <a:lnTo>
                  <a:pt x="271714" y="148191"/>
                </a:lnTo>
                <a:lnTo>
                  <a:pt x="275440" y="153037"/>
                </a:lnTo>
                <a:lnTo>
                  <a:pt x="282120" y="160962"/>
                </a:lnTo>
                <a:lnTo>
                  <a:pt x="285235" y="164408"/>
                </a:lnTo>
                <a:lnTo>
                  <a:pt x="287312" y="167659"/>
                </a:lnTo>
                <a:lnTo>
                  <a:pt x="289619" y="173810"/>
                </a:lnTo>
                <a:lnTo>
                  <a:pt x="289282" y="177737"/>
                </a:lnTo>
                <a:lnTo>
                  <a:pt x="288105" y="182259"/>
                </a:lnTo>
                <a:lnTo>
                  <a:pt x="286367" y="187180"/>
                </a:lnTo>
                <a:lnTo>
                  <a:pt x="281897" y="195186"/>
                </a:lnTo>
                <a:lnTo>
                  <a:pt x="276735" y="202872"/>
                </a:lnTo>
                <a:lnTo>
                  <a:pt x="274025" y="207589"/>
                </a:lnTo>
                <a:lnTo>
                  <a:pt x="271266" y="212638"/>
                </a:lnTo>
                <a:lnTo>
                  <a:pt x="263120" y="220789"/>
                </a:lnTo>
                <a:lnTo>
                  <a:pt x="254102" y="227586"/>
                </a:lnTo>
                <a:lnTo>
                  <a:pt x="246919" y="233782"/>
                </a:lnTo>
                <a:lnTo>
                  <a:pt x="241765" y="236768"/>
                </a:lnTo>
                <a:lnTo>
                  <a:pt x="235472" y="239711"/>
                </a:lnTo>
                <a:lnTo>
                  <a:pt x="228419" y="242625"/>
                </a:lnTo>
                <a:lnTo>
                  <a:pt x="220859" y="245521"/>
                </a:lnTo>
                <a:lnTo>
                  <a:pt x="204840" y="251278"/>
                </a:lnTo>
                <a:lnTo>
                  <a:pt x="195615" y="254147"/>
                </a:lnTo>
                <a:lnTo>
                  <a:pt x="175205" y="259875"/>
                </a:lnTo>
                <a:lnTo>
                  <a:pt x="166333" y="261783"/>
                </a:lnTo>
                <a:lnTo>
                  <a:pt x="158514" y="263055"/>
                </a:lnTo>
                <a:lnTo>
                  <a:pt x="151396" y="263903"/>
                </a:lnTo>
                <a:lnTo>
                  <a:pt x="143793" y="264469"/>
                </a:lnTo>
                <a:lnTo>
                  <a:pt x="135867" y="264846"/>
                </a:lnTo>
                <a:lnTo>
                  <a:pt x="119440" y="265264"/>
                </a:lnTo>
                <a:lnTo>
                  <a:pt x="42862" y="265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88"/>
          <p:cNvSpPr/>
          <p:nvPr/>
        </p:nvSpPr>
        <p:spPr>
          <a:xfrm>
            <a:off x="628649" y="3394710"/>
            <a:ext cx="77154" cy="120016"/>
          </a:xfrm>
          <a:custGeom>
            <a:avLst/>
            <a:gdLst/>
            <a:ahLst/>
            <a:cxnLst/>
            <a:rect l="0" t="0" r="0" b="0"/>
            <a:pathLst>
              <a:path w="77154" h="120016">
                <a:moveTo>
                  <a:pt x="77153" y="0"/>
                </a:moveTo>
                <a:lnTo>
                  <a:pt x="77153" y="12770"/>
                </a:lnTo>
                <a:lnTo>
                  <a:pt x="76200" y="15181"/>
                </a:lnTo>
                <a:lnTo>
                  <a:pt x="74613" y="17740"/>
                </a:lnTo>
                <a:lnTo>
                  <a:pt x="72602" y="20399"/>
                </a:lnTo>
                <a:lnTo>
                  <a:pt x="71262" y="23125"/>
                </a:lnTo>
                <a:lnTo>
                  <a:pt x="70368" y="25894"/>
                </a:lnTo>
                <a:lnTo>
                  <a:pt x="69772" y="28693"/>
                </a:lnTo>
                <a:lnTo>
                  <a:pt x="69375" y="32463"/>
                </a:lnTo>
                <a:lnTo>
                  <a:pt x="69110" y="36882"/>
                </a:lnTo>
                <a:lnTo>
                  <a:pt x="68933" y="41733"/>
                </a:lnTo>
                <a:lnTo>
                  <a:pt x="67863" y="45919"/>
                </a:lnTo>
                <a:lnTo>
                  <a:pt x="66197" y="49663"/>
                </a:lnTo>
                <a:lnTo>
                  <a:pt x="64134" y="53111"/>
                </a:lnTo>
                <a:lnTo>
                  <a:pt x="61806" y="57314"/>
                </a:lnTo>
                <a:lnTo>
                  <a:pt x="56680" y="67065"/>
                </a:lnTo>
                <a:lnTo>
                  <a:pt x="53979" y="71380"/>
                </a:lnTo>
                <a:lnTo>
                  <a:pt x="51226" y="75209"/>
                </a:lnTo>
                <a:lnTo>
                  <a:pt x="48438" y="78714"/>
                </a:lnTo>
                <a:lnTo>
                  <a:pt x="45627" y="82004"/>
                </a:lnTo>
                <a:lnTo>
                  <a:pt x="42801" y="85149"/>
                </a:lnTo>
                <a:lnTo>
                  <a:pt x="37120" y="91184"/>
                </a:lnTo>
                <a:lnTo>
                  <a:pt x="31421" y="97041"/>
                </a:lnTo>
                <a:lnTo>
                  <a:pt x="27615" y="99936"/>
                </a:lnTo>
                <a:lnTo>
                  <a:pt x="23172" y="102819"/>
                </a:lnTo>
                <a:lnTo>
                  <a:pt x="18306" y="105693"/>
                </a:lnTo>
                <a:lnTo>
                  <a:pt x="15062" y="108562"/>
                </a:lnTo>
                <a:lnTo>
                  <a:pt x="12899" y="111427"/>
                </a:lnTo>
                <a:lnTo>
                  <a:pt x="9427" y="118318"/>
                </a:lnTo>
                <a:lnTo>
                  <a:pt x="8190" y="118884"/>
                </a:lnTo>
                <a:lnTo>
                  <a:pt x="6413" y="119261"/>
                </a:lnTo>
                <a:lnTo>
                  <a:pt x="0" y="1200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89"/>
          <p:cNvSpPr/>
          <p:nvPr/>
        </p:nvSpPr>
        <p:spPr>
          <a:xfrm>
            <a:off x="825817" y="3274695"/>
            <a:ext cx="274321" cy="8573"/>
          </a:xfrm>
          <a:custGeom>
            <a:avLst/>
            <a:gdLst/>
            <a:ahLst/>
            <a:cxnLst/>
            <a:rect l="0" t="0" r="0" b="0"/>
            <a:pathLst>
              <a:path w="274321" h="8573">
                <a:moveTo>
                  <a:pt x="0" y="8572"/>
                </a:moveTo>
                <a:lnTo>
                  <a:pt x="171568" y="8572"/>
                </a:lnTo>
                <a:lnTo>
                  <a:pt x="179149" y="7620"/>
                </a:lnTo>
                <a:lnTo>
                  <a:pt x="186107" y="6032"/>
                </a:lnTo>
                <a:lnTo>
                  <a:pt x="192652" y="4021"/>
                </a:lnTo>
                <a:lnTo>
                  <a:pt x="199872" y="2680"/>
                </a:lnTo>
                <a:lnTo>
                  <a:pt x="207543" y="1787"/>
                </a:lnTo>
                <a:lnTo>
                  <a:pt x="215514" y="1191"/>
                </a:lnTo>
                <a:lnTo>
                  <a:pt x="223686" y="794"/>
                </a:lnTo>
                <a:lnTo>
                  <a:pt x="246935" y="23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90"/>
          <p:cNvSpPr/>
          <p:nvPr/>
        </p:nvSpPr>
        <p:spPr>
          <a:xfrm>
            <a:off x="1230068" y="3111858"/>
            <a:ext cx="170107" cy="261975"/>
          </a:xfrm>
          <a:custGeom>
            <a:avLst/>
            <a:gdLst/>
            <a:ahLst/>
            <a:cxnLst/>
            <a:rect l="0" t="0" r="0" b="0"/>
            <a:pathLst>
              <a:path w="170107" h="261975">
                <a:moveTo>
                  <a:pt x="152961" y="51394"/>
                </a:moveTo>
                <a:lnTo>
                  <a:pt x="157512" y="46843"/>
                </a:lnTo>
                <a:lnTo>
                  <a:pt x="158853" y="44550"/>
                </a:lnTo>
                <a:lnTo>
                  <a:pt x="160342" y="39463"/>
                </a:lnTo>
                <a:lnTo>
                  <a:pt x="161004" y="34026"/>
                </a:lnTo>
                <a:lnTo>
                  <a:pt x="161181" y="31243"/>
                </a:lnTo>
                <a:lnTo>
                  <a:pt x="162251" y="28435"/>
                </a:lnTo>
                <a:lnTo>
                  <a:pt x="165980" y="22775"/>
                </a:lnTo>
                <a:lnTo>
                  <a:pt x="166403" y="20885"/>
                </a:lnTo>
                <a:lnTo>
                  <a:pt x="165733" y="19624"/>
                </a:lnTo>
                <a:lnTo>
                  <a:pt x="164333" y="18784"/>
                </a:lnTo>
                <a:lnTo>
                  <a:pt x="163400" y="17272"/>
                </a:lnTo>
                <a:lnTo>
                  <a:pt x="162363" y="13051"/>
                </a:lnTo>
                <a:lnTo>
                  <a:pt x="159363" y="8000"/>
                </a:lnTo>
                <a:lnTo>
                  <a:pt x="157229" y="5320"/>
                </a:lnTo>
                <a:lnTo>
                  <a:pt x="154854" y="3533"/>
                </a:lnTo>
                <a:lnTo>
                  <a:pt x="152318" y="2342"/>
                </a:lnTo>
                <a:lnTo>
                  <a:pt x="149675" y="1548"/>
                </a:lnTo>
                <a:lnTo>
                  <a:pt x="146008" y="1018"/>
                </a:lnTo>
                <a:lnTo>
                  <a:pt x="141658" y="665"/>
                </a:lnTo>
                <a:lnTo>
                  <a:pt x="136854" y="430"/>
                </a:lnTo>
                <a:lnTo>
                  <a:pt x="126435" y="168"/>
                </a:lnTo>
                <a:lnTo>
                  <a:pt x="104224" y="0"/>
                </a:lnTo>
                <a:lnTo>
                  <a:pt x="98562" y="939"/>
                </a:lnTo>
                <a:lnTo>
                  <a:pt x="92883" y="2518"/>
                </a:lnTo>
                <a:lnTo>
                  <a:pt x="87192" y="4522"/>
                </a:lnTo>
                <a:lnTo>
                  <a:pt x="82445" y="6811"/>
                </a:lnTo>
                <a:lnTo>
                  <a:pt x="78328" y="9290"/>
                </a:lnTo>
                <a:lnTo>
                  <a:pt x="74631" y="11895"/>
                </a:lnTo>
                <a:lnTo>
                  <a:pt x="70261" y="14583"/>
                </a:lnTo>
                <a:lnTo>
                  <a:pt x="65443" y="17329"/>
                </a:lnTo>
                <a:lnTo>
                  <a:pt x="55009" y="22919"/>
                </a:lnTo>
                <a:lnTo>
                  <a:pt x="44022" y="28578"/>
                </a:lnTo>
                <a:lnTo>
                  <a:pt x="39378" y="31421"/>
                </a:lnTo>
                <a:lnTo>
                  <a:pt x="35329" y="34269"/>
                </a:lnTo>
                <a:lnTo>
                  <a:pt x="31677" y="37120"/>
                </a:lnTo>
                <a:lnTo>
                  <a:pt x="28290" y="40925"/>
                </a:lnTo>
                <a:lnTo>
                  <a:pt x="25080" y="45368"/>
                </a:lnTo>
                <a:lnTo>
                  <a:pt x="21987" y="50234"/>
                </a:lnTo>
                <a:lnTo>
                  <a:pt x="18973" y="54431"/>
                </a:lnTo>
                <a:lnTo>
                  <a:pt x="16011" y="58181"/>
                </a:lnTo>
                <a:lnTo>
                  <a:pt x="13083" y="61633"/>
                </a:lnTo>
                <a:lnTo>
                  <a:pt x="9831" y="68010"/>
                </a:lnTo>
                <a:lnTo>
                  <a:pt x="8964" y="71044"/>
                </a:lnTo>
                <a:lnTo>
                  <a:pt x="5460" y="76955"/>
                </a:lnTo>
                <a:lnTo>
                  <a:pt x="0" y="83960"/>
                </a:lnTo>
                <a:lnTo>
                  <a:pt x="505" y="85487"/>
                </a:lnTo>
                <a:lnTo>
                  <a:pt x="5766" y="92187"/>
                </a:lnTo>
                <a:lnTo>
                  <a:pt x="10706" y="97464"/>
                </a:lnTo>
                <a:lnTo>
                  <a:pt x="14310" y="99252"/>
                </a:lnTo>
                <a:lnTo>
                  <a:pt x="18617" y="100445"/>
                </a:lnTo>
                <a:lnTo>
                  <a:pt x="23393" y="101240"/>
                </a:lnTo>
                <a:lnTo>
                  <a:pt x="27530" y="101770"/>
                </a:lnTo>
                <a:lnTo>
                  <a:pt x="31241" y="102123"/>
                </a:lnTo>
                <a:lnTo>
                  <a:pt x="34667" y="102358"/>
                </a:lnTo>
                <a:lnTo>
                  <a:pt x="38856" y="102515"/>
                </a:lnTo>
                <a:lnTo>
                  <a:pt x="53853" y="102736"/>
                </a:lnTo>
                <a:lnTo>
                  <a:pt x="64781" y="102788"/>
                </a:lnTo>
                <a:lnTo>
                  <a:pt x="69409" y="101849"/>
                </a:lnTo>
                <a:lnTo>
                  <a:pt x="73448" y="100271"/>
                </a:lnTo>
                <a:lnTo>
                  <a:pt x="77092" y="98266"/>
                </a:lnTo>
                <a:lnTo>
                  <a:pt x="80474" y="95977"/>
                </a:lnTo>
                <a:lnTo>
                  <a:pt x="83682" y="93499"/>
                </a:lnTo>
                <a:lnTo>
                  <a:pt x="86773" y="90894"/>
                </a:lnTo>
                <a:lnTo>
                  <a:pt x="90738" y="89157"/>
                </a:lnTo>
                <a:lnTo>
                  <a:pt x="95287" y="88000"/>
                </a:lnTo>
                <a:lnTo>
                  <a:pt x="100224" y="87228"/>
                </a:lnTo>
                <a:lnTo>
                  <a:pt x="104468" y="85761"/>
                </a:lnTo>
                <a:lnTo>
                  <a:pt x="108250" y="83830"/>
                </a:lnTo>
                <a:lnTo>
                  <a:pt x="111724" y="81591"/>
                </a:lnTo>
                <a:lnTo>
                  <a:pt x="114992" y="79145"/>
                </a:lnTo>
                <a:lnTo>
                  <a:pt x="118124" y="76562"/>
                </a:lnTo>
                <a:lnTo>
                  <a:pt x="121164" y="73888"/>
                </a:lnTo>
                <a:lnTo>
                  <a:pt x="124143" y="71153"/>
                </a:lnTo>
                <a:lnTo>
                  <a:pt x="129993" y="65573"/>
                </a:lnTo>
                <a:lnTo>
                  <a:pt x="138642" y="57077"/>
                </a:lnTo>
                <a:lnTo>
                  <a:pt x="142463" y="54230"/>
                </a:lnTo>
                <a:lnTo>
                  <a:pt x="146915" y="51380"/>
                </a:lnTo>
                <a:lnTo>
                  <a:pt x="151788" y="48527"/>
                </a:lnTo>
                <a:lnTo>
                  <a:pt x="155036" y="45673"/>
                </a:lnTo>
                <a:lnTo>
                  <a:pt x="157202" y="42817"/>
                </a:lnTo>
                <a:lnTo>
                  <a:pt x="158646" y="39961"/>
                </a:lnTo>
                <a:lnTo>
                  <a:pt x="160561" y="38057"/>
                </a:lnTo>
                <a:lnTo>
                  <a:pt x="162790" y="36788"/>
                </a:lnTo>
                <a:lnTo>
                  <a:pt x="165229" y="35941"/>
                </a:lnTo>
                <a:lnTo>
                  <a:pt x="166855" y="34425"/>
                </a:lnTo>
                <a:lnTo>
                  <a:pt x="167939" y="32461"/>
                </a:lnTo>
                <a:lnTo>
                  <a:pt x="169980" y="26074"/>
                </a:lnTo>
                <a:lnTo>
                  <a:pt x="170095" y="33093"/>
                </a:lnTo>
                <a:lnTo>
                  <a:pt x="170106" y="108591"/>
                </a:lnTo>
                <a:lnTo>
                  <a:pt x="169154" y="114291"/>
                </a:lnTo>
                <a:lnTo>
                  <a:pt x="167566" y="119995"/>
                </a:lnTo>
                <a:lnTo>
                  <a:pt x="165556" y="125703"/>
                </a:lnTo>
                <a:lnTo>
                  <a:pt x="164215" y="131413"/>
                </a:lnTo>
                <a:lnTo>
                  <a:pt x="163321" y="137125"/>
                </a:lnTo>
                <a:lnTo>
                  <a:pt x="162726" y="142838"/>
                </a:lnTo>
                <a:lnTo>
                  <a:pt x="163281" y="148552"/>
                </a:lnTo>
                <a:lnTo>
                  <a:pt x="164603" y="154266"/>
                </a:lnTo>
                <a:lnTo>
                  <a:pt x="166438" y="159980"/>
                </a:lnTo>
                <a:lnTo>
                  <a:pt x="166708" y="165695"/>
                </a:lnTo>
                <a:lnTo>
                  <a:pt x="165936" y="171410"/>
                </a:lnTo>
                <a:lnTo>
                  <a:pt x="164469" y="177124"/>
                </a:lnTo>
                <a:lnTo>
                  <a:pt x="163491" y="181887"/>
                </a:lnTo>
                <a:lnTo>
                  <a:pt x="162403" y="189718"/>
                </a:lnTo>
                <a:lnTo>
                  <a:pt x="162114" y="194093"/>
                </a:lnTo>
                <a:lnTo>
                  <a:pt x="161920" y="198914"/>
                </a:lnTo>
                <a:lnTo>
                  <a:pt x="161648" y="212261"/>
                </a:lnTo>
                <a:lnTo>
                  <a:pt x="161610" y="215789"/>
                </a:lnTo>
                <a:lnTo>
                  <a:pt x="162537" y="219093"/>
                </a:lnTo>
                <a:lnTo>
                  <a:pt x="166107" y="225304"/>
                </a:lnTo>
                <a:lnTo>
                  <a:pt x="168329" y="231240"/>
                </a:lnTo>
                <a:lnTo>
                  <a:pt x="169317" y="237053"/>
                </a:lnTo>
                <a:lnTo>
                  <a:pt x="169755" y="242812"/>
                </a:lnTo>
                <a:lnTo>
                  <a:pt x="169951" y="248546"/>
                </a:lnTo>
                <a:lnTo>
                  <a:pt x="170076" y="255438"/>
                </a:lnTo>
                <a:lnTo>
                  <a:pt x="169133" y="256003"/>
                </a:lnTo>
                <a:lnTo>
                  <a:pt x="165547" y="256632"/>
                </a:lnTo>
                <a:lnTo>
                  <a:pt x="165161" y="257751"/>
                </a:lnTo>
                <a:lnTo>
                  <a:pt x="165857" y="259450"/>
                </a:lnTo>
                <a:lnTo>
                  <a:pt x="167274" y="261536"/>
                </a:lnTo>
                <a:lnTo>
                  <a:pt x="167265" y="261974"/>
                </a:lnTo>
                <a:lnTo>
                  <a:pt x="164716" y="259920"/>
                </a:lnTo>
                <a:lnTo>
                  <a:pt x="162703" y="258991"/>
                </a:lnTo>
                <a:lnTo>
                  <a:pt x="157926" y="257960"/>
                </a:lnTo>
                <a:lnTo>
                  <a:pt x="152961" y="2571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91"/>
          <p:cNvSpPr/>
          <p:nvPr/>
        </p:nvSpPr>
        <p:spPr>
          <a:xfrm>
            <a:off x="2518233" y="3078762"/>
            <a:ext cx="296206" cy="204388"/>
          </a:xfrm>
          <a:custGeom>
            <a:avLst/>
            <a:gdLst/>
            <a:ahLst/>
            <a:cxnLst/>
            <a:rect l="0" t="0" r="0" b="0"/>
            <a:pathLst>
              <a:path w="296206" h="204388">
                <a:moveTo>
                  <a:pt x="4939" y="50200"/>
                </a:moveTo>
                <a:lnTo>
                  <a:pt x="4939" y="45649"/>
                </a:lnTo>
                <a:lnTo>
                  <a:pt x="3986" y="44308"/>
                </a:lnTo>
                <a:lnTo>
                  <a:pt x="2399" y="43415"/>
                </a:lnTo>
                <a:lnTo>
                  <a:pt x="388" y="42819"/>
                </a:lnTo>
                <a:lnTo>
                  <a:pt x="0" y="41470"/>
                </a:lnTo>
                <a:lnTo>
                  <a:pt x="694" y="39617"/>
                </a:lnTo>
                <a:lnTo>
                  <a:pt x="4005" y="35019"/>
                </a:lnTo>
                <a:lnTo>
                  <a:pt x="8651" y="29801"/>
                </a:lnTo>
                <a:lnTo>
                  <a:pt x="13891" y="24306"/>
                </a:lnTo>
                <a:lnTo>
                  <a:pt x="16622" y="21508"/>
                </a:lnTo>
                <a:lnTo>
                  <a:pt x="21300" y="18689"/>
                </a:lnTo>
                <a:lnTo>
                  <a:pt x="27277" y="15858"/>
                </a:lnTo>
                <a:lnTo>
                  <a:pt x="34118" y="13018"/>
                </a:lnTo>
                <a:lnTo>
                  <a:pt x="41537" y="11124"/>
                </a:lnTo>
                <a:lnTo>
                  <a:pt x="49340" y="9862"/>
                </a:lnTo>
                <a:lnTo>
                  <a:pt x="57400" y="9021"/>
                </a:lnTo>
                <a:lnTo>
                  <a:pt x="64678" y="8460"/>
                </a:lnTo>
                <a:lnTo>
                  <a:pt x="71435" y="8086"/>
                </a:lnTo>
                <a:lnTo>
                  <a:pt x="77845" y="7836"/>
                </a:lnTo>
                <a:lnTo>
                  <a:pt x="85928" y="6718"/>
                </a:lnTo>
                <a:lnTo>
                  <a:pt x="95127" y="5019"/>
                </a:lnTo>
                <a:lnTo>
                  <a:pt x="105069" y="2935"/>
                </a:lnTo>
                <a:lnTo>
                  <a:pt x="114555" y="1545"/>
                </a:lnTo>
                <a:lnTo>
                  <a:pt x="123736" y="618"/>
                </a:lnTo>
                <a:lnTo>
                  <a:pt x="132715" y="0"/>
                </a:lnTo>
                <a:lnTo>
                  <a:pt x="141558" y="541"/>
                </a:lnTo>
                <a:lnTo>
                  <a:pt x="150311" y="1854"/>
                </a:lnTo>
                <a:lnTo>
                  <a:pt x="159003" y="3682"/>
                </a:lnTo>
                <a:lnTo>
                  <a:pt x="167656" y="5853"/>
                </a:lnTo>
                <a:lnTo>
                  <a:pt x="176282" y="8253"/>
                </a:lnTo>
                <a:lnTo>
                  <a:pt x="184890" y="10805"/>
                </a:lnTo>
                <a:lnTo>
                  <a:pt x="191582" y="12507"/>
                </a:lnTo>
                <a:lnTo>
                  <a:pt x="196995" y="13641"/>
                </a:lnTo>
                <a:lnTo>
                  <a:pt x="201556" y="14398"/>
                </a:lnTo>
                <a:lnTo>
                  <a:pt x="205549" y="16807"/>
                </a:lnTo>
                <a:lnTo>
                  <a:pt x="209165" y="20318"/>
                </a:lnTo>
                <a:lnTo>
                  <a:pt x="212527" y="24564"/>
                </a:lnTo>
                <a:lnTo>
                  <a:pt x="215721" y="28346"/>
                </a:lnTo>
                <a:lnTo>
                  <a:pt x="218803" y="31821"/>
                </a:lnTo>
                <a:lnTo>
                  <a:pt x="221810" y="35090"/>
                </a:lnTo>
                <a:lnTo>
                  <a:pt x="222862" y="39174"/>
                </a:lnTo>
                <a:lnTo>
                  <a:pt x="222611" y="43802"/>
                </a:lnTo>
                <a:lnTo>
                  <a:pt x="221491" y="48792"/>
                </a:lnTo>
                <a:lnTo>
                  <a:pt x="219792" y="53072"/>
                </a:lnTo>
                <a:lnTo>
                  <a:pt x="217707" y="56877"/>
                </a:lnTo>
                <a:lnTo>
                  <a:pt x="215364" y="60366"/>
                </a:lnTo>
                <a:lnTo>
                  <a:pt x="212850" y="63645"/>
                </a:lnTo>
                <a:lnTo>
                  <a:pt x="207516" y="69828"/>
                </a:lnTo>
                <a:lnTo>
                  <a:pt x="202856" y="72810"/>
                </a:lnTo>
                <a:lnTo>
                  <a:pt x="196891" y="75751"/>
                </a:lnTo>
                <a:lnTo>
                  <a:pt x="190057" y="78664"/>
                </a:lnTo>
                <a:lnTo>
                  <a:pt x="184548" y="81559"/>
                </a:lnTo>
                <a:lnTo>
                  <a:pt x="171292" y="90183"/>
                </a:lnTo>
                <a:lnTo>
                  <a:pt x="166324" y="93048"/>
                </a:lnTo>
                <a:lnTo>
                  <a:pt x="161106" y="95910"/>
                </a:lnTo>
                <a:lnTo>
                  <a:pt x="152769" y="99091"/>
                </a:lnTo>
                <a:lnTo>
                  <a:pt x="145889" y="100504"/>
                </a:lnTo>
                <a:lnTo>
                  <a:pt x="139656" y="101133"/>
                </a:lnTo>
                <a:lnTo>
                  <a:pt x="136660" y="102252"/>
                </a:lnTo>
                <a:lnTo>
                  <a:pt x="130792" y="106037"/>
                </a:lnTo>
                <a:lnTo>
                  <a:pt x="128846" y="106475"/>
                </a:lnTo>
                <a:lnTo>
                  <a:pt x="127549" y="105814"/>
                </a:lnTo>
                <a:lnTo>
                  <a:pt x="126684" y="104421"/>
                </a:lnTo>
                <a:lnTo>
                  <a:pt x="127060" y="103492"/>
                </a:lnTo>
                <a:lnTo>
                  <a:pt x="128263" y="102873"/>
                </a:lnTo>
                <a:lnTo>
                  <a:pt x="130017" y="102461"/>
                </a:lnTo>
                <a:lnTo>
                  <a:pt x="134507" y="99462"/>
                </a:lnTo>
                <a:lnTo>
                  <a:pt x="139677" y="94954"/>
                </a:lnTo>
                <a:lnTo>
                  <a:pt x="145150" y="89776"/>
                </a:lnTo>
                <a:lnTo>
                  <a:pt x="148896" y="88014"/>
                </a:lnTo>
                <a:lnTo>
                  <a:pt x="158137" y="86056"/>
                </a:lnTo>
                <a:lnTo>
                  <a:pt x="165174" y="85534"/>
                </a:lnTo>
                <a:lnTo>
                  <a:pt x="173675" y="85186"/>
                </a:lnTo>
                <a:lnTo>
                  <a:pt x="198762" y="84696"/>
                </a:lnTo>
                <a:lnTo>
                  <a:pt x="256678" y="84502"/>
                </a:lnTo>
                <a:lnTo>
                  <a:pt x="263252" y="85451"/>
                </a:lnTo>
                <a:lnTo>
                  <a:pt x="269540" y="87036"/>
                </a:lnTo>
                <a:lnTo>
                  <a:pt x="275637" y="89045"/>
                </a:lnTo>
                <a:lnTo>
                  <a:pt x="280655" y="91336"/>
                </a:lnTo>
                <a:lnTo>
                  <a:pt x="288769" y="96423"/>
                </a:lnTo>
                <a:lnTo>
                  <a:pt x="291314" y="99113"/>
                </a:lnTo>
                <a:lnTo>
                  <a:pt x="293011" y="101858"/>
                </a:lnTo>
                <a:lnTo>
                  <a:pt x="294896" y="107449"/>
                </a:lnTo>
                <a:lnTo>
                  <a:pt x="295734" y="113109"/>
                </a:lnTo>
                <a:lnTo>
                  <a:pt x="295957" y="116905"/>
                </a:lnTo>
                <a:lnTo>
                  <a:pt x="296205" y="126201"/>
                </a:lnTo>
                <a:lnTo>
                  <a:pt x="294367" y="130395"/>
                </a:lnTo>
                <a:lnTo>
                  <a:pt x="291236" y="134144"/>
                </a:lnTo>
                <a:lnTo>
                  <a:pt x="287243" y="137595"/>
                </a:lnTo>
                <a:lnTo>
                  <a:pt x="282677" y="140848"/>
                </a:lnTo>
                <a:lnTo>
                  <a:pt x="277728" y="143970"/>
                </a:lnTo>
                <a:lnTo>
                  <a:pt x="272523" y="147003"/>
                </a:lnTo>
                <a:lnTo>
                  <a:pt x="267148" y="150931"/>
                </a:lnTo>
                <a:lnTo>
                  <a:pt x="261660" y="155454"/>
                </a:lnTo>
                <a:lnTo>
                  <a:pt x="256097" y="160374"/>
                </a:lnTo>
                <a:lnTo>
                  <a:pt x="249530" y="164607"/>
                </a:lnTo>
                <a:lnTo>
                  <a:pt x="242295" y="168381"/>
                </a:lnTo>
                <a:lnTo>
                  <a:pt x="234614" y="171850"/>
                </a:lnTo>
                <a:lnTo>
                  <a:pt x="226635" y="175115"/>
                </a:lnTo>
                <a:lnTo>
                  <a:pt x="218459" y="178244"/>
                </a:lnTo>
                <a:lnTo>
                  <a:pt x="201754" y="184261"/>
                </a:lnTo>
                <a:lnTo>
                  <a:pt x="184805" y="190110"/>
                </a:lnTo>
                <a:lnTo>
                  <a:pt x="177237" y="192051"/>
                </a:lnTo>
                <a:lnTo>
                  <a:pt x="170287" y="193345"/>
                </a:lnTo>
                <a:lnTo>
                  <a:pt x="163748" y="194207"/>
                </a:lnTo>
                <a:lnTo>
                  <a:pt x="157485" y="195735"/>
                </a:lnTo>
                <a:lnTo>
                  <a:pt x="151403" y="197706"/>
                </a:lnTo>
                <a:lnTo>
                  <a:pt x="145444" y="199972"/>
                </a:lnTo>
                <a:lnTo>
                  <a:pt x="136283" y="202491"/>
                </a:lnTo>
                <a:lnTo>
                  <a:pt x="127192" y="204107"/>
                </a:lnTo>
                <a:lnTo>
                  <a:pt x="121066" y="204387"/>
                </a:lnTo>
                <a:lnTo>
                  <a:pt x="119505" y="203474"/>
                </a:lnTo>
                <a:lnTo>
                  <a:pt x="118464" y="201913"/>
                </a:lnTo>
                <a:lnTo>
                  <a:pt x="117770" y="199919"/>
                </a:lnTo>
                <a:lnTo>
                  <a:pt x="118259" y="197638"/>
                </a:lnTo>
                <a:lnTo>
                  <a:pt x="121344" y="192563"/>
                </a:lnTo>
                <a:lnTo>
                  <a:pt x="124954" y="1873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92"/>
          <p:cNvSpPr/>
          <p:nvPr/>
        </p:nvSpPr>
        <p:spPr>
          <a:xfrm>
            <a:off x="2934652" y="3128962"/>
            <a:ext cx="171451" cy="25719"/>
          </a:xfrm>
          <a:custGeom>
            <a:avLst/>
            <a:gdLst/>
            <a:ahLst/>
            <a:cxnLst/>
            <a:rect l="0" t="0" r="0" b="0"/>
            <a:pathLst>
              <a:path w="171451" h="25719">
                <a:moveTo>
                  <a:pt x="0" y="25718"/>
                </a:moveTo>
                <a:lnTo>
                  <a:pt x="4551" y="25718"/>
                </a:lnTo>
                <a:lnTo>
                  <a:pt x="5891" y="24765"/>
                </a:lnTo>
                <a:lnTo>
                  <a:pt x="6785" y="23178"/>
                </a:lnTo>
                <a:lnTo>
                  <a:pt x="7381" y="21167"/>
                </a:lnTo>
                <a:lnTo>
                  <a:pt x="9683" y="19826"/>
                </a:lnTo>
                <a:lnTo>
                  <a:pt x="13123" y="18932"/>
                </a:lnTo>
                <a:lnTo>
                  <a:pt x="17321" y="18337"/>
                </a:lnTo>
                <a:lnTo>
                  <a:pt x="22025" y="16987"/>
                </a:lnTo>
                <a:lnTo>
                  <a:pt x="27066" y="15135"/>
                </a:lnTo>
                <a:lnTo>
                  <a:pt x="32331" y="12947"/>
                </a:lnTo>
                <a:lnTo>
                  <a:pt x="37747" y="11489"/>
                </a:lnTo>
                <a:lnTo>
                  <a:pt x="43262" y="10517"/>
                </a:lnTo>
                <a:lnTo>
                  <a:pt x="48844" y="9869"/>
                </a:lnTo>
                <a:lnTo>
                  <a:pt x="55422" y="9437"/>
                </a:lnTo>
                <a:lnTo>
                  <a:pt x="62666" y="9149"/>
                </a:lnTo>
                <a:lnTo>
                  <a:pt x="85721" y="8686"/>
                </a:lnTo>
                <a:lnTo>
                  <a:pt x="90485" y="7696"/>
                </a:lnTo>
                <a:lnTo>
                  <a:pt x="95566" y="6083"/>
                </a:lnTo>
                <a:lnTo>
                  <a:pt x="100858" y="4056"/>
                </a:lnTo>
                <a:lnTo>
                  <a:pt x="106291" y="2704"/>
                </a:lnTo>
                <a:lnTo>
                  <a:pt x="111818" y="1803"/>
                </a:lnTo>
                <a:lnTo>
                  <a:pt x="117408" y="1202"/>
                </a:lnTo>
                <a:lnTo>
                  <a:pt x="122087" y="801"/>
                </a:lnTo>
                <a:lnTo>
                  <a:pt x="126159" y="534"/>
                </a:lnTo>
                <a:lnTo>
                  <a:pt x="133223" y="238"/>
                </a:lnTo>
                <a:lnTo>
                  <a:pt x="142555" y="7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93"/>
          <p:cNvSpPr/>
          <p:nvPr/>
        </p:nvSpPr>
        <p:spPr>
          <a:xfrm>
            <a:off x="2986087" y="3043237"/>
            <a:ext cx="68581" cy="212938"/>
          </a:xfrm>
          <a:custGeom>
            <a:avLst/>
            <a:gdLst/>
            <a:ahLst/>
            <a:cxnLst/>
            <a:rect l="0" t="0" r="0" b="0"/>
            <a:pathLst>
              <a:path w="68581" h="212938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7381" y="28619"/>
                </a:lnTo>
                <a:lnTo>
                  <a:pt x="8731" y="32414"/>
                </a:lnTo>
                <a:lnTo>
                  <a:pt x="10583" y="36850"/>
                </a:lnTo>
                <a:lnTo>
                  <a:pt x="12770" y="41711"/>
                </a:lnTo>
                <a:lnTo>
                  <a:pt x="17741" y="52194"/>
                </a:lnTo>
                <a:lnTo>
                  <a:pt x="28693" y="74445"/>
                </a:lnTo>
                <a:lnTo>
                  <a:pt x="30559" y="80110"/>
                </a:lnTo>
                <a:lnTo>
                  <a:pt x="31802" y="85792"/>
                </a:lnTo>
                <a:lnTo>
                  <a:pt x="32632" y="91485"/>
                </a:lnTo>
                <a:lnTo>
                  <a:pt x="34137" y="97185"/>
                </a:lnTo>
                <a:lnTo>
                  <a:pt x="36093" y="102890"/>
                </a:lnTo>
                <a:lnTo>
                  <a:pt x="38350" y="108598"/>
                </a:lnTo>
                <a:lnTo>
                  <a:pt x="40806" y="114309"/>
                </a:lnTo>
                <a:lnTo>
                  <a:pt x="46076" y="125734"/>
                </a:lnTo>
                <a:lnTo>
                  <a:pt x="47862" y="131448"/>
                </a:lnTo>
                <a:lnTo>
                  <a:pt x="49053" y="137162"/>
                </a:lnTo>
                <a:lnTo>
                  <a:pt x="49847" y="142876"/>
                </a:lnTo>
                <a:lnTo>
                  <a:pt x="50376" y="148591"/>
                </a:lnTo>
                <a:lnTo>
                  <a:pt x="50729" y="154306"/>
                </a:lnTo>
                <a:lnTo>
                  <a:pt x="50965" y="160020"/>
                </a:lnTo>
                <a:lnTo>
                  <a:pt x="52074" y="164783"/>
                </a:lnTo>
                <a:lnTo>
                  <a:pt x="53766" y="168910"/>
                </a:lnTo>
                <a:lnTo>
                  <a:pt x="55847" y="172614"/>
                </a:lnTo>
                <a:lnTo>
                  <a:pt x="57234" y="176989"/>
                </a:lnTo>
                <a:lnTo>
                  <a:pt x="58158" y="181810"/>
                </a:lnTo>
                <a:lnTo>
                  <a:pt x="58775" y="186929"/>
                </a:lnTo>
                <a:lnTo>
                  <a:pt x="59186" y="191295"/>
                </a:lnTo>
                <a:lnTo>
                  <a:pt x="59460" y="195157"/>
                </a:lnTo>
                <a:lnTo>
                  <a:pt x="59642" y="198685"/>
                </a:lnTo>
                <a:lnTo>
                  <a:pt x="60716" y="201037"/>
                </a:lnTo>
                <a:lnTo>
                  <a:pt x="62385" y="202604"/>
                </a:lnTo>
                <a:lnTo>
                  <a:pt x="64450" y="203650"/>
                </a:lnTo>
                <a:lnTo>
                  <a:pt x="65827" y="205299"/>
                </a:lnTo>
                <a:lnTo>
                  <a:pt x="66745" y="207351"/>
                </a:lnTo>
                <a:lnTo>
                  <a:pt x="68218" y="212937"/>
                </a:lnTo>
                <a:lnTo>
                  <a:pt x="68338" y="212443"/>
                </a:lnTo>
                <a:lnTo>
                  <a:pt x="68532" y="207346"/>
                </a:lnTo>
                <a:lnTo>
                  <a:pt x="6858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94"/>
          <p:cNvSpPr/>
          <p:nvPr/>
        </p:nvSpPr>
        <p:spPr>
          <a:xfrm>
            <a:off x="3268979" y="3086100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0" y="1191"/>
                </a:lnTo>
                <a:lnTo>
                  <a:pt x="953" y="794"/>
                </a:lnTo>
                <a:lnTo>
                  <a:pt x="2541" y="529"/>
                </a:lnTo>
                <a:lnTo>
                  <a:pt x="4551" y="352"/>
                </a:lnTo>
                <a:lnTo>
                  <a:pt x="9325" y="156"/>
                </a:lnTo>
                <a:lnTo>
                  <a:pt x="17369" y="46"/>
                </a:lnTo>
                <a:lnTo>
                  <a:pt x="134314" y="0"/>
                </a:lnTo>
                <a:lnTo>
                  <a:pt x="139073" y="952"/>
                </a:lnTo>
                <a:lnTo>
                  <a:pt x="143197" y="2539"/>
                </a:lnTo>
                <a:lnTo>
                  <a:pt x="146900" y="4551"/>
                </a:lnTo>
                <a:lnTo>
                  <a:pt x="150321" y="5891"/>
                </a:lnTo>
                <a:lnTo>
                  <a:pt x="153554" y="6785"/>
                </a:lnTo>
                <a:lnTo>
                  <a:pt x="156662" y="7380"/>
                </a:lnTo>
                <a:lnTo>
                  <a:pt x="159686" y="7778"/>
                </a:lnTo>
                <a:lnTo>
                  <a:pt x="162656" y="8043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95"/>
          <p:cNvSpPr/>
          <p:nvPr/>
        </p:nvSpPr>
        <p:spPr>
          <a:xfrm>
            <a:off x="3493310" y="2967670"/>
            <a:ext cx="152861" cy="281308"/>
          </a:xfrm>
          <a:custGeom>
            <a:avLst/>
            <a:gdLst/>
            <a:ahLst/>
            <a:cxnLst/>
            <a:rect l="0" t="0" r="0" b="0"/>
            <a:pathLst>
              <a:path w="152861" h="281308">
                <a:moveTo>
                  <a:pt x="118569" y="41277"/>
                </a:moveTo>
                <a:lnTo>
                  <a:pt x="118569" y="20878"/>
                </a:lnTo>
                <a:lnTo>
                  <a:pt x="117617" y="19105"/>
                </a:lnTo>
                <a:lnTo>
                  <a:pt x="116030" y="17923"/>
                </a:lnTo>
                <a:lnTo>
                  <a:pt x="114019" y="17135"/>
                </a:lnTo>
                <a:lnTo>
                  <a:pt x="112678" y="15658"/>
                </a:lnTo>
                <a:lnTo>
                  <a:pt x="111784" y="13720"/>
                </a:lnTo>
                <a:lnTo>
                  <a:pt x="111188" y="11476"/>
                </a:lnTo>
                <a:lnTo>
                  <a:pt x="107987" y="6442"/>
                </a:lnTo>
                <a:lnTo>
                  <a:pt x="105799" y="3766"/>
                </a:lnTo>
                <a:lnTo>
                  <a:pt x="103389" y="1982"/>
                </a:lnTo>
                <a:lnTo>
                  <a:pt x="100829" y="793"/>
                </a:lnTo>
                <a:lnTo>
                  <a:pt x="98170" y="0"/>
                </a:lnTo>
                <a:lnTo>
                  <a:pt x="95444" y="424"/>
                </a:lnTo>
                <a:lnTo>
                  <a:pt x="92676" y="1659"/>
                </a:lnTo>
                <a:lnTo>
                  <a:pt x="89877" y="3435"/>
                </a:lnTo>
                <a:lnTo>
                  <a:pt x="87059" y="4619"/>
                </a:lnTo>
                <a:lnTo>
                  <a:pt x="84227" y="5408"/>
                </a:lnTo>
                <a:lnTo>
                  <a:pt x="81387" y="5935"/>
                </a:lnTo>
                <a:lnTo>
                  <a:pt x="78541" y="7238"/>
                </a:lnTo>
                <a:lnTo>
                  <a:pt x="75692" y="9059"/>
                </a:lnTo>
                <a:lnTo>
                  <a:pt x="72839" y="11226"/>
                </a:lnTo>
                <a:lnTo>
                  <a:pt x="69033" y="13623"/>
                </a:lnTo>
                <a:lnTo>
                  <a:pt x="64590" y="16174"/>
                </a:lnTo>
                <a:lnTo>
                  <a:pt x="59723" y="18826"/>
                </a:lnTo>
                <a:lnTo>
                  <a:pt x="55526" y="22500"/>
                </a:lnTo>
                <a:lnTo>
                  <a:pt x="51776" y="26854"/>
                </a:lnTo>
                <a:lnTo>
                  <a:pt x="48323" y="31662"/>
                </a:lnTo>
                <a:lnTo>
                  <a:pt x="45068" y="36772"/>
                </a:lnTo>
                <a:lnTo>
                  <a:pt x="41946" y="42084"/>
                </a:lnTo>
                <a:lnTo>
                  <a:pt x="38912" y="47530"/>
                </a:lnTo>
                <a:lnTo>
                  <a:pt x="33001" y="58661"/>
                </a:lnTo>
                <a:lnTo>
                  <a:pt x="30091" y="64297"/>
                </a:lnTo>
                <a:lnTo>
                  <a:pt x="26247" y="69958"/>
                </a:lnTo>
                <a:lnTo>
                  <a:pt x="21778" y="75638"/>
                </a:lnTo>
                <a:lnTo>
                  <a:pt x="16895" y="81329"/>
                </a:lnTo>
                <a:lnTo>
                  <a:pt x="13639" y="87029"/>
                </a:lnTo>
                <a:lnTo>
                  <a:pt x="11468" y="92733"/>
                </a:lnTo>
                <a:lnTo>
                  <a:pt x="10021" y="98441"/>
                </a:lnTo>
                <a:lnTo>
                  <a:pt x="8104" y="104151"/>
                </a:lnTo>
                <a:lnTo>
                  <a:pt x="5873" y="109863"/>
                </a:lnTo>
                <a:lnTo>
                  <a:pt x="3433" y="115576"/>
                </a:lnTo>
                <a:lnTo>
                  <a:pt x="1807" y="120338"/>
                </a:lnTo>
                <a:lnTo>
                  <a:pt x="0" y="128167"/>
                </a:lnTo>
                <a:lnTo>
                  <a:pt x="471" y="131589"/>
                </a:lnTo>
                <a:lnTo>
                  <a:pt x="1737" y="134822"/>
                </a:lnTo>
                <a:lnTo>
                  <a:pt x="6812" y="143601"/>
                </a:lnTo>
                <a:lnTo>
                  <a:pt x="11584" y="143985"/>
                </a:lnTo>
                <a:lnTo>
                  <a:pt x="23582" y="144099"/>
                </a:lnTo>
                <a:lnTo>
                  <a:pt x="27621" y="143163"/>
                </a:lnTo>
                <a:lnTo>
                  <a:pt x="31268" y="141586"/>
                </a:lnTo>
                <a:lnTo>
                  <a:pt x="34651" y="139582"/>
                </a:lnTo>
                <a:lnTo>
                  <a:pt x="38811" y="136341"/>
                </a:lnTo>
                <a:lnTo>
                  <a:pt x="43490" y="132276"/>
                </a:lnTo>
                <a:lnTo>
                  <a:pt x="52816" y="123631"/>
                </a:lnTo>
                <a:lnTo>
                  <a:pt x="60135" y="116614"/>
                </a:lnTo>
                <a:lnTo>
                  <a:pt x="64374" y="113409"/>
                </a:lnTo>
                <a:lnTo>
                  <a:pt x="69104" y="110320"/>
                </a:lnTo>
                <a:lnTo>
                  <a:pt x="74162" y="107308"/>
                </a:lnTo>
                <a:lnTo>
                  <a:pt x="78487" y="103395"/>
                </a:lnTo>
                <a:lnTo>
                  <a:pt x="82323" y="98882"/>
                </a:lnTo>
                <a:lnTo>
                  <a:pt x="85832" y="93968"/>
                </a:lnTo>
                <a:lnTo>
                  <a:pt x="89125" y="89739"/>
                </a:lnTo>
                <a:lnTo>
                  <a:pt x="92272" y="85968"/>
                </a:lnTo>
                <a:lnTo>
                  <a:pt x="95323" y="82501"/>
                </a:lnTo>
                <a:lnTo>
                  <a:pt x="98309" y="78284"/>
                </a:lnTo>
                <a:lnTo>
                  <a:pt x="101253" y="73569"/>
                </a:lnTo>
                <a:lnTo>
                  <a:pt x="104168" y="68520"/>
                </a:lnTo>
                <a:lnTo>
                  <a:pt x="107063" y="64202"/>
                </a:lnTo>
                <a:lnTo>
                  <a:pt x="109946" y="60370"/>
                </a:lnTo>
                <a:lnTo>
                  <a:pt x="112821" y="56863"/>
                </a:lnTo>
                <a:lnTo>
                  <a:pt x="115690" y="53573"/>
                </a:lnTo>
                <a:lnTo>
                  <a:pt x="118554" y="50427"/>
                </a:lnTo>
                <a:lnTo>
                  <a:pt x="127098" y="41324"/>
                </a:lnTo>
                <a:lnTo>
                  <a:pt x="127133" y="48130"/>
                </a:lnTo>
                <a:lnTo>
                  <a:pt x="127142" y="98589"/>
                </a:lnTo>
                <a:lnTo>
                  <a:pt x="128095" y="105202"/>
                </a:lnTo>
                <a:lnTo>
                  <a:pt x="129682" y="112469"/>
                </a:lnTo>
                <a:lnTo>
                  <a:pt x="131693" y="120171"/>
                </a:lnTo>
                <a:lnTo>
                  <a:pt x="133033" y="128163"/>
                </a:lnTo>
                <a:lnTo>
                  <a:pt x="133927" y="136348"/>
                </a:lnTo>
                <a:lnTo>
                  <a:pt x="134523" y="144663"/>
                </a:lnTo>
                <a:lnTo>
                  <a:pt x="134920" y="152111"/>
                </a:lnTo>
                <a:lnTo>
                  <a:pt x="135361" y="165467"/>
                </a:lnTo>
                <a:lnTo>
                  <a:pt x="135645" y="189563"/>
                </a:lnTo>
                <a:lnTo>
                  <a:pt x="135714" y="257944"/>
                </a:lnTo>
                <a:lnTo>
                  <a:pt x="136667" y="260969"/>
                </a:lnTo>
                <a:lnTo>
                  <a:pt x="140265" y="266870"/>
                </a:lnTo>
                <a:lnTo>
                  <a:pt x="145040" y="272668"/>
                </a:lnTo>
                <a:lnTo>
                  <a:pt x="152860" y="2813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96"/>
          <p:cNvSpPr/>
          <p:nvPr/>
        </p:nvSpPr>
        <p:spPr>
          <a:xfrm>
            <a:off x="3723322" y="3068958"/>
            <a:ext cx="154306" cy="42860"/>
          </a:xfrm>
          <a:custGeom>
            <a:avLst/>
            <a:gdLst/>
            <a:ahLst/>
            <a:cxnLst/>
            <a:rect l="0" t="0" r="0" b="0"/>
            <a:pathLst>
              <a:path w="154306" h="42860">
                <a:moveTo>
                  <a:pt x="0" y="42859"/>
                </a:moveTo>
                <a:lnTo>
                  <a:pt x="0" y="35478"/>
                </a:lnTo>
                <a:lnTo>
                  <a:pt x="953" y="34128"/>
                </a:lnTo>
                <a:lnTo>
                  <a:pt x="2540" y="32276"/>
                </a:lnTo>
                <a:lnTo>
                  <a:pt x="4551" y="30089"/>
                </a:lnTo>
                <a:lnTo>
                  <a:pt x="6844" y="28631"/>
                </a:lnTo>
                <a:lnTo>
                  <a:pt x="9325" y="27658"/>
                </a:lnTo>
                <a:lnTo>
                  <a:pt x="11932" y="27010"/>
                </a:lnTo>
                <a:lnTo>
                  <a:pt x="14622" y="25626"/>
                </a:lnTo>
                <a:lnTo>
                  <a:pt x="17368" y="23750"/>
                </a:lnTo>
                <a:lnTo>
                  <a:pt x="20151" y="21547"/>
                </a:lnTo>
                <a:lnTo>
                  <a:pt x="22959" y="20079"/>
                </a:lnTo>
                <a:lnTo>
                  <a:pt x="25784" y="19100"/>
                </a:lnTo>
                <a:lnTo>
                  <a:pt x="28619" y="18447"/>
                </a:lnTo>
                <a:lnTo>
                  <a:pt x="32414" y="17059"/>
                </a:lnTo>
                <a:lnTo>
                  <a:pt x="36850" y="15182"/>
                </a:lnTo>
                <a:lnTo>
                  <a:pt x="41711" y="12978"/>
                </a:lnTo>
                <a:lnTo>
                  <a:pt x="46857" y="11508"/>
                </a:lnTo>
                <a:lnTo>
                  <a:pt x="52193" y="10529"/>
                </a:lnTo>
                <a:lnTo>
                  <a:pt x="57656" y="9875"/>
                </a:lnTo>
                <a:lnTo>
                  <a:pt x="62250" y="9440"/>
                </a:lnTo>
                <a:lnTo>
                  <a:pt x="66265" y="9150"/>
                </a:lnTo>
                <a:lnTo>
                  <a:pt x="69894" y="8956"/>
                </a:lnTo>
                <a:lnTo>
                  <a:pt x="74219" y="7875"/>
                </a:lnTo>
                <a:lnTo>
                  <a:pt x="79007" y="6201"/>
                </a:lnTo>
                <a:lnTo>
                  <a:pt x="84104" y="4133"/>
                </a:lnTo>
                <a:lnTo>
                  <a:pt x="89406" y="2754"/>
                </a:lnTo>
                <a:lnTo>
                  <a:pt x="94847" y="1835"/>
                </a:lnTo>
                <a:lnTo>
                  <a:pt x="100379" y="1222"/>
                </a:lnTo>
                <a:lnTo>
                  <a:pt x="105019" y="814"/>
                </a:lnTo>
                <a:lnTo>
                  <a:pt x="109065" y="541"/>
                </a:lnTo>
                <a:lnTo>
                  <a:pt x="116101" y="239"/>
                </a:lnTo>
                <a:lnTo>
                  <a:pt x="122403" y="104"/>
                </a:lnTo>
                <a:lnTo>
                  <a:pt x="149416" y="0"/>
                </a:lnTo>
                <a:lnTo>
                  <a:pt x="151046" y="951"/>
                </a:lnTo>
                <a:lnTo>
                  <a:pt x="152132" y="2538"/>
                </a:lnTo>
                <a:lnTo>
                  <a:pt x="154305" y="85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97"/>
          <p:cNvSpPr/>
          <p:nvPr/>
        </p:nvSpPr>
        <p:spPr>
          <a:xfrm>
            <a:off x="3774757" y="3146107"/>
            <a:ext cx="145733" cy="25719"/>
          </a:xfrm>
          <a:custGeom>
            <a:avLst/>
            <a:gdLst/>
            <a:ahLst/>
            <a:cxnLst/>
            <a:rect l="0" t="0" r="0" b="0"/>
            <a:pathLst>
              <a:path w="145733" h="25719">
                <a:moveTo>
                  <a:pt x="0" y="25718"/>
                </a:moveTo>
                <a:lnTo>
                  <a:pt x="4551" y="25718"/>
                </a:lnTo>
                <a:lnTo>
                  <a:pt x="7797" y="24765"/>
                </a:lnTo>
                <a:lnTo>
                  <a:pt x="11865" y="23178"/>
                </a:lnTo>
                <a:lnTo>
                  <a:pt x="16482" y="21167"/>
                </a:lnTo>
                <a:lnTo>
                  <a:pt x="20514" y="19826"/>
                </a:lnTo>
                <a:lnTo>
                  <a:pt x="24153" y="18932"/>
                </a:lnTo>
                <a:lnTo>
                  <a:pt x="27532" y="18337"/>
                </a:lnTo>
                <a:lnTo>
                  <a:pt x="31690" y="17939"/>
                </a:lnTo>
                <a:lnTo>
                  <a:pt x="36366" y="17675"/>
                </a:lnTo>
                <a:lnTo>
                  <a:pt x="41389" y="17498"/>
                </a:lnTo>
                <a:lnTo>
                  <a:pt x="46643" y="16428"/>
                </a:lnTo>
                <a:lnTo>
                  <a:pt x="52050" y="14762"/>
                </a:lnTo>
                <a:lnTo>
                  <a:pt x="57561" y="12699"/>
                </a:lnTo>
                <a:lnTo>
                  <a:pt x="63138" y="11323"/>
                </a:lnTo>
                <a:lnTo>
                  <a:pt x="68763" y="10406"/>
                </a:lnTo>
                <a:lnTo>
                  <a:pt x="74416" y="9795"/>
                </a:lnTo>
                <a:lnTo>
                  <a:pt x="80091" y="9388"/>
                </a:lnTo>
                <a:lnTo>
                  <a:pt x="85779" y="9116"/>
                </a:lnTo>
                <a:lnTo>
                  <a:pt x="91476" y="8935"/>
                </a:lnTo>
                <a:lnTo>
                  <a:pt x="96227" y="7861"/>
                </a:lnTo>
                <a:lnTo>
                  <a:pt x="100346" y="6194"/>
                </a:lnTo>
                <a:lnTo>
                  <a:pt x="104045" y="4129"/>
                </a:lnTo>
                <a:lnTo>
                  <a:pt x="108416" y="2753"/>
                </a:lnTo>
                <a:lnTo>
                  <a:pt x="113235" y="1835"/>
                </a:lnTo>
                <a:lnTo>
                  <a:pt x="118352" y="1224"/>
                </a:lnTo>
                <a:lnTo>
                  <a:pt x="122716" y="816"/>
                </a:lnTo>
                <a:lnTo>
                  <a:pt x="126578" y="544"/>
                </a:lnTo>
                <a:lnTo>
                  <a:pt x="130105" y="363"/>
                </a:lnTo>
                <a:lnTo>
                  <a:pt x="136565" y="161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98"/>
          <p:cNvSpPr/>
          <p:nvPr/>
        </p:nvSpPr>
        <p:spPr>
          <a:xfrm>
            <a:off x="3997995" y="3103245"/>
            <a:ext cx="93946" cy="8573"/>
          </a:xfrm>
          <a:custGeom>
            <a:avLst/>
            <a:gdLst/>
            <a:ahLst/>
            <a:cxnLst/>
            <a:rect l="0" t="0" r="0" b="0"/>
            <a:pathLst>
              <a:path w="93946" h="8573">
                <a:moveTo>
                  <a:pt x="8220" y="8572"/>
                </a:moveTo>
                <a:lnTo>
                  <a:pt x="0" y="8572"/>
                </a:lnTo>
                <a:lnTo>
                  <a:pt x="45399" y="8572"/>
                </a:lnTo>
                <a:lnTo>
                  <a:pt x="48246" y="7619"/>
                </a:lnTo>
                <a:lnTo>
                  <a:pt x="51096" y="6032"/>
                </a:lnTo>
                <a:lnTo>
                  <a:pt x="53949" y="4021"/>
                </a:lnTo>
                <a:lnTo>
                  <a:pt x="57756" y="2681"/>
                </a:lnTo>
                <a:lnTo>
                  <a:pt x="62199" y="1787"/>
                </a:lnTo>
                <a:lnTo>
                  <a:pt x="67066" y="1191"/>
                </a:lnTo>
                <a:lnTo>
                  <a:pt x="71263" y="794"/>
                </a:lnTo>
                <a:lnTo>
                  <a:pt x="75014" y="529"/>
                </a:lnTo>
                <a:lnTo>
                  <a:pt x="78467" y="352"/>
                </a:lnTo>
                <a:lnTo>
                  <a:pt x="84843" y="157"/>
                </a:lnTo>
                <a:lnTo>
                  <a:pt x="9394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99"/>
          <p:cNvSpPr/>
          <p:nvPr/>
        </p:nvSpPr>
        <p:spPr>
          <a:xfrm>
            <a:off x="4186250" y="2974666"/>
            <a:ext cx="188078" cy="265740"/>
          </a:xfrm>
          <a:custGeom>
            <a:avLst/>
            <a:gdLst/>
            <a:ahLst/>
            <a:cxnLst/>
            <a:rect l="0" t="0" r="0" b="0"/>
            <a:pathLst>
              <a:path w="188078" h="265740">
                <a:moveTo>
                  <a:pt x="68567" y="8564"/>
                </a:moveTo>
                <a:lnTo>
                  <a:pt x="68567" y="4013"/>
                </a:lnTo>
                <a:lnTo>
                  <a:pt x="67615" y="2672"/>
                </a:lnTo>
                <a:lnTo>
                  <a:pt x="66027" y="1778"/>
                </a:lnTo>
                <a:lnTo>
                  <a:pt x="64016" y="1183"/>
                </a:lnTo>
                <a:lnTo>
                  <a:pt x="63628" y="786"/>
                </a:lnTo>
                <a:lnTo>
                  <a:pt x="64322" y="521"/>
                </a:lnTo>
                <a:lnTo>
                  <a:pt x="67729" y="96"/>
                </a:lnTo>
                <a:lnTo>
                  <a:pt x="62510" y="12"/>
                </a:lnTo>
                <a:lnTo>
                  <a:pt x="61113" y="0"/>
                </a:lnTo>
                <a:lnTo>
                  <a:pt x="60740" y="950"/>
                </a:lnTo>
                <a:lnTo>
                  <a:pt x="60215" y="6837"/>
                </a:lnTo>
                <a:lnTo>
                  <a:pt x="60093" y="11924"/>
                </a:lnTo>
                <a:lnTo>
                  <a:pt x="59107" y="14614"/>
                </a:lnTo>
                <a:lnTo>
                  <a:pt x="55473" y="20143"/>
                </a:lnTo>
                <a:lnTo>
                  <a:pt x="50683" y="25775"/>
                </a:lnTo>
                <a:lnTo>
                  <a:pt x="45378" y="32406"/>
                </a:lnTo>
                <a:lnTo>
                  <a:pt x="42630" y="36841"/>
                </a:lnTo>
                <a:lnTo>
                  <a:pt x="39846" y="41702"/>
                </a:lnTo>
                <a:lnTo>
                  <a:pt x="34212" y="52184"/>
                </a:lnTo>
                <a:lnTo>
                  <a:pt x="14271" y="91475"/>
                </a:lnTo>
                <a:lnTo>
                  <a:pt x="5701" y="108589"/>
                </a:lnTo>
                <a:lnTo>
                  <a:pt x="3796" y="114300"/>
                </a:lnTo>
                <a:lnTo>
                  <a:pt x="2527" y="120012"/>
                </a:lnTo>
                <a:lnTo>
                  <a:pt x="1680" y="125725"/>
                </a:lnTo>
                <a:lnTo>
                  <a:pt x="1116" y="131439"/>
                </a:lnTo>
                <a:lnTo>
                  <a:pt x="739" y="137153"/>
                </a:lnTo>
                <a:lnTo>
                  <a:pt x="321" y="147629"/>
                </a:lnTo>
                <a:lnTo>
                  <a:pt x="135" y="155461"/>
                </a:lnTo>
                <a:lnTo>
                  <a:pt x="0" y="186082"/>
                </a:lnTo>
                <a:lnTo>
                  <a:pt x="948" y="190727"/>
                </a:lnTo>
                <a:lnTo>
                  <a:pt x="4542" y="198427"/>
                </a:lnTo>
                <a:lnTo>
                  <a:pt x="9314" y="205025"/>
                </a:lnTo>
                <a:lnTo>
                  <a:pt x="14610" y="211132"/>
                </a:lnTo>
                <a:lnTo>
                  <a:pt x="20138" y="217022"/>
                </a:lnTo>
                <a:lnTo>
                  <a:pt x="34297" y="231430"/>
                </a:lnTo>
                <a:lnTo>
                  <a:pt x="37148" y="234294"/>
                </a:lnTo>
                <a:lnTo>
                  <a:pt x="40953" y="236203"/>
                </a:lnTo>
                <a:lnTo>
                  <a:pt x="45395" y="237476"/>
                </a:lnTo>
                <a:lnTo>
                  <a:pt x="50262" y="238324"/>
                </a:lnTo>
                <a:lnTo>
                  <a:pt x="55411" y="238890"/>
                </a:lnTo>
                <a:lnTo>
                  <a:pt x="60749" y="239267"/>
                </a:lnTo>
                <a:lnTo>
                  <a:pt x="66212" y="239518"/>
                </a:lnTo>
                <a:lnTo>
                  <a:pt x="77363" y="239798"/>
                </a:lnTo>
                <a:lnTo>
                  <a:pt x="100044" y="239977"/>
                </a:lnTo>
                <a:lnTo>
                  <a:pt x="104791" y="239039"/>
                </a:lnTo>
                <a:lnTo>
                  <a:pt x="108909" y="237461"/>
                </a:lnTo>
                <a:lnTo>
                  <a:pt x="112607" y="235457"/>
                </a:lnTo>
                <a:lnTo>
                  <a:pt x="126913" y="228085"/>
                </a:lnTo>
                <a:lnTo>
                  <a:pt x="143216" y="219869"/>
                </a:lnTo>
                <a:lnTo>
                  <a:pt x="147861" y="217061"/>
                </a:lnTo>
                <a:lnTo>
                  <a:pt x="151910" y="214237"/>
                </a:lnTo>
                <a:lnTo>
                  <a:pt x="155561" y="211402"/>
                </a:lnTo>
                <a:lnTo>
                  <a:pt x="158948" y="208559"/>
                </a:lnTo>
                <a:lnTo>
                  <a:pt x="162158" y="205711"/>
                </a:lnTo>
                <a:lnTo>
                  <a:pt x="168266" y="200007"/>
                </a:lnTo>
                <a:lnTo>
                  <a:pt x="179948" y="188584"/>
                </a:lnTo>
                <a:lnTo>
                  <a:pt x="182826" y="185727"/>
                </a:lnTo>
                <a:lnTo>
                  <a:pt x="184745" y="182870"/>
                </a:lnTo>
                <a:lnTo>
                  <a:pt x="186876" y="177156"/>
                </a:lnTo>
                <a:lnTo>
                  <a:pt x="187824" y="171441"/>
                </a:lnTo>
                <a:lnTo>
                  <a:pt x="188077" y="168584"/>
                </a:lnTo>
                <a:lnTo>
                  <a:pt x="187293" y="165726"/>
                </a:lnTo>
                <a:lnTo>
                  <a:pt x="182591" y="158106"/>
                </a:lnTo>
                <a:lnTo>
                  <a:pt x="181157" y="155990"/>
                </a:lnTo>
                <a:lnTo>
                  <a:pt x="175439" y="155049"/>
                </a:lnTo>
                <a:lnTo>
                  <a:pt x="171248" y="154798"/>
                </a:lnTo>
                <a:lnTo>
                  <a:pt x="164051" y="154519"/>
                </a:lnTo>
                <a:lnTo>
                  <a:pt x="154643" y="154362"/>
                </a:lnTo>
                <a:lnTo>
                  <a:pt x="151669" y="154340"/>
                </a:lnTo>
                <a:lnTo>
                  <a:pt x="147781" y="155278"/>
                </a:lnTo>
                <a:lnTo>
                  <a:pt x="143284" y="156856"/>
                </a:lnTo>
                <a:lnTo>
                  <a:pt x="138381" y="158860"/>
                </a:lnTo>
                <a:lnTo>
                  <a:pt x="134159" y="161149"/>
                </a:lnTo>
                <a:lnTo>
                  <a:pt x="130393" y="163627"/>
                </a:lnTo>
                <a:lnTo>
                  <a:pt x="126930" y="166232"/>
                </a:lnTo>
                <a:lnTo>
                  <a:pt x="122716" y="169873"/>
                </a:lnTo>
                <a:lnTo>
                  <a:pt x="118001" y="174206"/>
                </a:lnTo>
                <a:lnTo>
                  <a:pt x="104804" y="186865"/>
                </a:lnTo>
                <a:lnTo>
                  <a:pt x="101297" y="190297"/>
                </a:lnTo>
                <a:lnTo>
                  <a:pt x="98007" y="194489"/>
                </a:lnTo>
                <a:lnTo>
                  <a:pt x="94861" y="199189"/>
                </a:lnTo>
                <a:lnTo>
                  <a:pt x="91812" y="204227"/>
                </a:lnTo>
                <a:lnTo>
                  <a:pt x="88826" y="208538"/>
                </a:lnTo>
                <a:lnTo>
                  <a:pt x="82968" y="215869"/>
                </a:lnTo>
                <a:lnTo>
                  <a:pt x="81025" y="220109"/>
                </a:lnTo>
                <a:lnTo>
                  <a:pt x="79730" y="224842"/>
                </a:lnTo>
                <a:lnTo>
                  <a:pt x="78867" y="229902"/>
                </a:lnTo>
                <a:lnTo>
                  <a:pt x="77907" y="238063"/>
                </a:lnTo>
                <a:lnTo>
                  <a:pt x="77481" y="244866"/>
                </a:lnTo>
                <a:lnTo>
                  <a:pt x="77291" y="251065"/>
                </a:lnTo>
                <a:lnTo>
                  <a:pt x="77140" y="26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00"/>
          <p:cNvSpPr/>
          <p:nvPr/>
        </p:nvSpPr>
        <p:spPr>
          <a:xfrm>
            <a:off x="97308" y="2881551"/>
            <a:ext cx="4532844" cy="693182"/>
          </a:xfrm>
          <a:custGeom>
            <a:avLst/>
            <a:gdLst/>
            <a:ahLst/>
            <a:cxnLst/>
            <a:rect l="0" t="0" r="0" b="0"/>
            <a:pathLst>
              <a:path w="4532844" h="693182">
                <a:moveTo>
                  <a:pt x="4303242" y="118824"/>
                </a:moveTo>
                <a:lnTo>
                  <a:pt x="4303242" y="106892"/>
                </a:lnTo>
                <a:lnTo>
                  <a:pt x="4302289" y="105154"/>
                </a:lnTo>
                <a:lnTo>
                  <a:pt x="4300702" y="103996"/>
                </a:lnTo>
                <a:lnTo>
                  <a:pt x="4298691" y="103223"/>
                </a:lnTo>
                <a:lnTo>
                  <a:pt x="4267242" y="81568"/>
                </a:lnTo>
                <a:lnTo>
                  <a:pt x="4262097" y="79699"/>
                </a:lnTo>
                <a:lnTo>
                  <a:pt x="4235848" y="74159"/>
                </a:lnTo>
                <a:lnTo>
                  <a:pt x="4202934" y="64175"/>
                </a:lnTo>
                <a:lnTo>
                  <a:pt x="4070995" y="44050"/>
                </a:lnTo>
                <a:lnTo>
                  <a:pt x="3925183" y="26112"/>
                </a:lnTo>
                <a:lnTo>
                  <a:pt x="3771724" y="17186"/>
                </a:lnTo>
                <a:lnTo>
                  <a:pt x="3636155" y="8248"/>
                </a:lnTo>
                <a:lnTo>
                  <a:pt x="3281457" y="7382"/>
                </a:lnTo>
                <a:lnTo>
                  <a:pt x="3152966" y="0"/>
                </a:lnTo>
                <a:lnTo>
                  <a:pt x="3019836" y="6294"/>
                </a:lnTo>
                <a:lnTo>
                  <a:pt x="2860181" y="16048"/>
                </a:lnTo>
                <a:lnTo>
                  <a:pt x="2700183" y="26486"/>
                </a:lnTo>
                <a:lnTo>
                  <a:pt x="2540164" y="37262"/>
                </a:lnTo>
                <a:lnTo>
                  <a:pt x="2380144" y="47304"/>
                </a:lnTo>
                <a:lnTo>
                  <a:pt x="2248875" y="50938"/>
                </a:lnTo>
                <a:lnTo>
                  <a:pt x="2121005" y="57999"/>
                </a:lnTo>
                <a:lnTo>
                  <a:pt x="1960126" y="58784"/>
                </a:lnTo>
                <a:lnTo>
                  <a:pt x="1825015" y="66592"/>
                </a:lnTo>
                <a:lnTo>
                  <a:pt x="1687214" y="69882"/>
                </a:lnTo>
                <a:lnTo>
                  <a:pt x="1553080" y="75605"/>
                </a:lnTo>
                <a:lnTo>
                  <a:pt x="1221453" y="75961"/>
                </a:lnTo>
                <a:lnTo>
                  <a:pt x="1096426" y="84692"/>
                </a:lnTo>
                <a:lnTo>
                  <a:pt x="964838" y="95070"/>
                </a:lnTo>
                <a:lnTo>
                  <a:pt x="814138" y="110832"/>
                </a:lnTo>
                <a:lnTo>
                  <a:pt x="663724" y="127941"/>
                </a:lnTo>
                <a:lnTo>
                  <a:pt x="560139" y="147430"/>
                </a:lnTo>
                <a:lnTo>
                  <a:pt x="488508" y="168475"/>
                </a:lnTo>
                <a:lnTo>
                  <a:pt x="426784" y="185887"/>
                </a:lnTo>
                <a:lnTo>
                  <a:pt x="354389" y="206513"/>
                </a:lnTo>
                <a:lnTo>
                  <a:pt x="294573" y="232430"/>
                </a:lnTo>
                <a:lnTo>
                  <a:pt x="248529" y="249250"/>
                </a:lnTo>
                <a:lnTo>
                  <a:pt x="202745" y="270634"/>
                </a:lnTo>
                <a:lnTo>
                  <a:pt x="168444" y="287524"/>
                </a:lnTo>
                <a:lnTo>
                  <a:pt x="138701" y="309144"/>
                </a:lnTo>
                <a:lnTo>
                  <a:pt x="102099" y="329314"/>
                </a:lnTo>
                <a:lnTo>
                  <a:pt x="72159" y="345127"/>
                </a:lnTo>
                <a:lnTo>
                  <a:pt x="50377" y="361877"/>
                </a:lnTo>
                <a:lnTo>
                  <a:pt x="32810" y="378905"/>
                </a:lnTo>
                <a:lnTo>
                  <a:pt x="17858" y="399186"/>
                </a:lnTo>
                <a:lnTo>
                  <a:pt x="11662" y="407259"/>
                </a:lnTo>
                <a:lnTo>
                  <a:pt x="5733" y="417197"/>
                </a:lnTo>
                <a:lnTo>
                  <a:pt x="2463" y="427964"/>
                </a:lnTo>
                <a:lnTo>
                  <a:pt x="622" y="444736"/>
                </a:lnTo>
                <a:lnTo>
                  <a:pt x="76" y="461770"/>
                </a:lnTo>
                <a:lnTo>
                  <a:pt x="0" y="467470"/>
                </a:lnTo>
                <a:lnTo>
                  <a:pt x="901" y="472222"/>
                </a:lnTo>
                <a:lnTo>
                  <a:pt x="9192" y="489233"/>
                </a:lnTo>
                <a:lnTo>
                  <a:pt x="11792" y="494351"/>
                </a:lnTo>
                <a:lnTo>
                  <a:pt x="14680" y="505117"/>
                </a:lnTo>
                <a:lnTo>
                  <a:pt x="15451" y="510655"/>
                </a:lnTo>
                <a:lnTo>
                  <a:pt x="17869" y="516252"/>
                </a:lnTo>
                <a:lnTo>
                  <a:pt x="30375" y="533231"/>
                </a:lnTo>
                <a:lnTo>
                  <a:pt x="40720" y="544622"/>
                </a:lnTo>
                <a:lnTo>
                  <a:pt x="54207" y="553495"/>
                </a:lnTo>
                <a:lnTo>
                  <a:pt x="86149" y="571503"/>
                </a:lnTo>
                <a:lnTo>
                  <a:pt x="128510" y="592256"/>
                </a:lnTo>
                <a:lnTo>
                  <a:pt x="162739" y="609004"/>
                </a:lnTo>
                <a:lnTo>
                  <a:pt x="231463" y="630240"/>
                </a:lnTo>
                <a:lnTo>
                  <a:pt x="317958" y="650314"/>
                </a:lnTo>
                <a:lnTo>
                  <a:pt x="405375" y="664924"/>
                </a:lnTo>
                <a:lnTo>
                  <a:pt x="540016" y="676095"/>
                </a:lnTo>
                <a:lnTo>
                  <a:pt x="681629" y="688772"/>
                </a:lnTo>
                <a:lnTo>
                  <a:pt x="821001" y="692923"/>
                </a:lnTo>
                <a:lnTo>
                  <a:pt x="1270280" y="693181"/>
                </a:lnTo>
                <a:lnTo>
                  <a:pt x="1390603" y="686396"/>
                </a:lnTo>
                <a:lnTo>
                  <a:pt x="1517444" y="683891"/>
                </a:lnTo>
                <a:lnTo>
                  <a:pt x="1665616" y="670960"/>
                </a:lnTo>
                <a:lnTo>
                  <a:pt x="1787304" y="663373"/>
                </a:lnTo>
                <a:lnTo>
                  <a:pt x="1905305" y="656941"/>
                </a:lnTo>
                <a:lnTo>
                  <a:pt x="2031840" y="644347"/>
                </a:lnTo>
                <a:lnTo>
                  <a:pt x="2160158" y="630282"/>
                </a:lnTo>
                <a:lnTo>
                  <a:pt x="2314425" y="605787"/>
                </a:lnTo>
                <a:lnTo>
                  <a:pt x="2436225" y="590468"/>
                </a:lnTo>
                <a:lnTo>
                  <a:pt x="3124695" y="510301"/>
                </a:lnTo>
                <a:lnTo>
                  <a:pt x="3263001" y="500537"/>
                </a:lnTo>
                <a:lnTo>
                  <a:pt x="3388330" y="489030"/>
                </a:lnTo>
                <a:lnTo>
                  <a:pt x="3516192" y="483030"/>
                </a:lnTo>
                <a:lnTo>
                  <a:pt x="3657374" y="473221"/>
                </a:lnTo>
                <a:lnTo>
                  <a:pt x="3790675" y="470468"/>
                </a:lnTo>
                <a:lnTo>
                  <a:pt x="3924462" y="465755"/>
                </a:lnTo>
                <a:lnTo>
                  <a:pt x="4080315" y="449058"/>
                </a:lnTo>
                <a:lnTo>
                  <a:pt x="4191638" y="429267"/>
                </a:lnTo>
                <a:lnTo>
                  <a:pt x="4265697" y="408613"/>
                </a:lnTo>
                <a:lnTo>
                  <a:pt x="4334940" y="390759"/>
                </a:lnTo>
                <a:lnTo>
                  <a:pt x="4388448" y="370146"/>
                </a:lnTo>
                <a:lnTo>
                  <a:pt x="4429751" y="349690"/>
                </a:lnTo>
                <a:lnTo>
                  <a:pt x="4456931" y="332961"/>
                </a:lnTo>
                <a:lnTo>
                  <a:pt x="4473466" y="320676"/>
                </a:lnTo>
                <a:lnTo>
                  <a:pt x="4487164" y="305691"/>
                </a:lnTo>
                <a:lnTo>
                  <a:pt x="4505586" y="285740"/>
                </a:lnTo>
                <a:lnTo>
                  <a:pt x="4514775" y="271114"/>
                </a:lnTo>
                <a:lnTo>
                  <a:pt x="4528436" y="242991"/>
                </a:lnTo>
                <a:lnTo>
                  <a:pt x="4531915" y="228302"/>
                </a:lnTo>
                <a:lnTo>
                  <a:pt x="4532843" y="220384"/>
                </a:lnTo>
                <a:lnTo>
                  <a:pt x="4531334" y="206507"/>
                </a:lnTo>
                <a:lnTo>
                  <a:pt x="4525130" y="185444"/>
                </a:lnTo>
                <a:lnTo>
                  <a:pt x="4522604" y="177525"/>
                </a:lnTo>
                <a:lnTo>
                  <a:pt x="4518064" y="170340"/>
                </a:lnTo>
                <a:lnTo>
                  <a:pt x="4505398" y="157277"/>
                </a:lnTo>
                <a:lnTo>
                  <a:pt x="4482202" y="139213"/>
                </a:lnTo>
                <a:lnTo>
                  <a:pt x="4452681" y="126347"/>
                </a:lnTo>
                <a:lnTo>
                  <a:pt x="4401729" y="114418"/>
                </a:lnTo>
                <a:lnTo>
                  <a:pt x="4303242" y="11025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01"/>
          <p:cNvSpPr/>
          <p:nvPr/>
        </p:nvSpPr>
        <p:spPr>
          <a:xfrm>
            <a:off x="5467173" y="2811780"/>
            <a:ext cx="219253" cy="342901"/>
          </a:xfrm>
          <a:custGeom>
            <a:avLst/>
            <a:gdLst/>
            <a:ahLst/>
            <a:cxnLst/>
            <a:rect l="0" t="0" r="0" b="0"/>
            <a:pathLst>
              <a:path w="219253" h="342901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2"/>
                </a:lnTo>
                <a:lnTo>
                  <a:pt x="4906" y="10582"/>
                </a:lnTo>
                <a:lnTo>
                  <a:pt x="4918" y="12770"/>
                </a:lnTo>
                <a:lnTo>
                  <a:pt x="5877" y="15181"/>
                </a:lnTo>
                <a:lnTo>
                  <a:pt x="10826" y="23125"/>
                </a:lnTo>
                <a:lnTo>
                  <a:pt x="13668" y="31510"/>
                </a:lnTo>
                <a:lnTo>
                  <a:pt x="17709" y="37182"/>
                </a:lnTo>
                <a:lnTo>
                  <a:pt x="19167" y="40980"/>
                </a:lnTo>
                <a:lnTo>
                  <a:pt x="20787" y="50281"/>
                </a:lnTo>
                <a:lnTo>
                  <a:pt x="24048" y="58224"/>
                </a:lnTo>
                <a:lnTo>
                  <a:pt x="28672" y="65882"/>
                </a:lnTo>
                <a:lnTo>
                  <a:pt x="33902" y="75636"/>
                </a:lnTo>
                <a:lnTo>
                  <a:pt x="39402" y="83781"/>
                </a:lnTo>
                <a:lnTo>
                  <a:pt x="45021" y="91528"/>
                </a:lnTo>
                <a:lnTo>
                  <a:pt x="50693" y="101321"/>
                </a:lnTo>
                <a:lnTo>
                  <a:pt x="54492" y="105648"/>
                </a:lnTo>
                <a:lnTo>
                  <a:pt x="58930" y="109484"/>
                </a:lnTo>
                <a:lnTo>
                  <a:pt x="63792" y="112994"/>
                </a:lnTo>
                <a:lnTo>
                  <a:pt x="67987" y="117239"/>
                </a:lnTo>
                <a:lnTo>
                  <a:pt x="71736" y="121975"/>
                </a:lnTo>
                <a:lnTo>
                  <a:pt x="78441" y="132316"/>
                </a:lnTo>
                <a:lnTo>
                  <a:pt x="81563" y="137740"/>
                </a:lnTo>
                <a:lnTo>
                  <a:pt x="84597" y="143262"/>
                </a:lnTo>
                <a:lnTo>
                  <a:pt x="88524" y="148848"/>
                </a:lnTo>
                <a:lnTo>
                  <a:pt x="93048" y="154477"/>
                </a:lnTo>
                <a:lnTo>
                  <a:pt x="97968" y="160134"/>
                </a:lnTo>
                <a:lnTo>
                  <a:pt x="102201" y="166763"/>
                </a:lnTo>
                <a:lnTo>
                  <a:pt x="105975" y="174041"/>
                </a:lnTo>
                <a:lnTo>
                  <a:pt x="112709" y="188794"/>
                </a:lnTo>
                <a:lnTo>
                  <a:pt x="118877" y="201700"/>
                </a:lnTo>
                <a:lnTo>
                  <a:pt x="122808" y="207809"/>
                </a:lnTo>
                <a:lnTo>
                  <a:pt x="127333" y="213787"/>
                </a:lnTo>
                <a:lnTo>
                  <a:pt x="132255" y="219677"/>
                </a:lnTo>
                <a:lnTo>
                  <a:pt x="136489" y="225509"/>
                </a:lnTo>
                <a:lnTo>
                  <a:pt x="140264" y="231301"/>
                </a:lnTo>
                <a:lnTo>
                  <a:pt x="143733" y="237068"/>
                </a:lnTo>
                <a:lnTo>
                  <a:pt x="147951" y="242818"/>
                </a:lnTo>
                <a:lnTo>
                  <a:pt x="152668" y="248556"/>
                </a:lnTo>
                <a:lnTo>
                  <a:pt x="157717" y="254286"/>
                </a:lnTo>
                <a:lnTo>
                  <a:pt x="162036" y="260012"/>
                </a:lnTo>
                <a:lnTo>
                  <a:pt x="165868" y="265733"/>
                </a:lnTo>
                <a:lnTo>
                  <a:pt x="169375" y="271453"/>
                </a:lnTo>
                <a:lnTo>
                  <a:pt x="172665" y="277171"/>
                </a:lnTo>
                <a:lnTo>
                  <a:pt x="178862" y="288604"/>
                </a:lnTo>
                <a:lnTo>
                  <a:pt x="184790" y="297496"/>
                </a:lnTo>
                <a:lnTo>
                  <a:pt x="190600" y="304622"/>
                </a:lnTo>
                <a:lnTo>
                  <a:pt x="196358" y="310965"/>
                </a:lnTo>
                <a:lnTo>
                  <a:pt x="202091" y="316959"/>
                </a:lnTo>
                <a:lnTo>
                  <a:pt x="204954" y="319891"/>
                </a:lnTo>
                <a:lnTo>
                  <a:pt x="206863" y="322798"/>
                </a:lnTo>
                <a:lnTo>
                  <a:pt x="208983" y="328568"/>
                </a:lnTo>
                <a:lnTo>
                  <a:pt x="210500" y="330488"/>
                </a:lnTo>
                <a:lnTo>
                  <a:pt x="212465" y="331767"/>
                </a:lnTo>
                <a:lnTo>
                  <a:pt x="214727" y="332621"/>
                </a:lnTo>
                <a:lnTo>
                  <a:pt x="216235" y="334142"/>
                </a:lnTo>
                <a:lnTo>
                  <a:pt x="217241" y="336109"/>
                </a:lnTo>
                <a:lnTo>
                  <a:pt x="219252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02"/>
          <p:cNvSpPr/>
          <p:nvPr/>
        </p:nvSpPr>
        <p:spPr>
          <a:xfrm>
            <a:off x="5506402" y="2863214"/>
            <a:ext cx="94299" cy="300039"/>
          </a:xfrm>
          <a:custGeom>
            <a:avLst/>
            <a:gdLst/>
            <a:ahLst/>
            <a:cxnLst/>
            <a:rect l="0" t="0" r="0" b="0"/>
            <a:pathLst>
              <a:path w="94299" h="300039">
                <a:moveTo>
                  <a:pt x="94298" y="0"/>
                </a:moveTo>
                <a:lnTo>
                  <a:pt x="86078" y="0"/>
                </a:lnTo>
                <a:lnTo>
                  <a:pt x="85830" y="4552"/>
                </a:lnTo>
                <a:lnTo>
                  <a:pt x="86747" y="5892"/>
                </a:lnTo>
                <a:lnTo>
                  <a:pt x="88312" y="6786"/>
                </a:lnTo>
                <a:lnTo>
                  <a:pt x="90307" y="7381"/>
                </a:lnTo>
                <a:lnTo>
                  <a:pt x="91638" y="8731"/>
                </a:lnTo>
                <a:lnTo>
                  <a:pt x="92524" y="10584"/>
                </a:lnTo>
                <a:lnTo>
                  <a:pt x="93510" y="15182"/>
                </a:lnTo>
                <a:lnTo>
                  <a:pt x="93947" y="20400"/>
                </a:lnTo>
                <a:lnTo>
                  <a:pt x="93112" y="23125"/>
                </a:lnTo>
                <a:lnTo>
                  <a:pt x="91602" y="25895"/>
                </a:lnTo>
                <a:lnTo>
                  <a:pt x="89643" y="28693"/>
                </a:lnTo>
                <a:lnTo>
                  <a:pt x="87466" y="36883"/>
                </a:lnTo>
                <a:lnTo>
                  <a:pt x="86886" y="41734"/>
                </a:lnTo>
                <a:lnTo>
                  <a:pt x="86499" y="46873"/>
                </a:lnTo>
                <a:lnTo>
                  <a:pt x="86241" y="52204"/>
                </a:lnTo>
                <a:lnTo>
                  <a:pt x="86069" y="57663"/>
                </a:lnTo>
                <a:lnTo>
                  <a:pt x="85002" y="62255"/>
                </a:lnTo>
                <a:lnTo>
                  <a:pt x="83338" y="66268"/>
                </a:lnTo>
                <a:lnTo>
                  <a:pt x="81276" y="69896"/>
                </a:lnTo>
                <a:lnTo>
                  <a:pt x="78985" y="79008"/>
                </a:lnTo>
                <a:lnTo>
                  <a:pt x="78374" y="84105"/>
                </a:lnTo>
                <a:lnTo>
                  <a:pt x="77015" y="90360"/>
                </a:lnTo>
                <a:lnTo>
                  <a:pt x="75156" y="97388"/>
                </a:lnTo>
                <a:lnTo>
                  <a:pt x="72964" y="104930"/>
                </a:lnTo>
                <a:lnTo>
                  <a:pt x="70550" y="111864"/>
                </a:lnTo>
                <a:lnTo>
                  <a:pt x="67988" y="118391"/>
                </a:lnTo>
                <a:lnTo>
                  <a:pt x="65328" y="124648"/>
                </a:lnTo>
                <a:lnTo>
                  <a:pt x="59832" y="136679"/>
                </a:lnTo>
                <a:lnTo>
                  <a:pt x="57033" y="142555"/>
                </a:lnTo>
                <a:lnTo>
                  <a:pt x="55167" y="148377"/>
                </a:lnTo>
                <a:lnTo>
                  <a:pt x="53923" y="154163"/>
                </a:lnTo>
                <a:lnTo>
                  <a:pt x="53093" y="159926"/>
                </a:lnTo>
                <a:lnTo>
                  <a:pt x="51588" y="166625"/>
                </a:lnTo>
                <a:lnTo>
                  <a:pt x="49632" y="173948"/>
                </a:lnTo>
                <a:lnTo>
                  <a:pt x="47376" y="181688"/>
                </a:lnTo>
                <a:lnTo>
                  <a:pt x="44919" y="187801"/>
                </a:lnTo>
                <a:lnTo>
                  <a:pt x="42328" y="192828"/>
                </a:lnTo>
                <a:lnTo>
                  <a:pt x="39649" y="197132"/>
                </a:lnTo>
                <a:lnTo>
                  <a:pt x="36910" y="202859"/>
                </a:lnTo>
                <a:lnTo>
                  <a:pt x="34132" y="209535"/>
                </a:lnTo>
                <a:lnTo>
                  <a:pt x="31327" y="216843"/>
                </a:lnTo>
                <a:lnTo>
                  <a:pt x="29458" y="222667"/>
                </a:lnTo>
                <a:lnTo>
                  <a:pt x="27380" y="231678"/>
                </a:lnTo>
                <a:lnTo>
                  <a:pt x="25873" y="236367"/>
                </a:lnTo>
                <a:lnTo>
                  <a:pt x="23917" y="241399"/>
                </a:lnTo>
                <a:lnTo>
                  <a:pt x="21659" y="246657"/>
                </a:lnTo>
                <a:lnTo>
                  <a:pt x="19202" y="251116"/>
                </a:lnTo>
                <a:lnTo>
                  <a:pt x="16611" y="255041"/>
                </a:lnTo>
                <a:lnTo>
                  <a:pt x="13932" y="258610"/>
                </a:lnTo>
                <a:lnTo>
                  <a:pt x="12146" y="261942"/>
                </a:lnTo>
                <a:lnTo>
                  <a:pt x="10160" y="268184"/>
                </a:lnTo>
                <a:lnTo>
                  <a:pt x="9043" y="277053"/>
                </a:lnTo>
                <a:lnTo>
                  <a:pt x="8712" y="285713"/>
                </a:lnTo>
                <a:lnTo>
                  <a:pt x="7713" y="287631"/>
                </a:lnTo>
                <a:lnTo>
                  <a:pt x="6094" y="288909"/>
                </a:lnTo>
                <a:lnTo>
                  <a:pt x="4063" y="289761"/>
                </a:lnTo>
                <a:lnTo>
                  <a:pt x="2709" y="291282"/>
                </a:lnTo>
                <a:lnTo>
                  <a:pt x="1805" y="293248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103"/>
          <p:cNvSpPr/>
          <p:nvPr/>
        </p:nvSpPr>
        <p:spPr>
          <a:xfrm>
            <a:off x="5729287" y="2752160"/>
            <a:ext cx="248604" cy="171028"/>
          </a:xfrm>
          <a:custGeom>
            <a:avLst/>
            <a:gdLst/>
            <a:ahLst/>
            <a:cxnLst/>
            <a:rect l="0" t="0" r="0" b="0"/>
            <a:pathLst>
              <a:path w="248604" h="171028">
                <a:moveTo>
                  <a:pt x="0" y="42475"/>
                </a:moveTo>
                <a:lnTo>
                  <a:pt x="0" y="34255"/>
                </a:lnTo>
                <a:lnTo>
                  <a:pt x="4551" y="29456"/>
                </a:lnTo>
                <a:lnTo>
                  <a:pt x="11931" y="22001"/>
                </a:lnTo>
                <a:lnTo>
                  <a:pt x="14622" y="20253"/>
                </a:lnTo>
                <a:lnTo>
                  <a:pt x="20151" y="18311"/>
                </a:lnTo>
                <a:lnTo>
                  <a:pt x="23912" y="16840"/>
                </a:lnTo>
                <a:lnTo>
                  <a:pt x="28324" y="14908"/>
                </a:lnTo>
                <a:lnTo>
                  <a:pt x="33170" y="12667"/>
                </a:lnTo>
                <a:lnTo>
                  <a:pt x="37354" y="11173"/>
                </a:lnTo>
                <a:lnTo>
                  <a:pt x="44541" y="9512"/>
                </a:lnTo>
                <a:lnTo>
                  <a:pt x="50911" y="6235"/>
                </a:lnTo>
                <a:lnTo>
                  <a:pt x="53943" y="4027"/>
                </a:lnTo>
                <a:lnTo>
                  <a:pt x="57870" y="2555"/>
                </a:lnTo>
                <a:lnTo>
                  <a:pt x="62392" y="1574"/>
                </a:lnTo>
                <a:lnTo>
                  <a:pt x="67313" y="920"/>
                </a:lnTo>
                <a:lnTo>
                  <a:pt x="71545" y="484"/>
                </a:lnTo>
                <a:lnTo>
                  <a:pt x="78787" y="0"/>
                </a:lnTo>
                <a:lnTo>
                  <a:pt x="81100" y="823"/>
                </a:lnTo>
                <a:lnTo>
                  <a:pt x="82641" y="2324"/>
                </a:lnTo>
                <a:lnTo>
                  <a:pt x="83670" y="4278"/>
                </a:lnTo>
                <a:lnTo>
                  <a:pt x="85308" y="5580"/>
                </a:lnTo>
                <a:lnTo>
                  <a:pt x="87352" y="6448"/>
                </a:lnTo>
                <a:lnTo>
                  <a:pt x="89667" y="7027"/>
                </a:lnTo>
                <a:lnTo>
                  <a:pt x="91210" y="8365"/>
                </a:lnTo>
                <a:lnTo>
                  <a:pt x="92240" y="10210"/>
                </a:lnTo>
                <a:lnTo>
                  <a:pt x="92926" y="12392"/>
                </a:lnTo>
                <a:lnTo>
                  <a:pt x="96228" y="17357"/>
                </a:lnTo>
                <a:lnTo>
                  <a:pt x="98442" y="20015"/>
                </a:lnTo>
                <a:lnTo>
                  <a:pt x="99918" y="22739"/>
                </a:lnTo>
                <a:lnTo>
                  <a:pt x="100902" y="25507"/>
                </a:lnTo>
                <a:lnTo>
                  <a:pt x="101558" y="28306"/>
                </a:lnTo>
                <a:lnTo>
                  <a:pt x="101995" y="32076"/>
                </a:lnTo>
                <a:lnTo>
                  <a:pt x="102287" y="36495"/>
                </a:lnTo>
                <a:lnTo>
                  <a:pt x="102481" y="41345"/>
                </a:lnTo>
                <a:lnTo>
                  <a:pt x="101658" y="45532"/>
                </a:lnTo>
                <a:lnTo>
                  <a:pt x="100157" y="49275"/>
                </a:lnTo>
                <a:lnTo>
                  <a:pt x="98204" y="52724"/>
                </a:lnTo>
                <a:lnTo>
                  <a:pt x="96901" y="56927"/>
                </a:lnTo>
                <a:lnTo>
                  <a:pt x="96034" y="61635"/>
                </a:lnTo>
                <a:lnTo>
                  <a:pt x="95455" y="66678"/>
                </a:lnTo>
                <a:lnTo>
                  <a:pt x="94116" y="71945"/>
                </a:lnTo>
                <a:lnTo>
                  <a:pt x="92272" y="77362"/>
                </a:lnTo>
                <a:lnTo>
                  <a:pt x="90090" y="82878"/>
                </a:lnTo>
                <a:lnTo>
                  <a:pt x="88635" y="87507"/>
                </a:lnTo>
                <a:lnTo>
                  <a:pt x="87665" y="91546"/>
                </a:lnTo>
                <a:lnTo>
                  <a:pt x="87018" y="95192"/>
                </a:lnTo>
                <a:lnTo>
                  <a:pt x="85634" y="99527"/>
                </a:lnTo>
                <a:lnTo>
                  <a:pt x="83760" y="104322"/>
                </a:lnTo>
                <a:lnTo>
                  <a:pt x="81557" y="109424"/>
                </a:lnTo>
                <a:lnTo>
                  <a:pt x="76570" y="120172"/>
                </a:lnTo>
                <a:lnTo>
                  <a:pt x="73907" y="125705"/>
                </a:lnTo>
                <a:lnTo>
                  <a:pt x="71179" y="130347"/>
                </a:lnTo>
                <a:lnTo>
                  <a:pt x="68407" y="134394"/>
                </a:lnTo>
                <a:lnTo>
                  <a:pt x="65608" y="138044"/>
                </a:lnTo>
                <a:lnTo>
                  <a:pt x="62788" y="141430"/>
                </a:lnTo>
                <a:lnTo>
                  <a:pt x="59956" y="144640"/>
                </a:lnTo>
                <a:lnTo>
                  <a:pt x="57116" y="147732"/>
                </a:lnTo>
                <a:lnTo>
                  <a:pt x="55222" y="150746"/>
                </a:lnTo>
                <a:lnTo>
                  <a:pt x="53960" y="153708"/>
                </a:lnTo>
                <a:lnTo>
                  <a:pt x="51934" y="160755"/>
                </a:lnTo>
                <a:lnTo>
                  <a:pt x="51657" y="164259"/>
                </a:lnTo>
                <a:lnTo>
                  <a:pt x="51583" y="166526"/>
                </a:lnTo>
                <a:lnTo>
                  <a:pt x="52486" y="168038"/>
                </a:lnTo>
                <a:lnTo>
                  <a:pt x="54040" y="169046"/>
                </a:lnTo>
                <a:lnTo>
                  <a:pt x="58829" y="170664"/>
                </a:lnTo>
                <a:lnTo>
                  <a:pt x="64209" y="170944"/>
                </a:lnTo>
                <a:lnTo>
                  <a:pt x="71836" y="171027"/>
                </a:lnTo>
                <a:lnTo>
                  <a:pt x="74561" y="170086"/>
                </a:lnTo>
                <a:lnTo>
                  <a:pt x="80128" y="166501"/>
                </a:lnTo>
                <a:lnTo>
                  <a:pt x="83899" y="164211"/>
                </a:lnTo>
                <a:lnTo>
                  <a:pt x="88317" y="161732"/>
                </a:lnTo>
                <a:lnTo>
                  <a:pt x="93168" y="159127"/>
                </a:lnTo>
                <a:lnTo>
                  <a:pt x="97355" y="157390"/>
                </a:lnTo>
                <a:lnTo>
                  <a:pt x="104546" y="155461"/>
                </a:lnTo>
                <a:lnTo>
                  <a:pt x="108750" y="153994"/>
                </a:lnTo>
                <a:lnTo>
                  <a:pt x="113457" y="152063"/>
                </a:lnTo>
                <a:lnTo>
                  <a:pt x="118501" y="149824"/>
                </a:lnTo>
                <a:lnTo>
                  <a:pt x="124721" y="147378"/>
                </a:lnTo>
                <a:lnTo>
                  <a:pt x="139251" y="142121"/>
                </a:lnTo>
                <a:lnTo>
                  <a:pt x="146174" y="139385"/>
                </a:lnTo>
                <a:lnTo>
                  <a:pt x="152695" y="136609"/>
                </a:lnTo>
                <a:lnTo>
                  <a:pt x="158946" y="133806"/>
                </a:lnTo>
                <a:lnTo>
                  <a:pt x="165972" y="131937"/>
                </a:lnTo>
                <a:lnTo>
                  <a:pt x="173513" y="130691"/>
                </a:lnTo>
                <a:lnTo>
                  <a:pt x="181397" y="129861"/>
                </a:lnTo>
                <a:lnTo>
                  <a:pt x="188559" y="128354"/>
                </a:lnTo>
                <a:lnTo>
                  <a:pt x="195239" y="126398"/>
                </a:lnTo>
                <a:lnTo>
                  <a:pt x="201597" y="124141"/>
                </a:lnTo>
                <a:lnTo>
                  <a:pt x="207740" y="122636"/>
                </a:lnTo>
                <a:lnTo>
                  <a:pt x="213741" y="121633"/>
                </a:lnTo>
                <a:lnTo>
                  <a:pt x="219646" y="120964"/>
                </a:lnTo>
                <a:lnTo>
                  <a:pt x="225489" y="120519"/>
                </a:lnTo>
                <a:lnTo>
                  <a:pt x="231289" y="120221"/>
                </a:lnTo>
                <a:lnTo>
                  <a:pt x="248603" y="1196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104"/>
          <p:cNvSpPr/>
          <p:nvPr/>
        </p:nvSpPr>
        <p:spPr>
          <a:xfrm>
            <a:off x="6157912" y="2854642"/>
            <a:ext cx="34291" cy="274321"/>
          </a:xfrm>
          <a:custGeom>
            <a:avLst/>
            <a:gdLst/>
            <a:ahLst/>
            <a:cxnLst/>
            <a:rect l="0" t="0" r="0" b="0"/>
            <a:pathLst>
              <a:path w="34291" h="274321">
                <a:moveTo>
                  <a:pt x="8572" y="0"/>
                </a:moveTo>
                <a:lnTo>
                  <a:pt x="8572" y="7381"/>
                </a:lnTo>
                <a:lnTo>
                  <a:pt x="7620" y="8731"/>
                </a:lnTo>
                <a:lnTo>
                  <a:pt x="6033" y="10583"/>
                </a:lnTo>
                <a:lnTo>
                  <a:pt x="4022" y="12770"/>
                </a:lnTo>
                <a:lnTo>
                  <a:pt x="2681" y="15181"/>
                </a:lnTo>
                <a:lnTo>
                  <a:pt x="1787" y="17741"/>
                </a:lnTo>
                <a:lnTo>
                  <a:pt x="794" y="24077"/>
                </a:lnTo>
                <a:lnTo>
                  <a:pt x="529" y="28434"/>
                </a:lnTo>
                <a:lnTo>
                  <a:pt x="235" y="38355"/>
                </a:lnTo>
                <a:lnTo>
                  <a:pt x="9" y="80085"/>
                </a:lnTo>
                <a:lnTo>
                  <a:pt x="0" y="189824"/>
                </a:lnTo>
                <a:lnTo>
                  <a:pt x="953" y="196082"/>
                </a:lnTo>
                <a:lnTo>
                  <a:pt x="2540" y="201207"/>
                </a:lnTo>
                <a:lnTo>
                  <a:pt x="4551" y="205575"/>
                </a:lnTo>
                <a:lnTo>
                  <a:pt x="5892" y="210393"/>
                </a:lnTo>
                <a:lnTo>
                  <a:pt x="6785" y="215509"/>
                </a:lnTo>
                <a:lnTo>
                  <a:pt x="7381" y="220825"/>
                </a:lnTo>
                <a:lnTo>
                  <a:pt x="8730" y="226274"/>
                </a:lnTo>
                <a:lnTo>
                  <a:pt x="10583" y="231812"/>
                </a:lnTo>
                <a:lnTo>
                  <a:pt x="12770" y="237409"/>
                </a:lnTo>
                <a:lnTo>
                  <a:pt x="14229" y="242093"/>
                </a:lnTo>
                <a:lnTo>
                  <a:pt x="15201" y="246168"/>
                </a:lnTo>
                <a:lnTo>
                  <a:pt x="15849" y="249837"/>
                </a:lnTo>
                <a:lnTo>
                  <a:pt x="17233" y="252283"/>
                </a:lnTo>
                <a:lnTo>
                  <a:pt x="19109" y="253913"/>
                </a:lnTo>
                <a:lnTo>
                  <a:pt x="21312" y="255001"/>
                </a:lnTo>
                <a:lnTo>
                  <a:pt x="22781" y="256678"/>
                </a:lnTo>
                <a:lnTo>
                  <a:pt x="23760" y="258749"/>
                </a:lnTo>
                <a:lnTo>
                  <a:pt x="24412" y="261082"/>
                </a:lnTo>
                <a:lnTo>
                  <a:pt x="25331" y="268916"/>
                </a:lnTo>
                <a:lnTo>
                  <a:pt x="26412" y="270717"/>
                </a:lnTo>
                <a:lnTo>
                  <a:pt x="28085" y="271918"/>
                </a:lnTo>
                <a:lnTo>
                  <a:pt x="3429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105"/>
          <p:cNvSpPr/>
          <p:nvPr/>
        </p:nvSpPr>
        <p:spPr>
          <a:xfrm>
            <a:off x="6003607" y="2991802"/>
            <a:ext cx="205741" cy="24527"/>
          </a:xfrm>
          <a:custGeom>
            <a:avLst/>
            <a:gdLst/>
            <a:ahLst/>
            <a:cxnLst/>
            <a:rect l="0" t="0" r="0" b="0"/>
            <a:pathLst>
              <a:path w="205741" h="24527">
                <a:moveTo>
                  <a:pt x="0" y="17145"/>
                </a:moveTo>
                <a:lnTo>
                  <a:pt x="57582" y="17145"/>
                </a:lnTo>
                <a:lnTo>
                  <a:pt x="63153" y="18098"/>
                </a:lnTo>
                <a:lnTo>
                  <a:pt x="68772" y="19685"/>
                </a:lnTo>
                <a:lnTo>
                  <a:pt x="74423" y="21696"/>
                </a:lnTo>
                <a:lnTo>
                  <a:pt x="80096" y="23037"/>
                </a:lnTo>
                <a:lnTo>
                  <a:pt x="85782" y="23930"/>
                </a:lnTo>
                <a:lnTo>
                  <a:pt x="91478" y="24526"/>
                </a:lnTo>
                <a:lnTo>
                  <a:pt x="97181" y="23971"/>
                </a:lnTo>
                <a:lnTo>
                  <a:pt x="102887" y="22648"/>
                </a:lnTo>
                <a:lnTo>
                  <a:pt x="108596" y="20814"/>
                </a:lnTo>
                <a:lnTo>
                  <a:pt x="114308" y="19591"/>
                </a:lnTo>
                <a:lnTo>
                  <a:pt x="120020" y="18776"/>
                </a:lnTo>
                <a:lnTo>
                  <a:pt x="125733" y="18232"/>
                </a:lnTo>
                <a:lnTo>
                  <a:pt x="131447" y="17870"/>
                </a:lnTo>
                <a:lnTo>
                  <a:pt x="142876" y="17467"/>
                </a:lnTo>
                <a:lnTo>
                  <a:pt x="147638" y="16407"/>
                </a:lnTo>
                <a:lnTo>
                  <a:pt x="151765" y="14748"/>
                </a:lnTo>
                <a:lnTo>
                  <a:pt x="155470" y="12690"/>
                </a:lnTo>
                <a:lnTo>
                  <a:pt x="160796" y="11317"/>
                </a:lnTo>
                <a:lnTo>
                  <a:pt x="167205" y="10403"/>
                </a:lnTo>
                <a:lnTo>
                  <a:pt x="174335" y="9792"/>
                </a:lnTo>
                <a:lnTo>
                  <a:pt x="180994" y="8433"/>
                </a:lnTo>
                <a:lnTo>
                  <a:pt x="187337" y="6575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106"/>
          <p:cNvSpPr/>
          <p:nvPr/>
        </p:nvSpPr>
        <p:spPr>
          <a:xfrm>
            <a:off x="6303645" y="2846072"/>
            <a:ext cx="196951" cy="257169"/>
          </a:xfrm>
          <a:custGeom>
            <a:avLst/>
            <a:gdLst/>
            <a:ahLst/>
            <a:cxnLst/>
            <a:rect l="0" t="0" r="0" b="0"/>
            <a:pathLst>
              <a:path w="196951" h="257169">
                <a:moveTo>
                  <a:pt x="0" y="17142"/>
                </a:moveTo>
                <a:lnTo>
                  <a:pt x="0" y="9762"/>
                </a:lnTo>
                <a:lnTo>
                  <a:pt x="952" y="9365"/>
                </a:lnTo>
                <a:lnTo>
                  <a:pt x="4550" y="8923"/>
                </a:lnTo>
                <a:lnTo>
                  <a:pt x="6843" y="7853"/>
                </a:lnTo>
                <a:lnTo>
                  <a:pt x="11931" y="4124"/>
                </a:lnTo>
                <a:lnTo>
                  <a:pt x="14622" y="2748"/>
                </a:lnTo>
                <a:lnTo>
                  <a:pt x="20151" y="1220"/>
                </a:lnTo>
                <a:lnTo>
                  <a:pt x="23911" y="813"/>
                </a:lnTo>
                <a:lnTo>
                  <a:pt x="28323" y="541"/>
                </a:lnTo>
                <a:lnTo>
                  <a:pt x="38305" y="239"/>
                </a:lnTo>
                <a:lnTo>
                  <a:pt x="77220" y="12"/>
                </a:lnTo>
                <a:lnTo>
                  <a:pt x="100025" y="0"/>
                </a:lnTo>
                <a:lnTo>
                  <a:pt x="103831" y="952"/>
                </a:lnTo>
                <a:lnTo>
                  <a:pt x="106368" y="2539"/>
                </a:lnTo>
                <a:lnTo>
                  <a:pt x="112478" y="9323"/>
                </a:lnTo>
                <a:lnTo>
                  <a:pt x="114991" y="11930"/>
                </a:lnTo>
                <a:lnTo>
                  <a:pt x="116665" y="14620"/>
                </a:lnTo>
                <a:lnTo>
                  <a:pt x="118526" y="20149"/>
                </a:lnTo>
                <a:lnTo>
                  <a:pt x="118070" y="22957"/>
                </a:lnTo>
                <a:lnTo>
                  <a:pt x="115022" y="28617"/>
                </a:lnTo>
                <a:lnTo>
                  <a:pt x="113829" y="32412"/>
                </a:lnTo>
                <a:lnTo>
                  <a:pt x="113034" y="36847"/>
                </a:lnTo>
                <a:lnTo>
                  <a:pt x="112503" y="41709"/>
                </a:lnTo>
                <a:lnTo>
                  <a:pt x="110244" y="45903"/>
                </a:lnTo>
                <a:lnTo>
                  <a:pt x="106833" y="49651"/>
                </a:lnTo>
                <a:lnTo>
                  <a:pt x="102655" y="53102"/>
                </a:lnTo>
                <a:lnTo>
                  <a:pt x="97964" y="57308"/>
                </a:lnTo>
                <a:lnTo>
                  <a:pt x="87672" y="67062"/>
                </a:lnTo>
                <a:lnTo>
                  <a:pt x="66144" y="88196"/>
                </a:lnTo>
                <a:lnTo>
                  <a:pt x="57275" y="97039"/>
                </a:lnTo>
                <a:lnTo>
                  <a:pt x="54376" y="98982"/>
                </a:lnTo>
                <a:lnTo>
                  <a:pt x="48614" y="101141"/>
                </a:lnTo>
                <a:lnTo>
                  <a:pt x="46697" y="102669"/>
                </a:lnTo>
                <a:lnTo>
                  <a:pt x="45419" y="104640"/>
                </a:lnTo>
                <a:lnTo>
                  <a:pt x="43367" y="110097"/>
                </a:lnTo>
                <a:lnTo>
                  <a:pt x="44151" y="110545"/>
                </a:lnTo>
                <a:lnTo>
                  <a:pt x="47563" y="111042"/>
                </a:lnTo>
                <a:lnTo>
                  <a:pt x="49806" y="110222"/>
                </a:lnTo>
                <a:lnTo>
                  <a:pt x="54838" y="106771"/>
                </a:lnTo>
                <a:lnTo>
                  <a:pt x="60250" y="104603"/>
                </a:lnTo>
                <a:lnTo>
                  <a:pt x="63026" y="104024"/>
                </a:lnTo>
                <a:lnTo>
                  <a:pt x="66782" y="103639"/>
                </a:lnTo>
                <a:lnTo>
                  <a:pt x="71191" y="103382"/>
                </a:lnTo>
                <a:lnTo>
                  <a:pt x="76036" y="103210"/>
                </a:lnTo>
                <a:lnTo>
                  <a:pt x="82123" y="102144"/>
                </a:lnTo>
                <a:lnTo>
                  <a:pt x="89039" y="100480"/>
                </a:lnTo>
                <a:lnTo>
                  <a:pt x="96506" y="98418"/>
                </a:lnTo>
                <a:lnTo>
                  <a:pt x="103390" y="97044"/>
                </a:lnTo>
                <a:lnTo>
                  <a:pt x="109884" y="96128"/>
                </a:lnTo>
                <a:lnTo>
                  <a:pt x="116118" y="95517"/>
                </a:lnTo>
                <a:lnTo>
                  <a:pt x="123132" y="95110"/>
                </a:lnTo>
                <a:lnTo>
                  <a:pt x="138545" y="94657"/>
                </a:lnTo>
                <a:lnTo>
                  <a:pt x="144751" y="95489"/>
                </a:lnTo>
                <a:lnTo>
                  <a:pt x="149840" y="96996"/>
                </a:lnTo>
                <a:lnTo>
                  <a:pt x="154186" y="98953"/>
                </a:lnTo>
                <a:lnTo>
                  <a:pt x="159941" y="101211"/>
                </a:lnTo>
                <a:lnTo>
                  <a:pt x="173955" y="106259"/>
                </a:lnTo>
                <a:lnTo>
                  <a:pt x="179787" y="108938"/>
                </a:lnTo>
                <a:lnTo>
                  <a:pt x="184628" y="111677"/>
                </a:lnTo>
                <a:lnTo>
                  <a:pt x="188807" y="114456"/>
                </a:lnTo>
                <a:lnTo>
                  <a:pt x="191594" y="117260"/>
                </a:lnTo>
                <a:lnTo>
                  <a:pt x="193452" y="120083"/>
                </a:lnTo>
                <a:lnTo>
                  <a:pt x="194690" y="122917"/>
                </a:lnTo>
                <a:lnTo>
                  <a:pt x="195516" y="126711"/>
                </a:lnTo>
                <a:lnTo>
                  <a:pt x="196066" y="131146"/>
                </a:lnTo>
                <a:lnTo>
                  <a:pt x="196433" y="136007"/>
                </a:lnTo>
                <a:lnTo>
                  <a:pt x="196678" y="141153"/>
                </a:lnTo>
                <a:lnTo>
                  <a:pt x="196950" y="151951"/>
                </a:lnTo>
                <a:lnTo>
                  <a:pt x="196070" y="157497"/>
                </a:lnTo>
                <a:lnTo>
                  <a:pt x="194530" y="163100"/>
                </a:lnTo>
                <a:lnTo>
                  <a:pt x="192552" y="168740"/>
                </a:lnTo>
                <a:lnTo>
                  <a:pt x="190280" y="174405"/>
                </a:lnTo>
                <a:lnTo>
                  <a:pt x="187813" y="180087"/>
                </a:lnTo>
                <a:lnTo>
                  <a:pt x="185216" y="185779"/>
                </a:lnTo>
                <a:lnTo>
                  <a:pt x="181580" y="191480"/>
                </a:lnTo>
                <a:lnTo>
                  <a:pt x="177250" y="197185"/>
                </a:lnTo>
                <a:lnTo>
                  <a:pt x="172459" y="202893"/>
                </a:lnTo>
                <a:lnTo>
                  <a:pt x="167361" y="207651"/>
                </a:lnTo>
                <a:lnTo>
                  <a:pt x="162056" y="211776"/>
                </a:lnTo>
                <a:lnTo>
                  <a:pt x="156614" y="215478"/>
                </a:lnTo>
                <a:lnTo>
                  <a:pt x="151082" y="219851"/>
                </a:lnTo>
                <a:lnTo>
                  <a:pt x="145489" y="224672"/>
                </a:lnTo>
                <a:lnTo>
                  <a:pt x="139855" y="229790"/>
                </a:lnTo>
                <a:lnTo>
                  <a:pt x="134194" y="234155"/>
                </a:lnTo>
                <a:lnTo>
                  <a:pt x="128515" y="238018"/>
                </a:lnTo>
                <a:lnTo>
                  <a:pt x="122824" y="241545"/>
                </a:lnTo>
                <a:lnTo>
                  <a:pt x="118078" y="244849"/>
                </a:lnTo>
                <a:lnTo>
                  <a:pt x="113961" y="248005"/>
                </a:lnTo>
                <a:lnTo>
                  <a:pt x="110264" y="251061"/>
                </a:lnTo>
                <a:lnTo>
                  <a:pt x="106847" y="253098"/>
                </a:lnTo>
                <a:lnTo>
                  <a:pt x="103616" y="254456"/>
                </a:lnTo>
                <a:lnTo>
                  <a:pt x="100510" y="255362"/>
                </a:lnTo>
                <a:lnTo>
                  <a:pt x="96534" y="255965"/>
                </a:lnTo>
                <a:lnTo>
                  <a:pt x="91978" y="256368"/>
                </a:lnTo>
                <a:lnTo>
                  <a:pt x="80080" y="257014"/>
                </a:lnTo>
                <a:lnTo>
                  <a:pt x="75914" y="257102"/>
                </a:lnTo>
                <a:lnTo>
                  <a:pt x="69009" y="257168"/>
                </a:lnTo>
                <a:lnTo>
                  <a:pt x="68636" y="250387"/>
                </a:lnTo>
                <a:lnTo>
                  <a:pt x="68580" y="24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107"/>
          <p:cNvSpPr/>
          <p:nvPr/>
        </p:nvSpPr>
        <p:spPr>
          <a:xfrm>
            <a:off x="6552247" y="2923222"/>
            <a:ext cx="171451" cy="205741"/>
          </a:xfrm>
          <a:custGeom>
            <a:avLst/>
            <a:gdLst/>
            <a:ahLst/>
            <a:cxnLst/>
            <a:rect l="0" t="0" r="0" b="0"/>
            <a:pathLst>
              <a:path w="171451" h="20574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7741" y="10583"/>
                </a:lnTo>
                <a:lnTo>
                  <a:pt x="20400" y="12770"/>
                </a:lnTo>
                <a:lnTo>
                  <a:pt x="23125" y="15181"/>
                </a:lnTo>
                <a:lnTo>
                  <a:pt x="28693" y="20400"/>
                </a:lnTo>
                <a:lnTo>
                  <a:pt x="30558" y="23125"/>
                </a:lnTo>
                <a:lnTo>
                  <a:pt x="32631" y="28693"/>
                </a:lnTo>
                <a:lnTo>
                  <a:pt x="36093" y="34342"/>
                </a:lnTo>
                <a:lnTo>
                  <a:pt x="38349" y="37182"/>
                </a:lnTo>
                <a:lnTo>
                  <a:pt x="40806" y="40981"/>
                </a:lnTo>
                <a:lnTo>
                  <a:pt x="43396" y="45418"/>
                </a:lnTo>
                <a:lnTo>
                  <a:pt x="46076" y="50281"/>
                </a:lnTo>
                <a:lnTo>
                  <a:pt x="51594" y="60765"/>
                </a:lnTo>
                <a:lnTo>
                  <a:pt x="62896" y="83017"/>
                </a:lnTo>
                <a:lnTo>
                  <a:pt x="65744" y="87730"/>
                </a:lnTo>
                <a:lnTo>
                  <a:pt x="68594" y="91824"/>
                </a:lnTo>
                <a:lnTo>
                  <a:pt x="71447" y="95506"/>
                </a:lnTo>
                <a:lnTo>
                  <a:pt x="74302" y="99866"/>
                </a:lnTo>
                <a:lnTo>
                  <a:pt x="77156" y="104677"/>
                </a:lnTo>
                <a:lnTo>
                  <a:pt x="80013" y="109790"/>
                </a:lnTo>
                <a:lnTo>
                  <a:pt x="83822" y="115103"/>
                </a:lnTo>
                <a:lnTo>
                  <a:pt x="88267" y="120551"/>
                </a:lnTo>
                <a:lnTo>
                  <a:pt x="97332" y="130731"/>
                </a:lnTo>
                <a:lnTo>
                  <a:pt x="104536" y="138430"/>
                </a:lnTo>
                <a:lnTo>
                  <a:pt x="107791" y="142769"/>
                </a:lnTo>
                <a:lnTo>
                  <a:pt x="110913" y="147567"/>
                </a:lnTo>
                <a:lnTo>
                  <a:pt x="113947" y="152671"/>
                </a:lnTo>
                <a:lnTo>
                  <a:pt x="116922" y="157026"/>
                </a:lnTo>
                <a:lnTo>
                  <a:pt x="119858" y="160881"/>
                </a:lnTo>
                <a:lnTo>
                  <a:pt x="122768" y="164404"/>
                </a:lnTo>
                <a:lnTo>
                  <a:pt x="125660" y="167705"/>
                </a:lnTo>
                <a:lnTo>
                  <a:pt x="128541" y="170859"/>
                </a:lnTo>
                <a:lnTo>
                  <a:pt x="131414" y="173913"/>
                </a:lnTo>
                <a:lnTo>
                  <a:pt x="135234" y="176902"/>
                </a:lnTo>
                <a:lnTo>
                  <a:pt x="139686" y="179847"/>
                </a:lnTo>
                <a:lnTo>
                  <a:pt x="144559" y="182763"/>
                </a:lnTo>
                <a:lnTo>
                  <a:pt x="147808" y="185660"/>
                </a:lnTo>
                <a:lnTo>
                  <a:pt x="149974" y="188543"/>
                </a:lnTo>
                <a:lnTo>
                  <a:pt x="151417" y="191418"/>
                </a:lnTo>
                <a:lnTo>
                  <a:pt x="153332" y="193334"/>
                </a:lnTo>
                <a:lnTo>
                  <a:pt x="155562" y="194612"/>
                </a:lnTo>
                <a:lnTo>
                  <a:pt x="158000" y="195464"/>
                </a:lnTo>
                <a:lnTo>
                  <a:pt x="159627" y="196984"/>
                </a:lnTo>
                <a:lnTo>
                  <a:pt x="160709" y="198950"/>
                </a:lnTo>
                <a:lnTo>
                  <a:pt x="161433" y="201214"/>
                </a:lnTo>
                <a:lnTo>
                  <a:pt x="162867" y="202722"/>
                </a:lnTo>
                <a:lnTo>
                  <a:pt x="164775" y="203728"/>
                </a:lnTo>
                <a:lnTo>
                  <a:pt x="17145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108"/>
          <p:cNvSpPr/>
          <p:nvPr/>
        </p:nvSpPr>
        <p:spPr>
          <a:xfrm>
            <a:off x="6577965" y="2948939"/>
            <a:ext cx="145733" cy="162879"/>
          </a:xfrm>
          <a:custGeom>
            <a:avLst/>
            <a:gdLst/>
            <a:ahLst/>
            <a:cxnLst/>
            <a:rect l="0" t="0" r="0" b="0"/>
            <a:pathLst>
              <a:path w="145733" h="162879">
                <a:moveTo>
                  <a:pt x="145732" y="0"/>
                </a:moveTo>
                <a:lnTo>
                  <a:pt x="137513" y="0"/>
                </a:lnTo>
                <a:lnTo>
                  <a:pt x="134777" y="2541"/>
                </a:lnTo>
                <a:lnTo>
                  <a:pt x="62817" y="74344"/>
                </a:lnTo>
                <a:lnTo>
                  <a:pt x="58070" y="80042"/>
                </a:lnTo>
                <a:lnTo>
                  <a:pt x="53953" y="85747"/>
                </a:lnTo>
                <a:lnTo>
                  <a:pt x="50256" y="91455"/>
                </a:lnTo>
                <a:lnTo>
                  <a:pt x="45887" y="97165"/>
                </a:lnTo>
                <a:lnTo>
                  <a:pt x="41068" y="102877"/>
                </a:lnTo>
                <a:lnTo>
                  <a:pt x="31588" y="113351"/>
                </a:lnTo>
                <a:lnTo>
                  <a:pt x="24199" y="121181"/>
                </a:lnTo>
                <a:lnTo>
                  <a:pt x="14684" y="130944"/>
                </a:lnTo>
                <a:lnTo>
                  <a:pt x="12647" y="133969"/>
                </a:lnTo>
                <a:lnTo>
                  <a:pt x="11289" y="136938"/>
                </a:lnTo>
                <a:lnTo>
                  <a:pt x="10383" y="139870"/>
                </a:lnTo>
                <a:lnTo>
                  <a:pt x="9780" y="142777"/>
                </a:lnTo>
                <a:lnTo>
                  <a:pt x="9377" y="145667"/>
                </a:lnTo>
                <a:lnTo>
                  <a:pt x="9109" y="148546"/>
                </a:lnTo>
                <a:lnTo>
                  <a:pt x="7977" y="150466"/>
                </a:lnTo>
                <a:lnTo>
                  <a:pt x="6271" y="151746"/>
                </a:lnTo>
                <a:lnTo>
                  <a:pt x="4181" y="152599"/>
                </a:lnTo>
                <a:lnTo>
                  <a:pt x="2787" y="154121"/>
                </a:lnTo>
                <a:lnTo>
                  <a:pt x="1858" y="156087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109"/>
          <p:cNvSpPr/>
          <p:nvPr/>
        </p:nvSpPr>
        <p:spPr>
          <a:xfrm>
            <a:off x="6809422" y="3000375"/>
            <a:ext cx="180023" cy="1"/>
          </a:xfrm>
          <a:custGeom>
            <a:avLst/>
            <a:gdLst/>
            <a:ahLst/>
            <a:cxnLst/>
            <a:rect l="0" t="0" r="0" b="0"/>
            <a:pathLst>
              <a:path w="180023" h="1">
                <a:moveTo>
                  <a:pt x="0" y="0"/>
                </a:move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110"/>
          <p:cNvSpPr/>
          <p:nvPr/>
        </p:nvSpPr>
        <p:spPr>
          <a:xfrm>
            <a:off x="7023781" y="2837501"/>
            <a:ext cx="162832" cy="291462"/>
          </a:xfrm>
          <a:custGeom>
            <a:avLst/>
            <a:gdLst/>
            <a:ahLst/>
            <a:cxnLst/>
            <a:rect l="0" t="0" r="0" b="0"/>
            <a:pathLst>
              <a:path w="162832" h="291462">
                <a:moveTo>
                  <a:pt x="119969" y="51431"/>
                </a:moveTo>
                <a:lnTo>
                  <a:pt x="119969" y="46880"/>
                </a:lnTo>
                <a:lnTo>
                  <a:pt x="120921" y="44587"/>
                </a:lnTo>
                <a:lnTo>
                  <a:pt x="125860" y="37762"/>
                </a:lnTo>
                <a:lnTo>
                  <a:pt x="130552" y="32433"/>
                </a:lnTo>
                <a:lnTo>
                  <a:pt x="140369" y="22490"/>
                </a:lnTo>
                <a:lnTo>
                  <a:pt x="142141" y="19755"/>
                </a:lnTo>
                <a:lnTo>
                  <a:pt x="144110" y="14175"/>
                </a:lnTo>
                <a:lnTo>
                  <a:pt x="145220" y="5679"/>
                </a:lnTo>
                <a:lnTo>
                  <a:pt x="144422" y="3785"/>
                </a:lnTo>
                <a:lnTo>
                  <a:pt x="142938" y="2522"/>
                </a:lnTo>
                <a:lnTo>
                  <a:pt x="140997" y="1680"/>
                </a:lnTo>
                <a:lnTo>
                  <a:pt x="136299" y="744"/>
                </a:lnTo>
                <a:lnTo>
                  <a:pt x="133713" y="495"/>
                </a:lnTo>
                <a:lnTo>
                  <a:pt x="131037" y="329"/>
                </a:lnTo>
                <a:lnTo>
                  <a:pt x="125523" y="144"/>
                </a:lnTo>
                <a:lnTo>
                  <a:pt x="84361" y="0"/>
                </a:lnTo>
                <a:lnTo>
                  <a:pt x="80038" y="951"/>
                </a:lnTo>
                <a:lnTo>
                  <a:pt x="75250" y="2538"/>
                </a:lnTo>
                <a:lnTo>
                  <a:pt x="70154" y="4548"/>
                </a:lnTo>
                <a:lnTo>
                  <a:pt x="65804" y="6841"/>
                </a:lnTo>
                <a:lnTo>
                  <a:pt x="61951" y="9322"/>
                </a:lnTo>
                <a:lnTo>
                  <a:pt x="58430" y="11928"/>
                </a:lnTo>
                <a:lnTo>
                  <a:pt x="54179" y="15571"/>
                </a:lnTo>
                <a:lnTo>
                  <a:pt x="49439" y="19904"/>
                </a:lnTo>
                <a:lnTo>
                  <a:pt x="44373" y="24698"/>
                </a:lnTo>
                <a:lnTo>
                  <a:pt x="40997" y="28847"/>
                </a:lnTo>
                <a:lnTo>
                  <a:pt x="37245" y="35996"/>
                </a:lnTo>
                <a:lnTo>
                  <a:pt x="34340" y="40189"/>
                </a:lnTo>
                <a:lnTo>
                  <a:pt x="30498" y="44889"/>
                </a:lnTo>
                <a:lnTo>
                  <a:pt x="26032" y="49927"/>
                </a:lnTo>
                <a:lnTo>
                  <a:pt x="22101" y="55191"/>
                </a:lnTo>
                <a:lnTo>
                  <a:pt x="18529" y="60605"/>
                </a:lnTo>
                <a:lnTo>
                  <a:pt x="15195" y="66120"/>
                </a:lnTo>
                <a:lnTo>
                  <a:pt x="12019" y="71701"/>
                </a:lnTo>
                <a:lnTo>
                  <a:pt x="5951" y="82982"/>
                </a:lnTo>
                <a:lnTo>
                  <a:pt x="3952" y="88658"/>
                </a:lnTo>
                <a:lnTo>
                  <a:pt x="2619" y="94346"/>
                </a:lnTo>
                <a:lnTo>
                  <a:pt x="1731" y="100044"/>
                </a:lnTo>
                <a:lnTo>
                  <a:pt x="1139" y="105747"/>
                </a:lnTo>
                <a:lnTo>
                  <a:pt x="743" y="111454"/>
                </a:lnTo>
                <a:lnTo>
                  <a:pt x="304" y="121923"/>
                </a:lnTo>
                <a:lnTo>
                  <a:pt x="58" y="133172"/>
                </a:lnTo>
                <a:lnTo>
                  <a:pt x="0" y="139513"/>
                </a:lnTo>
                <a:lnTo>
                  <a:pt x="937" y="142537"/>
                </a:lnTo>
                <a:lnTo>
                  <a:pt x="5855" y="150392"/>
                </a:lnTo>
                <a:lnTo>
                  <a:pt x="7338" y="152564"/>
                </a:lnTo>
                <a:lnTo>
                  <a:pt x="8687" y="153143"/>
                </a:lnTo>
                <a:lnTo>
                  <a:pt x="12725" y="153786"/>
                </a:lnTo>
                <a:lnTo>
                  <a:pt x="16088" y="153958"/>
                </a:lnTo>
                <a:lnTo>
                  <a:pt x="24905" y="154148"/>
                </a:lnTo>
                <a:lnTo>
                  <a:pt x="36028" y="154256"/>
                </a:lnTo>
                <a:lnTo>
                  <a:pt x="40196" y="153318"/>
                </a:lnTo>
                <a:lnTo>
                  <a:pt x="44879" y="151741"/>
                </a:lnTo>
                <a:lnTo>
                  <a:pt x="49907" y="149737"/>
                </a:lnTo>
                <a:lnTo>
                  <a:pt x="54210" y="146496"/>
                </a:lnTo>
                <a:lnTo>
                  <a:pt x="58033" y="142430"/>
                </a:lnTo>
                <a:lnTo>
                  <a:pt x="61533" y="137815"/>
                </a:lnTo>
                <a:lnTo>
                  <a:pt x="65771" y="133785"/>
                </a:lnTo>
                <a:lnTo>
                  <a:pt x="70503" y="130146"/>
                </a:lnTo>
                <a:lnTo>
                  <a:pt x="75561" y="126768"/>
                </a:lnTo>
                <a:lnTo>
                  <a:pt x="80838" y="122611"/>
                </a:lnTo>
                <a:lnTo>
                  <a:pt x="86262" y="117934"/>
                </a:lnTo>
                <a:lnTo>
                  <a:pt x="91783" y="112911"/>
                </a:lnTo>
                <a:lnTo>
                  <a:pt x="97368" y="108611"/>
                </a:lnTo>
                <a:lnTo>
                  <a:pt x="102997" y="104791"/>
                </a:lnTo>
                <a:lnTo>
                  <a:pt x="108654" y="101292"/>
                </a:lnTo>
                <a:lnTo>
                  <a:pt x="113378" y="97054"/>
                </a:lnTo>
                <a:lnTo>
                  <a:pt x="117480" y="92324"/>
                </a:lnTo>
                <a:lnTo>
                  <a:pt x="121167" y="87265"/>
                </a:lnTo>
                <a:lnTo>
                  <a:pt x="124578" y="81988"/>
                </a:lnTo>
                <a:lnTo>
                  <a:pt x="127804" y="76565"/>
                </a:lnTo>
                <a:lnTo>
                  <a:pt x="130907" y="71044"/>
                </a:lnTo>
                <a:lnTo>
                  <a:pt x="133928" y="66412"/>
                </a:lnTo>
                <a:lnTo>
                  <a:pt x="136895" y="62371"/>
                </a:lnTo>
                <a:lnTo>
                  <a:pt x="139825" y="58724"/>
                </a:lnTo>
                <a:lnTo>
                  <a:pt x="143081" y="52132"/>
                </a:lnTo>
                <a:lnTo>
                  <a:pt x="144914" y="43066"/>
                </a:lnTo>
                <a:lnTo>
                  <a:pt x="145458" y="34348"/>
                </a:lnTo>
                <a:lnTo>
                  <a:pt x="145655" y="25898"/>
                </a:lnTo>
                <a:lnTo>
                  <a:pt x="145677" y="21112"/>
                </a:lnTo>
                <a:lnTo>
                  <a:pt x="145686" y="130290"/>
                </a:lnTo>
                <a:lnTo>
                  <a:pt x="144734" y="137341"/>
                </a:lnTo>
                <a:lnTo>
                  <a:pt x="143146" y="143947"/>
                </a:lnTo>
                <a:lnTo>
                  <a:pt x="141135" y="150256"/>
                </a:lnTo>
                <a:lnTo>
                  <a:pt x="139794" y="156367"/>
                </a:lnTo>
                <a:lnTo>
                  <a:pt x="138901" y="162346"/>
                </a:lnTo>
                <a:lnTo>
                  <a:pt x="138305" y="168237"/>
                </a:lnTo>
                <a:lnTo>
                  <a:pt x="137908" y="174069"/>
                </a:lnTo>
                <a:lnTo>
                  <a:pt x="137643" y="179862"/>
                </a:lnTo>
                <a:lnTo>
                  <a:pt x="137349" y="191379"/>
                </a:lnTo>
                <a:lnTo>
                  <a:pt x="137218" y="202848"/>
                </a:lnTo>
                <a:lnTo>
                  <a:pt x="138136" y="208573"/>
                </a:lnTo>
                <a:lnTo>
                  <a:pt x="139701" y="214295"/>
                </a:lnTo>
                <a:lnTo>
                  <a:pt x="141695" y="220014"/>
                </a:lnTo>
                <a:lnTo>
                  <a:pt x="143913" y="228910"/>
                </a:lnTo>
                <a:lnTo>
                  <a:pt x="145851" y="236990"/>
                </a:lnTo>
                <a:lnTo>
                  <a:pt x="147700" y="241812"/>
                </a:lnTo>
                <a:lnTo>
                  <a:pt x="149887" y="246932"/>
                </a:lnTo>
                <a:lnTo>
                  <a:pt x="152316" y="255160"/>
                </a:lnTo>
                <a:lnTo>
                  <a:pt x="153395" y="262945"/>
                </a:lnTo>
                <a:lnTo>
                  <a:pt x="153683" y="267688"/>
                </a:lnTo>
                <a:lnTo>
                  <a:pt x="154003" y="277085"/>
                </a:lnTo>
                <a:lnTo>
                  <a:pt x="154256" y="291278"/>
                </a:lnTo>
                <a:lnTo>
                  <a:pt x="158809" y="291407"/>
                </a:lnTo>
                <a:lnTo>
                  <a:pt x="162831" y="2914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111"/>
          <p:cNvSpPr/>
          <p:nvPr/>
        </p:nvSpPr>
        <p:spPr>
          <a:xfrm>
            <a:off x="7280909" y="2923222"/>
            <a:ext cx="171451" cy="214314"/>
          </a:xfrm>
          <a:custGeom>
            <a:avLst/>
            <a:gdLst/>
            <a:ahLst/>
            <a:cxnLst/>
            <a:rect l="0" t="0" r="0" b="0"/>
            <a:pathLst>
              <a:path w="171451" h="214314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20" y="12770"/>
                </a:lnTo>
                <a:lnTo>
                  <a:pt x="9290" y="15181"/>
                </a:lnTo>
                <a:lnTo>
                  <a:pt x="13020" y="20400"/>
                </a:lnTo>
                <a:lnTo>
                  <a:pt x="17852" y="25894"/>
                </a:lnTo>
                <a:lnTo>
                  <a:pt x="23174" y="31511"/>
                </a:lnTo>
                <a:lnTo>
                  <a:pt x="37190" y="45730"/>
                </a:lnTo>
                <a:lnTo>
                  <a:pt x="40034" y="49537"/>
                </a:lnTo>
                <a:lnTo>
                  <a:pt x="42882" y="53980"/>
                </a:lnTo>
                <a:lnTo>
                  <a:pt x="45733" y="58846"/>
                </a:lnTo>
                <a:lnTo>
                  <a:pt x="49539" y="63043"/>
                </a:lnTo>
                <a:lnTo>
                  <a:pt x="53981" y="66794"/>
                </a:lnTo>
                <a:lnTo>
                  <a:pt x="58848" y="70247"/>
                </a:lnTo>
                <a:lnTo>
                  <a:pt x="63045" y="74454"/>
                </a:lnTo>
                <a:lnTo>
                  <a:pt x="66795" y="79163"/>
                </a:lnTo>
                <a:lnTo>
                  <a:pt x="70247" y="84208"/>
                </a:lnTo>
                <a:lnTo>
                  <a:pt x="73502" y="88524"/>
                </a:lnTo>
                <a:lnTo>
                  <a:pt x="76624" y="92354"/>
                </a:lnTo>
                <a:lnTo>
                  <a:pt x="79657" y="95859"/>
                </a:lnTo>
                <a:lnTo>
                  <a:pt x="82633" y="100101"/>
                </a:lnTo>
                <a:lnTo>
                  <a:pt x="85569" y="104834"/>
                </a:lnTo>
                <a:lnTo>
                  <a:pt x="88478" y="109894"/>
                </a:lnTo>
                <a:lnTo>
                  <a:pt x="91371" y="114221"/>
                </a:lnTo>
                <a:lnTo>
                  <a:pt x="94251" y="118057"/>
                </a:lnTo>
                <a:lnTo>
                  <a:pt x="97125" y="121567"/>
                </a:lnTo>
                <a:lnTo>
                  <a:pt x="99992" y="125812"/>
                </a:lnTo>
                <a:lnTo>
                  <a:pt x="102857" y="130547"/>
                </a:lnTo>
                <a:lnTo>
                  <a:pt x="105719" y="135609"/>
                </a:lnTo>
                <a:lnTo>
                  <a:pt x="108580" y="139936"/>
                </a:lnTo>
                <a:lnTo>
                  <a:pt x="111439" y="143773"/>
                </a:lnTo>
                <a:lnTo>
                  <a:pt x="114298" y="147284"/>
                </a:lnTo>
                <a:lnTo>
                  <a:pt x="117157" y="150577"/>
                </a:lnTo>
                <a:lnTo>
                  <a:pt x="120015" y="153725"/>
                </a:lnTo>
                <a:lnTo>
                  <a:pt x="122873" y="156776"/>
                </a:lnTo>
                <a:lnTo>
                  <a:pt x="125730" y="160714"/>
                </a:lnTo>
                <a:lnTo>
                  <a:pt x="128588" y="165246"/>
                </a:lnTo>
                <a:lnTo>
                  <a:pt x="131445" y="170171"/>
                </a:lnTo>
                <a:lnTo>
                  <a:pt x="134303" y="174408"/>
                </a:lnTo>
                <a:lnTo>
                  <a:pt x="137160" y="178184"/>
                </a:lnTo>
                <a:lnTo>
                  <a:pt x="140018" y="181654"/>
                </a:lnTo>
                <a:lnTo>
                  <a:pt x="142875" y="183968"/>
                </a:lnTo>
                <a:lnTo>
                  <a:pt x="145733" y="185510"/>
                </a:lnTo>
                <a:lnTo>
                  <a:pt x="148591" y="186538"/>
                </a:lnTo>
                <a:lnTo>
                  <a:pt x="151448" y="188177"/>
                </a:lnTo>
                <a:lnTo>
                  <a:pt x="154306" y="190221"/>
                </a:lnTo>
                <a:lnTo>
                  <a:pt x="157163" y="192537"/>
                </a:lnTo>
                <a:lnTo>
                  <a:pt x="159068" y="195033"/>
                </a:lnTo>
                <a:lnTo>
                  <a:pt x="160339" y="197649"/>
                </a:lnTo>
                <a:lnTo>
                  <a:pt x="162376" y="204142"/>
                </a:lnTo>
                <a:lnTo>
                  <a:pt x="167280" y="209817"/>
                </a:lnTo>
                <a:lnTo>
                  <a:pt x="171450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112"/>
          <p:cNvSpPr/>
          <p:nvPr/>
        </p:nvSpPr>
        <p:spPr>
          <a:xfrm>
            <a:off x="7280909" y="2966085"/>
            <a:ext cx="162879" cy="180023"/>
          </a:xfrm>
          <a:custGeom>
            <a:avLst/>
            <a:gdLst/>
            <a:ahLst/>
            <a:cxnLst/>
            <a:rect l="0" t="0" r="0" b="0"/>
            <a:pathLst>
              <a:path w="162879" h="180023">
                <a:moveTo>
                  <a:pt x="162878" y="0"/>
                </a:moveTo>
                <a:lnTo>
                  <a:pt x="162878" y="4551"/>
                </a:lnTo>
                <a:lnTo>
                  <a:pt x="161926" y="6844"/>
                </a:lnTo>
                <a:lnTo>
                  <a:pt x="158327" y="11931"/>
                </a:lnTo>
                <a:lnTo>
                  <a:pt x="153553" y="17368"/>
                </a:lnTo>
                <a:lnTo>
                  <a:pt x="148256" y="22959"/>
                </a:lnTo>
                <a:lnTo>
                  <a:pt x="88185" y="83265"/>
                </a:lnTo>
                <a:lnTo>
                  <a:pt x="83555" y="88847"/>
                </a:lnTo>
                <a:lnTo>
                  <a:pt x="79516" y="94474"/>
                </a:lnTo>
                <a:lnTo>
                  <a:pt x="75871" y="100130"/>
                </a:lnTo>
                <a:lnTo>
                  <a:pt x="72488" y="105806"/>
                </a:lnTo>
                <a:lnTo>
                  <a:pt x="69281" y="111494"/>
                </a:lnTo>
                <a:lnTo>
                  <a:pt x="66190" y="117192"/>
                </a:lnTo>
                <a:lnTo>
                  <a:pt x="62224" y="121943"/>
                </a:lnTo>
                <a:lnTo>
                  <a:pt x="57675" y="126063"/>
                </a:lnTo>
                <a:lnTo>
                  <a:pt x="52738" y="129762"/>
                </a:lnTo>
                <a:lnTo>
                  <a:pt x="48494" y="134133"/>
                </a:lnTo>
                <a:lnTo>
                  <a:pt x="44712" y="138952"/>
                </a:lnTo>
                <a:lnTo>
                  <a:pt x="41238" y="144069"/>
                </a:lnTo>
                <a:lnTo>
                  <a:pt x="37970" y="148434"/>
                </a:lnTo>
                <a:lnTo>
                  <a:pt x="34839" y="152296"/>
                </a:lnTo>
                <a:lnTo>
                  <a:pt x="31798" y="155823"/>
                </a:lnTo>
                <a:lnTo>
                  <a:pt x="28820" y="159127"/>
                </a:lnTo>
                <a:lnTo>
                  <a:pt x="22969" y="165338"/>
                </a:lnTo>
                <a:lnTo>
                  <a:pt x="20076" y="167375"/>
                </a:lnTo>
                <a:lnTo>
                  <a:pt x="17194" y="168733"/>
                </a:lnTo>
                <a:lnTo>
                  <a:pt x="14320" y="169639"/>
                </a:lnTo>
                <a:lnTo>
                  <a:pt x="11452" y="171195"/>
                </a:lnTo>
                <a:lnTo>
                  <a:pt x="8587" y="173185"/>
                </a:lnTo>
                <a:lnTo>
                  <a:pt x="30" y="179998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113"/>
          <p:cNvSpPr/>
          <p:nvPr/>
        </p:nvSpPr>
        <p:spPr>
          <a:xfrm>
            <a:off x="7606665" y="3017520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8572"/>
                </a:moveTo>
                <a:lnTo>
                  <a:pt x="7381" y="8572"/>
                </a:lnTo>
                <a:lnTo>
                  <a:pt x="8731" y="7619"/>
                </a:lnTo>
                <a:lnTo>
                  <a:pt x="10583" y="6032"/>
                </a:lnTo>
                <a:lnTo>
                  <a:pt x="12770" y="4021"/>
                </a:lnTo>
                <a:lnTo>
                  <a:pt x="16133" y="2681"/>
                </a:lnTo>
                <a:lnTo>
                  <a:pt x="20281" y="1787"/>
                </a:lnTo>
                <a:lnTo>
                  <a:pt x="24950" y="1191"/>
                </a:lnTo>
                <a:lnTo>
                  <a:pt x="29968" y="794"/>
                </a:lnTo>
                <a:lnTo>
                  <a:pt x="35218" y="529"/>
                </a:lnTo>
                <a:lnTo>
                  <a:pt x="49170" y="157"/>
                </a:lnTo>
                <a:lnTo>
                  <a:pt x="88828" y="6"/>
                </a:lnTo>
                <a:lnTo>
                  <a:pt x="144068" y="0"/>
                </a:lnTo>
                <a:lnTo>
                  <a:pt x="148433" y="952"/>
                </a:lnTo>
                <a:lnTo>
                  <a:pt x="152295" y="2540"/>
                </a:lnTo>
                <a:lnTo>
                  <a:pt x="155823" y="4550"/>
                </a:lnTo>
                <a:lnTo>
                  <a:pt x="160079" y="5891"/>
                </a:lnTo>
                <a:lnTo>
                  <a:pt x="164822" y="6785"/>
                </a:lnTo>
                <a:lnTo>
                  <a:pt x="18002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114"/>
          <p:cNvSpPr/>
          <p:nvPr/>
        </p:nvSpPr>
        <p:spPr>
          <a:xfrm>
            <a:off x="7803981" y="2890164"/>
            <a:ext cx="205592" cy="238752"/>
          </a:xfrm>
          <a:custGeom>
            <a:avLst/>
            <a:gdLst/>
            <a:ahLst/>
            <a:cxnLst/>
            <a:rect l="0" t="0" r="0" b="0"/>
            <a:pathLst>
              <a:path w="205592" h="238752">
                <a:moveTo>
                  <a:pt x="42713" y="24486"/>
                </a:moveTo>
                <a:lnTo>
                  <a:pt x="42713" y="19935"/>
                </a:lnTo>
                <a:lnTo>
                  <a:pt x="44619" y="17642"/>
                </a:lnTo>
                <a:lnTo>
                  <a:pt x="47794" y="15160"/>
                </a:lnTo>
                <a:lnTo>
                  <a:pt x="57475" y="8885"/>
                </a:lnTo>
                <a:lnTo>
                  <a:pt x="63879" y="8027"/>
                </a:lnTo>
                <a:lnTo>
                  <a:pt x="68254" y="7798"/>
                </a:lnTo>
                <a:lnTo>
                  <a:pt x="73076" y="6693"/>
                </a:lnTo>
                <a:lnTo>
                  <a:pt x="78196" y="5004"/>
                </a:lnTo>
                <a:lnTo>
                  <a:pt x="83514" y="2925"/>
                </a:lnTo>
                <a:lnTo>
                  <a:pt x="88963" y="1540"/>
                </a:lnTo>
                <a:lnTo>
                  <a:pt x="94502" y="616"/>
                </a:lnTo>
                <a:lnTo>
                  <a:pt x="100100" y="0"/>
                </a:lnTo>
                <a:lnTo>
                  <a:pt x="105736" y="542"/>
                </a:lnTo>
                <a:lnTo>
                  <a:pt x="111398" y="1856"/>
                </a:lnTo>
                <a:lnTo>
                  <a:pt x="117078" y="3684"/>
                </a:lnTo>
                <a:lnTo>
                  <a:pt x="122770" y="4903"/>
                </a:lnTo>
                <a:lnTo>
                  <a:pt x="128470" y="5715"/>
                </a:lnTo>
                <a:lnTo>
                  <a:pt x="134175" y="6257"/>
                </a:lnTo>
                <a:lnTo>
                  <a:pt x="138931" y="7571"/>
                </a:lnTo>
                <a:lnTo>
                  <a:pt x="143054" y="9399"/>
                </a:lnTo>
                <a:lnTo>
                  <a:pt x="146753" y="11570"/>
                </a:lnTo>
                <a:lnTo>
                  <a:pt x="151127" y="14923"/>
                </a:lnTo>
                <a:lnTo>
                  <a:pt x="155947" y="19063"/>
                </a:lnTo>
                <a:lnTo>
                  <a:pt x="165430" y="27791"/>
                </a:lnTo>
                <a:lnTo>
                  <a:pt x="176123" y="38059"/>
                </a:lnTo>
                <a:lnTo>
                  <a:pt x="182333" y="44171"/>
                </a:lnTo>
                <a:lnTo>
                  <a:pt x="184371" y="48087"/>
                </a:lnTo>
                <a:lnTo>
                  <a:pt x="185729" y="52602"/>
                </a:lnTo>
                <a:lnTo>
                  <a:pt x="186635" y="57517"/>
                </a:lnTo>
                <a:lnTo>
                  <a:pt x="186286" y="63652"/>
                </a:lnTo>
                <a:lnTo>
                  <a:pt x="185101" y="70599"/>
                </a:lnTo>
                <a:lnTo>
                  <a:pt x="183358" y="78088"/>
                </a:lnTo>
                <a:lnTo>
                  <a:pt x="181244" y="84985"/>
                </a:lnTo>
                <a:lnTo>
                  <a:pt x="178882" y="91489"/>
                </a:lnTo>
                <a:lnTo>
                  <a:pt x="176355" y="97729"/>
                </a:lnTo>
                <a:lnTo>
                  <a:pt x="173718" y="103795"/>
                </a:lnTo>
                <a:lnTo>
                  <a:pt x="168248" y="115614"/>
                </a:lnTo>
                <a:lnTo>
                  <a:pt x="164503" y="121433"/>
                </a:lnTo>
                <a:lnTo>
                  <a:pt x="160102" y="127217"/>
                </a:lnTo>
                <a:lnTo>
                  <a:pt x="155262" y="132978"/>
                </a:lnTo>
                <a:lnTo>
                  <a:pt x="150131" y="138724"/>
                </a:lnTo>
                <a:lnTo>
                  <a:pt x="139350" y="150188"/>
                </a:lnTo>
                <a:lnTo>
                  <a:pt x="105533" y="184503"/>
                </a:lnTo>
                <a:lnTo>
                  <a:pt x="99834" y="189267"/>
                </a:lnTo>
                <a:lnTo>
                  <a:pt x="94129" y="193395"/>
                </a:lnTo>
                <a:lnTo>
                  <a:pt x="88420" y="197099"/>
                </a:lnTo>
                <a:lnTo>
                  <a:pt x="82710" y="201474"/>
                </a:lnTo>
                <a:lnTo>
                  <a:pt x="76997" y="206295"/>
                </a:lnTo>
                <a:lnTo>
                  <a:pt x="71284" y="211414"/>
                </a:lnTo>
                <a:lnTo>
                  <a:pt x="65571" y="215780"/>
                </a:lnTo>
                <a:lnTo>
                  <a:pt x="59857" y="219643"/>
                </a:lnTo>
                <a:lnTo>
                  <a:pt x="54142" y="223170"/>
                </a:lnTo>
                <a:lnTo>
                  <a:pt x="49380" y="226475"/>
                </a:lnTo>
                <a:lnTo>
                  <a:pt x="45253" y="229630"/>
                </a:lnTo>
                <a:lnTo>
                  <a:pt x="41549" y="232686"/>
                </a:lnTo>
                <a:lnTo>
                  <a:pt x="38127" y="234723"/>
                </a:lnTo>
                <a:lnTo>
                  <a:pt x="31785" y="236987"/>
                </a:lnTo>
                <a:lnTo>
                  <a:pt x="25792" y="237993"/>
                </a:lnTo>
                <a:lnTo>
                  <a:pt x="19953" y="238440"/>
                </a:lnTo>
                <a:lnTo>
                  <a:pt x="14182" y="238639"/>
                </a:lnTo>
                <a:lnTo>
                  <a:pt x="5579" y="238751"/>
                </a:lnTo>
                <a:lnTo>
                  <a:pt x="3670" y="237814"/>
                </a:lnTo>
                <a:lnTo>
                  <a:pt x="2397" y="236237"/>
                </a:lnTo>
                <a:lnTo>
                  <a:pt x="1548" y="234233"/>
                </a:lnTo>
                <a:lnTo>
                  <a:pt x="354" y="226862"/>
                </a:lnTo>
                <a:lnTo>
                  <a:pt x="75" y="221428"/>
                </a:lnTo>
                <a:lnTo>
                  <a:pt x="0" y="218646"/>
                </a:lnTo>
                <a:lnTo>
                  <a:pt x="903" y="215838"/>
                </a:lnTo>
                <a:lnTo>
                  <a:pt x="4446" y="210179"/>
                </a:lnTo>
                <a:lnTo>
                  <a:pt x="7677" y="207336"/>
                </a:lnTo>
                <a:lnTo>
                  <a:pt x="11736" y="204488"/>
                </a:lnTo>
                <a:lnTo>
                  <a:pt x="16347" y="201637"/>
                </a:lnTo>
                <a:lnTo>
                  <a:pt x="20373" y="199737"/>
                </a:lnTo>
                <a:lnTo>
                  <a:pt x="24010" y="198470"/>
                </a:lnTo>
                <a:lnTo>
                  <a:pt x="27387" y="197625"/>
                </a:lnTo>
                <a:lnTo>
                  <a:pt x="31544" y="196110"/>
                </a:lnTo>
                <a:lnTo>
                  <a:pt x="36219" y="194146"/>
                </a:lnTo>
                <a:lnTo>
                  <a:pt x="41241" y="191885"/>
                </a:lnTo>
                <a:lnTo>
                  <a:pt x="46495" y="190378"/>
                </a:lnTo>
                <a:lnTo>
                  <a:pt x="51902" y="189373"/>
                </a:lnTo>
                <a:lnTo>
                  <a:pt x="57412" y="188703"/>
                </a:lnTo>
                <a:lnTo>
                  <a:pt x="62038" y="188257"/>
                </a:lnTo>
                <a:lnTo>
                  <a:pt x="66073" y="187959"/>
                </a:lnTo>
                <a:lnTo>
                  <a:pt x="69717" y="187760"/>
                </a:lnTo>
                <a:lnTo>
                  <a:pt x="75003" y="188580"/>
                </a:lnTo>
                <a:lnTo>
                  <a:pt x="81385" y="190080"/>
                </a:lnTo>
                <a:lnTo>
                  <a:pt x="88498" y="192031"/>
                </a:lnTo>
                <a:lnTo>
                  <a:pt x="94191" y="193333"/>
                </a:lnTo>
                <a:lnTo>
                  <a:pt x="98939" y="194201"/>
                </a:lnTo>
                <a:lnTo>
                  <a:pt x="103058" y="194779"/>
                </a:lnTo>
                <a:lnTo>
                  <a:pt x="107708" y="196117"/>
                </a:lnTo>
                <a:lnTo>
                  <a:pt x="112714" y="197962"/>
                </a:lnTo>
                <a:lnTo>
                  <a:pt x="117955" y="200144"/>
                </a:lnTo>
                <a:lnTo>
                  <a:pt x="123355" y="201598"/>
                </a:lnTo>
                <a:lnTo>
                  <a:pt x="128859" y="202568"/>
                </a:lnTo>
                <a:lnTo>
                  <a:pt x="134434" y="203215"/>
                </a:lnTo>
                <a:lnTo>
                  <a:pt x="139103" y="204599"/>
                </a:lnTo>
                <a:lnTo>
                  <a:pt x="143168" y="206473"/>
                </a:lnTo>
                <a:lnTo>
                  <a:pt x="146831" y="208676"/>
                </a:lnTo>
                <a:lnTo>
                  <a:pt x="151178" y="211096"/>
                </a:lnTo>
                <a:lnTo>
                  <a:pt x="161087" y="216326"/>
                </a:lnTo>
                <a:lnTo>
                  <a:pt x="165444" y="218102"/>
                </a:lnTo>
                <a:lnTo>
                  <a:pt x="169302" y="219286"/>
                </a:lnTo>
                <a:lnTo>
                  <a:pt x="172825" y="220075"/>
                </a:lnTo>
                <a:lnTo>
                  <a:pt x="176128" y="221553"/>
                </a:lnTo>
                <a:lnTo>
                  <a:pt x="182336" y="225736"/>
                </a:lnTo>
                <a:lnTo>
                  <a:pt x="188270" y="228230"/>
                </a:lnTo>
                <a:lnTo>
                  <a:pt x="194083" y="229339"/>
                </a:lnTo>
                <a:lnTo>
                  <a:pt x="196967" y="229634"/>
                </a:lnTo>
                <a:lnTo>
                  <a:pt x="205591" y="2302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115"/>
          <p:cNvSpPr/>
          <p:nvPr/>
        </p:nvSpPr>
        <p:spPr>
          <a:xfrm>
            <a:off x="8052434" y="2880747"/>
            <a:ext cx="171042" cy="291079"/>
          </a:xfrm>
          <a:custGeom>
            <a:avLst/>
            <a:gdLst/>
            <a:ahLst/>
            <a:cxnLst/>
            <a:rect l="0" t="0" r="0" b="0"/>
            <a:pathLst>
              <a:path w="171042" h="291079">
                <a:moveTo>
                  <a:pt x="0" y="51048"/>
                </a:moveTo>
                <a:lnTo>
                  <a:pt x="0" y="38029"/>
                </a:lnTo>
                <a:lnTo>
                  <a:pt x="953" y="36653"/>
                </a:lnTo>
                <a:lnTo>
                  <a:pt x="2541" y="35736"/>
                </a:lnTo>
                <a:lnTo>
                  <a:pt x="7798" y="33765"/>
                </a:lnTo>
                <a:lnTo>
                  <a:pt x="11866" y="31906"/>
                </a:lnTo>
                <a:lnTo>
                  <a:pt x="16483" y="29714"/>
                </a:lnTo>
                <a:lnTo>
                  <a:pt x="20514" y="28253"/>
                </a:lnTo>
                <a:lnTo>
                  <a:pt x="24154" y="27278"/>
                </a:lnTo>
                <a:lnTo>
                  <a:pt x="27533" y="26629"/>
                </a:lnTo>
                <a:lnTo>
                  <a:pt x="31690" y="25244"/>
                </a:lnTo>
                <a:lnTo>
                  <a:pt x="36366" y="23367"/>
                </a:lnTo>
                <a:lnTo>
                  <a:pt x="41389" y="21164"/>
                </a:lnTo>
                <a:lnTo>
                  <a:pt x="46644" y="19695"/>
                </a:lnTo>
                <a:lnTo>
                  <a:pt x="52051" y="18716"/>
                </a:lnTo>
                <a:lnTo>
                  <a:pt x="57560" y="18063"/>
                </a:lnTo>
                <a:lnTo>
                  <a:pt x="63139" y="16675"/>
                </a:lnTo>
                <a:lnTo>
                  <a:pt x="68763" y="14798"/>
                </a:lnTo>
                <a:lnTo>
                  <a:pt x="74418" y="12594"/>
                </a:lnTo>
                <a:lnTo>
                  <a:pt x="81043" y="11124"/>
                </a:lnTo>
                <a:lnTo>
                  <a:pt x="88320" y="10144"/>
                </a:lnTo>
                <a:lnTo>
                  <a:pt x="96028" y="9491"/>
                </a:lnTo>
                <a:lnTo>
                  <a:pt x="102118" y="8103"/>
                </a:lnTo>
                <a:lnTo>
                  <a:pt x="107132" y="6226"/>
                </a:lnTo>
                <a:lnTo>
                  <a:pt x="111426" y="4021"/>
                </a:lnTo>
                <a:lnTo>
                  <a:pt x="116195" y="2552"/>
                </a:lnTo>
                <a:lnTo>
                  <a:pt x="121278" y="1572"/>
                </a:lnTo>
                <a:lnTo>
                  <a:pt x="126572" y="919"/>
                </a:lnTo>
                <a:lnTo>
                  <a:pt x="132007" y="483"/>
                </a:lnTo>
                <a:lnTo>
                  <a:pt x="137535" y="193"/>
                </a:lnTo>
                <a:lnTo>
                  <a:pt x="143125" y="0"/>
                </a:lnTo>
                <a:lnTo>
                  <a:pt x="147804" y="823"/>
                </a:lnTo>
                <a:lnTo>
                  <a:pt x="151876" y="2325"/>
                </a:lnTo>
                <a:lnTo>
                  <a:pt x="155544" y="4278"/>
                </a:lnTo>
                <a:lnTo>
                  <a:pt x="157989" y="6533"/>
                </a:lnTo>
                <a:lnTo>
                  <a:pt x="159619" y="8989"/>
                </a:lnTo>
                <a:lnTo>
                  <a:pt x="160705" y="11578"/>
                </a:lnTo>
                <a:lnTo>
                  <a:pt x="162382" y="13305"/>
                </a:lnTo>
                <a:lnTo>
                  <a:pt x="164453" y="14456"/>
                </a:lnTo>
                <a:lnTo>
                  <a:pt x="166786" y="15223"/>
                </a:lnTo>
                <a:lnTo>
                  <a:pt x="168340" y="17640"/>
                </a:lnTo>
                <a:lnTo>
                  <a:pt x="170068" y="25405"/>
                </a:lnTo>
                <a:lnTo>
                  <a:pt x="170836" y="32666"/>
                </a:lnTo>
                <a:lnTo>
                  <a:pt x="171041" y="35936"/>
                </a:lnTo>
                <a:lnTo>
                  <a:pt x="168729" y="44649"/>
                </a:lnTo>
                <a:lnTo>
                  <a:pt x="166778" y="49639"/>
                </a:lnTo>
                <a:lnTo>
                  <a:pt x="165479" y="54871"/>
                </a:lnTo>
                <a:lnTo>
                  <a:pt x="164612" y="60264"/>
                </a:lnTo>
                <a:lnTo>
                  <a:pt x="164035" y="65765"/>
                </a:lnTo>
                <a:lnTo>
                  <a:pt x="162696" y="72289"/>
                </a:lnTo>
                <a:lnTo>
                  <a:pt x="160852" y="79496"/>
                </a:lnTo>
                <a:lnTo>
                  <a:pt x="158671" y="87158"/>
                </a:lnTo>
                <a:lnTo>
                  <a:pt x="153706" y="103292"/>
                </a:lnTo>
                <a:lnTo>
                  <a:pt x="151048" y="111594"/>
                </a:lnTo>
                <a:lnTo>
                  <a:pt x="148324" y="119035"/>
                </a:lnTo>
                <a:lnTo>
                  <a:pt x="145555" y="125900"/>
                </a:lnTo>
                <a:lnTo>
                  <a:pt x="142757" y="132382"/>
                </a:lnTo>
                <a:lnTo>
                  <a:pt x="139939" y="139560"/>
                </a:lnTo>
                <a:lnTo>
                  <a:pt x="134268" y="155157"/>
                </a:lnTo>
                <a:lnTo>
                  <a:pt x="131422" y="162364"/>
                </a:lnTo>
                <a:lnTo>
                  <a:pt x="128572" y="169073"/>
                </a:lnTo>
                <a:lnTo>
                  <a:pt x="125720" y="175451"/>
                </a:lnTo>
                <a:lnTo>
                  <a:pt x="122866" y="182561"/>
                </a:lnTo>
                <a:lnTo>
                  <a:pt x="117154" y="198080"/>
                </a:lnTo>
                <a:lnTo>
                  <a:pt x="115251" y="205267"/>
                </a:lnTo>
                <a:lnTo>
                  <a:pt x="113982" y="211963"/>
                </a:lnTo>
                <a:lnTo>
                  <a:pt x="113135" y="218332"/>
                </a:lnTo>
                <a:lnTo>
                  <a:pt x="111619" y="224483"/>
                </a:lnTo>
                <a:lnTo>
                  <a:pt x="109656" y="230489"/>
                </a:lnTo>
                <a:lnTo>
                  <a:pt x="107393" y="236398"/>
                </a:lnTo>
                <a:lnTo>
                  <a:pt x="105886" y="241289"/>
                </a:lnTo>
                <a:lnTo>
                  <a:pt x="104211" y="249264"/>
                </a:lnTo>
                <a:lnTo>
                  <a:pt x="103466" y="255984"/>
                </a:lnTo>
                <a:lnTo>
                  <a:pt x="103267" y="259109"/>
                </a:lnTo>
                <a:lnTo>
                  <a:pt x="104088" y="262145"/>
                </a:lnTo>
                <a:lnTo>
                  <a:pt x="108840" y="270969"/>
                </a:lnTo>
                <a:lnTo>
                  <a:pt x="110287" y="276743"/>
                </a:lnTo>
                <a:lnTo>
                  <a:pt x="110929" y="282484"/>
                </a:lnTo>
                <a:lnTo>
                  <a:pt x="111443" y="2910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116"/>
          <p:cNvSpPr/>
          <p:nvPr/>
        </p:nvSpPr>
        <p:spPr>
          <a:xfrm>
            <a:off x="8413671" y="2974657"/>
            <a:ext cx="187405" cy="17146"/>
          </a:xfrm>
          <a:custGeom>
            <a:avLst/>
            <a:gdLst/>
            <a:ahLst/>
            <a:cxnLst/>
            <a:rect l="0" t="0" r="0" b="0"/>
            <a:pathLst>
              <a:path w="187405" h="17146">
                <a:moveTo>
                  <a:pt x="7381" y="17145"/>
                </a:moveTo>
                <a:lnTo>
                  <a:pt x="0" y="17145"/>
                </a:lnTo>
                <a:lnTo>
                  <a:pt x="10845" y="17145"/>
                </a:lnTo>
                <a:lnTo>
                  <a:pt x="13501" y="16193"/>
                </a:lnTo>
                <a:lnTo>
                  <a:pt x="16223" y="14605"/>
                </a:lnTo>
                <a:lnTo>
                  <a:pt x="18991" y="12594"/>
                </a:lnTo>
                <a:lnTo>
                  <a:pt x="22741" y="11253"/>
                </a:lnTo>
                <a:lnTo>
                  <a:pt x="27147" y="10360"/>
                </a:lnTo>
                <a:lnTo>
                  <a:pt x="31988" y="9764"/>
                </a:lnTo>
                <a:lnTo>
                  <a:pt x="38073" y="9367"/>
                </a:lnTo>
                <a:lnTo>
                  <a:pt x="44987" y="9102"/>
                </a:lnTo>
                <a:lnTo>
                  <a:pt x="65831" y="8730"/>
                </a:lnTo>
                <a:lnTo>
                  <a:pt x="72065" y="8677"/>
                </a:lnTo>
                <a:lnTo>
                  <a:pt x="78126" y="7690"/>
                </a:lnTo>
                <a:lnTo>
                  <a:pt x="84072" y="6079"/>
                </a:lnTo>
                <a:lnTo>
                  <a:pt x="89940" y="4053"/>
                </a:lnTo>
                <a:lnTo>
                  <a:pt x="96711" y="2702"/>
                </a:lnTo>
                <a:lnTo>
                  <a:pt x="104082" y="1801"/>
                </a:lnTo>
                <a:lnTo>
                  <a:pt x="111853" y="1201"/>
                </a:lnTo>
                <a:lnTo>
                  <a:pt x="118939" y="801"/>
                </a:lnTo>
                <a:lnTo>
                  <a:pt x="131893" y="356"/>
                </a:lnTo>
                <a:lnTo>
                  <a:pt x="173979" y="21"/>
                </a:lnTo>
                <a:lnTo>
                  <a:pt x="18740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117"/>
          <p:cNvSpPr/>
          <p:nvPr/>
        </p:nvSpPr>
        <p:spPr>
          <a:xfrm>
            <a:off x="8403907" y="3051810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17145"/>
                </a:moveTo>
                <a:lnTo>
                  <a:pt x="57582" y="17145"/>
                </a:lnTo>
                <a:lnTo>
                  <a:pt x="64105" y="16192"/>
                </a:lnTo>
                <a:lnTo>
                  <a:pt x="71312" y="14605"/>
                </a:lnTo>
                <a:lnTo>
                  <a:pt x="78975" y="12594"/>
                </a:lnTo>
                <a:lnTo>
                  <a:pt x="86939" y="11253"/>
                </a:lnTo>
                <a:lnTo>
                  <a:pt x="95108" y="10359"/>
                </a:lnTo>
                <a:lnTo>
                  <a:pt x="103410" y="9764"/>
                </a:lnTo>
                <a:lnTo>
                  <a:pt x="111802" y="9367"/>
                </a:lnTo>
                <a:lnTo>
                  <a:pt x="135362" y="8808"/>
                </a:lnTo>
                <a:lnTo>
                  <a:pt x="145251" y="8677"/>
                </a:lnTo>
                <a:lnTo>
                  <a:pt x="151126" y="7689"/>
                </a:lnTo>
                <a:lnTo>
                  <a:pt x="157901" y="6079"/>
                </a:lnTo>
                <a:lnTo>
                  <a:pt x="165275" y="4052"/>
                </a:lnTo>
                <a:lnTo>
                  <a:pt x="171144" y="2701"/>
                </a:lnTo>
                <a:lnTo>
                  <a:pt x="176008" y="1801"/>
                </a:lnTo>
                <a:lnTo>
                  <a:pt x="180203" y="1200"/>
                </a:lnTo>
                <a:lnTo>
                  <a:pt x="183953" y="800"/>
                </a:lnTo>
                <a:lnTo>
                  <a:pt x="187405" y="533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118"/>
          <p:cNvSpPr/>
          <p:nvPr/>
        </p:nvSpPr>
        <p:spPr>
          <a:xfrm>
            <a:off x="8670062" y="2906182"/>
            <a:ext cx="218481" cy="179906"/>
          </a:xfrm>
          <a:custGeom>
            <a:avLst/>
            <a:gdLst/>
            <a:ahLst/>
            <a:cxnLst/>
            <a:rect l="0" t="0" r="0" b="0"/>
            <a:pathLst>
              <a:path w="218481" h="179906">
                <a:moveTo>
                  <a:pt x="102463" y="8468"/>
                </a:moveTo>
                <a:lnTo>
                  <a:pt x="102463" y="3917"/>
                </a:lnTo>
                <a:lnTo>
                  <a:pt x="101511" y="2576"/>
                </a:lnTo>
                <a:lnTo>
                  <a:pt x="99923" y="1682"/>
                </a:lnTo>
                <a:lnTo>
                  <a:pt x="94244" y="0"/>
                </a:lnTo>
                <a:lnTo>
                  <a:pt x="89444" y="4477"/>
                </a:lnTo>
                <a:lnTo>
                  <a:pt x="87116" y="5807"/>
                </a:lnTo>
                <a:lnTo>
                  <a:pt x="81990" y="7285"/>
                </a:lnTo>
                <a:lnTo>
                  <a:pt x="76535" y="10482"/>
                </a:lnTo>
                <a:lnTo>
                  <a:pt x="70937" y="15078"/>
                </a:lnTo>
                <a:lnTo>
                  <a:pt x="65274" y="20295"/>
                </a:lnTo>
                <a:lnTo>
                  <a:pt x="40786" y="44458"/>
                </a:lnTo>
                <a:lnTo>
                  <a:pt x="26826" y="58396"/>
                </a:lnTo>
                <a:lnTo>
                  <a:pt x="22511" y="63661"/>
                </a:lnTo>
                <a:lnTo>
                  <a:pt x="18682" y="69075"/>
                </a:lnTo>
                <a:lnTo>
                  <a:pt x="15176" y="74590"/>
                </a:lnTo>
                <a:lnTo>
                  <a:pt x="12839" y="80172"/>
                </a:lnTo>
                <a:lnTo>
                  <a:pt x="11281" y="85798"/>
                </a:lnTo>
                <a:lnTo>
                  <a:pt x="10243" y="91454"/>
                </a:lnTo>
                <a:lnTo>
                  <a:pt x="8597" y="97129"/>
                </a:lnTo>
                <a:lnTo>
                  <a:pt x="6548" y="102818"/>
                </a:lnTo>
                <a:lnTo>
                  <a:pt x="4230" y="108515"/>
                </a:lnTo>
                <a:lnTo>
                  <a:pt x="2684" y="113266"/>
                </a:lnTo>
                <a:lnTo>
                  <a:pt x="1654" y="117386"/>
                </a:lnTo>
                <a:lnTo>
                  <a:pt x="966" y="121085"/>
                </a:lnTo>
                <a:lnTo>
                  <a:pt x="509" y="125456"/>
                </a:lnTo>
                <a:lnTo>
                  <a:pt x="204" y="130275"/>
                </a:lnTo>
                <a:lnTo>
                  <a:pt x="0" y="135392"/>
                </a:lnTo>
                <a:lnTo>
                  <a:pt x="817" y="139756"/>
                </a:lnTo>
                <a:lnTo>
                  <a:pt x="2314" y="143619"/>
                </a:lnTo>
                <a:lnTo>
                  <a:pt x="4264" y="147146"/>
                </a:lnTo>
                <a:lnTo>
                  <a:pt x="6517" y="150450"/>
                </a:lnTo>
                <a:lnTo>
                  <a:pt x="8972" y="153605"/>
                </a:lnTo>
                <a:lnTo>
                  <a:pt x="11561" y="156661"/>
                </a:lnTo>
                <a:lnTo>
                  <a:pt x="14238" y="159651"/>
                </a:lnTo>
                <a:lnTo>
                  <a:pt x="19754" y="165513"/>
                </a:lnTo>
                <a:lnTo>
                  <a:pt x="23512" y="168409"/>
                </a:lnTo>
                <a:lnTo>
                  <a:pt x="27921" y="171293"/>
                </a:lnTo>
                <a:lnTo>
                  <a:pt x="32766" y="174168"/>
                </a:lnTo>
                <a:lnTo>
                  <a:pt x="36948" y="176084"/>
                </a:lnTo>
                <a:lnTo>
                  <a:pt x="40689" y="177362"/>
                </a:lnTo>
                <a:lnTo>
                  <a:pt x="44134" y="178214"/>
                </a:lnTo>
                <a:lnTo>
                  <a:pt x="48337" y="178782"/>
                </a:lnTo>
                <a:lnTo>
                  <a:pt x="53044" y="179160"/>
                </a:lnTo>
                <a:lnTo>
                  <a:pt x="58087" y="179413"/>
                </a:lnTo>
                <a:lnTo>
                  <a:pt x="68770" y="179693"/>
                </a:lnTo>
                <a:lnTo>
                  <a:pt x="112763" y="179905"/>
                </a:lnTo>
                <a:lnTo>
                  <a:pt x="119807" y="178956"/>
                </a:lnTo>
                <a:lnTo>
                  <a:pt x="126408" y="177372"/>
                </a:lnTo>
                <a:lnTo>
                  <a:pt x="132714" y="175363"/>
                </a:lnTo>
                <a:lnTo>
                  <a:pt x="138822" y="173071"/>
                </a:lnTo>
                <a:lnTo>
                  <a:pt x="144799" y="170591"/>
                </a:lnTo>
                <a:lnTo>
                  <a:pt x="150691" y="167985"/>
                </a:lnTo>
                <a:lnTo>
                  <a:pt x="162315" y="162549"/>
                </a:lnTo>
                <a:lnTo>
                  <a:pt x="185299" y="151299"/>
                </a:lnTo>
                <a:lnTo>
                  <a:pt x="190072" y="148456"/>
                </a:lnTo>
                <a:lnTo>
                  <a:pt x="194207" y="145608"/>
                </a:lnTo>
                <a:lnTo>
                  <a:pt x="197916" y="142757"/>
                </a:lnTo>
                <a:lnTo>
                  <a:pt x="201340" y="138951"/>
                </a:lnTo>
                <a:lnTo>
                  <a:pt x="204576" y="134509"/>
                </a:lnTo>
                <a:lnTo>
                  <a:pt x="207686" y="129643"/>
                </a:lnTo>
                <a:lnTo>
                  <a:pt x="209759" y="125446"/>
                </a:lnTo>
                <a:lnTo>
                  <a:pt x="211141" y="121696"/>
                </a:lnTo>
                <a:lnTo>
                  <a:pt x="212062" y="118243"/>
                </a:lnTo>
                <a:lnTo>
                  <a:pt x="213630" y="114989"/>
                </a:lnTo>
                <a:lnTo>
                  <a:pt x="215626" y="111867"/>
                </a:lnTo>
                <a:lnTo>
                  <a:pt x="217910" y="108833"/>
                </a:lnTo>
                <a:lnTo>
                  <a:pt x="218480" y="105858"/>
                </a:lnTo>
                <a:lnTo>
                  <a:pt x="217907" y="102922"/>
                </a:lnTo>
                <a:lnTo>
                  <a:pt x="216573" y="100012"/>
                </a:lnTo>
                <a:lnTo>
                  <a:pt x="215684" y="96167"/>
                </a:lnTo>
                <a:lnTo>
                  <a:pt x="215091" y="91699"/>
                </a:lnTo>
                <a:lnTo>
                  <a:pt x="214696" y="86815"/>
                </a:lnTo>
                <a:lnTo>
                  <a:pt x="212527" y="82607"/>
                </a:lnTo>
                <a:lnTo>
                  <a:pt x="209176" y="78849"/>
                </a:lnTo>
                <a:lnTo>
                  <a:pt x="205038" y="75391"/>
                </a:lnTo>
                <a:lnTo>
                  <a:pt x="201327" y="72133"/>
                </a:lnTo>
                <a:lnTo>
                  <a:pt x="194662" y="65973"/>
                </a:lnTo>
                <a:lnTo>
                  <a:pt x="190598" y="62997"/>
                </a:lnTo>
                <a:lnTo>
                  <a:pt x="185986" y="60061"/>
                </a:lnTo>
                <a:lnTo>
                  <a:pt x="181003" y="57150"/>
                </a:lnTo>
                <a:lnTo>
                  <a:pt x="175779" y="54258"/>
                </a:lnTo>
                <a:lnTo>
                  <a:pt x="164893" y="48504"/>
                </a:lnTo>
                <a:lnTo>
                  <a:pt x="159323" y="46588"/>
                </a:lnTo>
                <a:lnTo>
                  <a:pt x="153704" y="45311"/>
                </a:lnTo>
                <a:lnTo>
                  <a:pt x="148054" y="44460"/>
                </a:lnTo>
                <a:lnTo>
                  <a:pt x="142382" y="43893"/>
                </a:lnTo>
                <a:lnTo>
                  <a:pt x="136695" y="43514"/>
                </a:lnTo>
                <a:lnTo>
                  <a:pt x="131000" y="43262"/>
                </a:lnTo>
                <a:lnTo>
                  <a:pt x="125297" y="42141"/>
                </a:lnTo>
                <a:lnTo>
                  <a:pt x="119591" y="40442"/>
                </a:lnTo>
                <a:lnTo>
                  <a:pt x="113881" y="38356"/>
                </a:lnTo>
                <a:lnTo>
                  <a:pt x="108170" y="36966"/>
                </a:lnTo>
                <a:lnTo>
                  <a:pt x="102457" y="36039"/>
                </a:lnTo>
                <a:lnTo>
                  <a:pt x="96745" y="35421"/>
                </a:lnTo>
                <a:lnTo>
                  <a:pt x="91030" y="35961"/>
                </a:lnTo>
                <a:lnTo>
                  <a:pt x="85316" y="37274"/>
                </a:lnTo>
                <a:lnTo>
                  <a:pt x="79602" y="39102"/>
                </a:lnTo>
                <a:lnTo>
                  <a:pt x="74839" y="40321"/>
                </a:lnTo>
                <a:lnTo>
                  <a:pt x="70713" y="41133"/>
                </a:lnTo>
                <a:lnTo>
                  <a:pt x="67008" y="41674"/>
                </a:lnTo>
                <a:lnTo>
                  <a:pt x="60353" y="42276"/>
                </a:lnTo>
                <a:lnTo>
                  <a:pt x="51028" y="427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119"/>
          <p:cNvSpPr/>
          <p:nvPr/>
        </p:nvSpPr>
        <p:spPr>
          <a:xfrm>
            <a:off x="6646544" y="2494597"/>
            <a:ext cx="137162" cy="1260158"/>
          </a:xfrm>
          <a:custGeom>
            <a:avLst/>
            <a:gdLst/>
            <a:ahLst/>
            <a:cxnLst/>
            <a:rect l="0" t="0" r="0" b="0"/>
            <a:pathLst>
              <a:path w="137162" h="1260158">
                <a:moveTo>
                  <a:pt x="137161" y="0"/>
                </a:moveTo>
                <a:lnTo>
                  <a:pt x="137161" y="62111"/>
                </a:lnTo>
                <a:lnTo>
                  <a:pt x="134621" y="75548"/>
                </a:lnTo>
                <a:lnTo>
                  <a:pt x="131269" y="88822"/>
                </a:lnTo>
                <a:lnTo>
                  <a:pt x="129118" y="123167"/>
                </a:lnTo>
                <a:lnTo>
                  <a:pt x="126205" y="155239"/>
                </a:lnTo>
                <a:lnTo>
                  <a:pt x="116688" y="204760"/>
                </a:lnTo>
                <a:lnTo>
                  <a:pt x="112997" y="241751"/>
                </a:lnTo>
                <a:lnTo>
                  <a:pt x="109594" y="270322"/>
                </a:lnTo>
                <a:lnTo>
                  <a:pt x="107353" y="285942"/>
                </a:lnTo>
                <a:lnTo>
                  <a:pt x="102323" y="315998"/>
                </a:lnTo>
                <a:lnTo>
                  <a:pt x="99648" y="330680"/>
                </a:lnTo>
                <a:lnTo>
                  <a:pt x="82836" y="436438"/>
                </a:lnTo>
                <a:lnTo>
                  <a:pt x="79679" y="473690"/>
                </a:lnTo>
                <a:lnTo>
                  <a:pt x="78836" y="492959"/>
                </a:lnTo>
                <a:lnTo>
                  <a:pt x="77323" y="513424"/>
                </a:lnTo>
                <a:lnTo>
                  <a:pt x="73101" y="556484"/>
                </a:lnTo>
                <a:lnTo>
                  <a:pt x="31430" y="929343"/>
                </a:lnTo>
                <a:lnTo>
                  <a:pt x="29526" y="957700"/>
                </a:lnTo>
                <a:lnTo>
                  <a:pt x="28257" y="986129"/>
                </a:lnTo>
                <a:lnTo>
                  <a:pt x="27411" y="1014607"/>
                </a:lnTo>
                <a:lnTo>
                  <a:pt x="24941" y="1042165"/>
                </a:lnTo>
                <a:lnTo>
                  <a:pt x="21390" y="1069109"/>
                </a:lnTo>
                <a:lnTo>
                  <a:pt x="17118" y="1095645"/>
                </a:lnTo>
                <a:lnTo>
                  <a:pt x="14270" y="1120955"/>
                </a:lnTo>
                <a:lnTo>
                  <a:pt x="12371" y="1145448"/>
                </a:lnTo>
                <a:lnTo>
                  <a:pt x="11105" y="1169397"/>
                </a:lnTo>
                <a:lnTo>
                  <a:pt x="7158" y="1208707"/>
                </a:lnTo>
                <a:lnTo>
                  <a:pt x="0" y="126015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120"/>
          <p:cNvSpPr/>
          <p:nvPr/>
        </p:nvSpPr>
        <p:spPr>
          <a:xfrm>
            <a:off x="5300662" y="3257550"/>
            <a:ext cx="205741" cy="257176"/>
          </a:xfrm>
          <a:custGeom>
            <a:avLst/>
            <a:gdLst/>
            <a:ahLst/>
            <a:cxnLst/>
            <a:rect l="0" t="0" r="0" b="0"/>
            <a:pathLst>
              <a:path w="205741" h="257176">
                <a:moveTo>
                  <a:pt x="0" y="0"/>
                </a:moveTo>
                <a:lnTo>
                  <a:pt x="0" y="7380"/>
                </a:lnTo>
                <a:lnTo>
                  <a:pt x="5892" y="15181"/>
                </a:lnTo>
                <a:lnTo>
                  <a:pt x="8730" y="23124"/>
                </a:lnTo>
                <a:lnTo>
                  <a:pt x="12770" y="28692"/>
                </a:lnTo>
                <a:lnTo>
                  <a:pt x="17741" y="34342"/>
                </a:lnTo>
                <a:lnTo>
                  <a:pt x="23125" y="40028"/>
                </a:lnTo>
                <a:lnTo>
                  <a:pt x="28693" y="45730"/>
                </a:lnTo>
                <a:lnTo>
                  <a:pt x="31511" y="49536"/>
                </a:lnTo>
                <a:lnTo>
                  <a:pt x="34342" y="53979"/>
                </a:lnTo>
                <a:lnTo>
                  <a:pt x="37182" y="58846"/>
                </a:lnTo>
                <a:lnTo>
                  <a:pt x="40028" y="63996"/>
                </a:lnTo>
                <a:lnTo>
                  <a:pt x="45731" y="74797"/>
                </a:lnTo>
                <a:lnTo>
                  <a:pt x="48585" y="79392"/>
                </a:lnTo>
                <a:lnTo>
                  <a:pt x="54296" y="87038"/>
                </a:lnTo>
                <a:lnTo>
                  <a:pt x="57152" y="91363"/>
                </a:lnTo>
                <a:lnTo>
                  <a:pt x="60009" y="96151"/>
                </a:lnTo>
                <a:lnTo>
                  <a:pt x="62866" y="101248"/>
                </a:lnTo>
                <a:lnTo>
                  <a:pt x="66675" y="106551"/>
                </a:lnTo>
                <a:lnTo>
                  <a:pt x="71120" y="111992"/>
                </a:lnTo>
                <a:lnTo>
                  <a:pt x="80187" y="122164"/>
                </a:lnTo>
                <a:lnTo>
                  <a:pt x="87391" y="129860"/>
                </a:lnTo>
                <a:lnTo>
                  <a:pt x="90646" y="134198"/>
                </a:lnTo>
                <a:lnTo>
                  <a:pt x="93768" y="138995"/>
                </a:lnTo>
                <a:lnTo>
                  <a:pt x="96801" y="144098"/>
                </a:lnTo>
                <a:lnTo>
                  <a:pt x="100730" y="149405"/>
                </a:lnTo>
                <a:lnTo>
                  <a:pt x="105253" y="154849"/>
                </a:lnTo>
                <a:lnTo>
                  <a:pt x="114407" y="165024"/>
                </a:lnTo>
                <a:lnTo>
                  <a:pt x="121650" y="172721"/>
                </a:lnTo>
                <a:lnTo>
                  <a:pt x="131083" y="182410"/>
                </a:lnTo>
                <a:lnTo>
                  <a:pt x="134061" y="186376"/>
                </a:lnTo>
                <a:lnTo>
                  <a:pt x="136999" y="190926"/>
                </a:lnTo>
                <a:lnTo>
                  <a:pt x="139910" y="195864"/>
                </a:lnTo>
                <a:lnTo>
                  <a:pt x="145685" y="203890"/>
                </a:lnTo>
                <a:lnTo>
                  <a:pt x="151426" y="210633"/>
                </a:lnTo>
                <a:lnTo>
                  <a:pt x="157154" y="216804"/>
                </a:lnTo>
                <a:lnTo>
                  <a:pt x="165732" y="225634"/>
                </a:lnTo>
                <a:lnTo>
                  <a:pt x="174307" y="234282"/>
                </a:lnTo>
                <a:lnTo>
                  <a:pt x="177165" y="236198"/>
                </a:lnTo>
                <a:lnTo>
                  <a:pt x="182880" y="238327"/>
                </a:lnTo>
                <a:lnTo>
                  <a:pt x="184785" y="239847"/>
                </a:lnTo>
                <a:lnTo>
                  <a:pt x="186055" y="241813"/>
                </a:lnTo>
                <a:lnTo>
                  <a:pt x="186901" y="244076"/>
                </a:lnTo>
                <a:lnTo>
                  <a:pt x="188419" y="245585"/>
                </a:lnTo>
                <a:lnTo>
                  <a:pt x="190382" y="246591"/>
                </a:lnTo>
                <a:lnTo>
                  <a:pt x="192644" y="247261"/>
                </a:lnTo>
                <a:lnTo>
                  <a:pt x="194152" y="248660"/>
                </a:lnTo>
                <a:lnTo>
                  <a:pt x="195157" y="250546"/>
                </a:lnTo>
                <a:lnTo>
                  <a:pt x="195827" y="252756"/>
                </a:lnTo>
                <a:lnTo>
                  <a:pt x="197227" y="254229"/>
                </a:lnTo>
                <a:lnTo>
                  <a:pt x="199112" y="255211"/>
                </a:lnTo>
                <a:lnTo>
                  <a:pt x="20574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121"/>
          <p:cNvSpPr/>
          <p:nvPr/>
        </p:nvSpPr>
        <p:spPr>
          <a:xfrm>
            <a:off x="5292090" y="3283298"/>
            <a:ext cx="214313" cy="222855"/>
          </a:xfrm>
          <a:custGeom>
            <a:avLst/>
            <a:gdLst/>
            <a:ahLst/>
            <a:cxnLst/>
            <a:rect l="0" t="0" r="0" b="0"/>
            <a:pathLst>
              <a:path w="214313" h="222855">
                <a:moveTo>
                  <a:pt x="214312" y="8542"/>
                </a:moveTo>
                <a:lnTo>
                  <a:pt x="214312" y="74"/>
                </a:lnTo>
                <a:lnTo>
                  <a:pt x="209762" y="0"/>
                </a:lnTo>
                <a:lnTo>
                  <a:pt x="208421" y="942"/>
                </a:lnTo>
                <a:lnTo>
                  <a:pt x="207527" y="2523"/>
                </a:lnTo>
                <a:lnTo>
                  <a:pt x="206931" y="4529"/>
                </a:lnTo>
                <a:lnTo>
                  <a:pt x="203729" y="9299"/>
                </a:lnTo>
                <a:lnTo>
                  <a:pt x="201542" y="11903"/>
                </a:lnTo>
                <a:lnTo>
                  <a:pt x="199131" y="13641"/>
                </a:lnTo>
                <a:lnTo>
                  <a:pt x="193913" y="15570"/>
                </a:lnTo>
                <a:lnTo>
                  <a:pt x="191187" y="17990"/>
                </a:lnTo>
                <a:lnTo>
                  <a:pt x="188418" y="21508"/>
                </a:lnTo>
                <a:lnTo>
                  <a:pt x="185619" y="25758"/>
                </a:lnTo>
                <a:lnTo>
                  <a:pt x="182801" y="29545"/>
                </a:lnTo>
                <a:lnTo>
                  <a:pt x="177130" y="36291"/>
                </a:lnTo>
                <a:lnTo>
                  <a:pt x="171434" y="42465"/>
                </a:lnTo>
                <a:lnTo>
                  <a:pt x="164775" y="49336"/>
                </a:lnTo>
                <a:lnTo>
                  <a:pt x="155465" y="58740"/>
                </a:lnTo>
                <a:lnTo>
                  <a:pt x="150316" y="62962"/>
                </a:lnTo>
                <a:lnTo>
                  <a:pt x="144978" y="66730"/>
                </a:lnTo>
                <a:lnTo>
                  <a:pt x="139514" y="70194"/>
                </a:lnTo>
                <a:lnTo>
                  <a:pt x="134920" y="74408"/>
                </a:lnTo>
                <a:lnTo>
                  <a:pt x="130904" y="79123"/>
                </a:lnTo>
                <a:lnTo>
                  <a:pt x="127274" y="84171"/>
                </a:lnTo>
                <a:lnTo>
                  <a:pt x="122949" y="89441"/>
                </a:lnTo>
                <a:lnTo>
                  <a:pt x="118161" y="94860"/>
                </a:lnTo>
                <a:lnTo>
                  <a:pt x="113064" y="100377"/>
                </a:lnTo>
                <a:lnTo>
                  <a:pt x="107761" y="105007"/>
                </a:lnTo>
                <a:lnTo>
                  <a:pt x="102321" y="109048"/>
                </a:lnTo>
                <a:lnTo>
                  <a:pt x="96789" y="112693"/>
                </a:lnTo>
                <a:lnTo>
                  <a:pt x="92148" y="117028"/>
                </a:lnTo>
                <a:lnTo>
                  <a:pt x="88102" y="121824"/>
                </a:lnTo>
                <a:lnTo>
                  <a:pt x="84452" y="126926"/>
                </a:lnTo>
                <a:lnTo>
                  <a:pt x="81066" y="131279"/>
                </a:lnTo>
                <a:lnTo>
                  <a:pt x="77857" y="135134"/>
                </a:lnTo>
                <a:lnTo>
                  <a:pt x="74764" y="138657"/>
                </a:lnTo>
                <a:lnTo>
                  <a:pt x="70797" y="142910"/>
                </a:lnTo>
                <a:lnTo>
                  <a:pt x="61310" y="152716"/>
                </a:lnTo>
                <a:lnTo>
                  <a:pt x="57066" y="157998"/>
                </a:lnTo>
                <a:lnTo>
                  <a:pt x="53284" y="163424"/>
                </a:lnTo>
                <a:lnTo>
                  <a:pt x="49810" y="168947"/>
                </a:lnTo>
                <a:lnTo>
                  <a:pt x="46541" y="173581"/>
                </a:lnTo>
                <a:lnTo>
                  <a:pt x="43410" y="177623"/>
                </a:lnTo>
                <a:lnTo>
                  <a:pt x="40370" y="181270"/>
                </a:lnTo>
                <a:lnTo>
                  <a:pt x="34452" y="187862"/>
                </a:lnTo>
                <a:lnTo>
                  <a:pt x="28646" y="193967"/>
                </a:lnTo>
                <a:lnTo>
                  <a:pt x="176" y="222677"/>
                </a:lnTo>
                <a:lnTo>
                  <a:pt x="0" y="2228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122"/>
          <p:cNvSpPr/>
          <p:nvPr/>
        </p:nvSpPr>
        <p:spPr>
          <a:xfrm>
            <a:off x="5566442" y="3248986"/>
            <a:ext cx="145701" cy="325738"/>
          </a:xfrm>
          <a:custGeom>
            <a:avLst/>
            <a:gdLst/>
            <a:ahLst/>
            <a:cxnLst/>
            <a:rect l="0" t="0" r="0" b="0"/>
            <a:pathLst>
              <a:path w="145701" h="325738">
                <a:moveTo>
                  <a:pt x="145700" y="8564"/>
                </a:moveTo>
                <a:lnTo>
                  <a:pt x="145700" y="22"/>
                </a:lnTo>
                <a:lnTo>
                  <a:pt x="141149" y="0"/>
                </a:lnTo>
                <a:lnTo>
                  <a:pt x="139808" y="950"/>
                </a:lnTo>
                <a:lnTo>
                  <a:pt x="138915" y="2535"/>
                </a:lnTo>
                <a:lnTo>
                  <a:pt x="138319" y="4545"/>
                </a:lnTo>
                <a:lnTo>
                  <a:pt x="136969" y="5884"/>
                </a:lnTo>
                <a:lnTo>
                  <a:pt x="135117" y="6777"/>
                </a:lnTo>
                <a:lnTo>
                  <a:pt x="132930" y="7373"/>
                </a:lnTo>
                <a:lnTo>
                  <a:pt x="130519" y="8722"/>
                </a:lnTo>
                <a:lnTo>
                  <a:pt x="127960" y="10574"/>
                </a:lnTo>
                <a:lnTo>
                  <a:pt x="125300" y="12762"/>
                </a:lnTo>
                <a:lnTo>
                  <a:pt x="122575" y="15172"/>
                </a:lnTo>
                <a:lnTo>
                  <a:pt x="117007" y="20391"/>
                </a:lnTo>
                <a:lnTo>
                  <a:pt x="108518" y="28684"/>
                </a:lnTo>
                <a:lnTo>
                  <a:pt x="105672" y="30549"/>
                </a:lnTo>
                <a:lnTo>
                  <a:pt x="102822" y="31793"/>
                </a:lnTo>
                <a:lnTo>
                  <a:pt x="99970" y="32623"/>
                </a:lnTo>
                <a:lnTo>
                  <a:pt x="96163" y="35080"/>
                </a:lnTo>
                <a:lnTo>
                  <a:pt x="91721" y="38624"/>
                </a:lnTo>
                <a:lnTo>
                  <a:pt x="86854" y="42892"/>
                </a:lnTo>
                <a:lnTo>
                  <a:pt x="78906" y="50173"/>
                </a:lnTo>
                <a:lnTo>
                  <a:pt x="75453" y="53448"/>
                </a:lnTo>
                <a:lnTo>
                  <a:pt x="72199" y="57536"/>
                </a:lnTo>
                <a:lnTo>
                  <a:pt x="69077" y="62167"/>
                </a:lnTo>
                <a:lnTo>
                  <a:pt x="66043" y="67160"/>
                </a:lnTo>
                <a:lnTo>
                  <a:pt x="63068" y="71440"/>
                </a:lnTo>
                <a:lnTo>
                  <a:pt x="60132" y="75246"/>
                </a:lnTo>
                <a:lnTo>
                  <a:pt x="57222" y="78736"/>
                </a:lnTo>
                <a:lnTo>
                  <a:pt x="53377" y="82968"/>
                </a:lnTo>
                <a:lnTo>
                  <a:pt x="44026" y="92749"/>
                </a:lnTo>
                <a:lnTo>
                  <a:pt x="40770" y="97073"/>
                </a:lnTo>
                <a:lnTo>
                  <a:pt x="37152" y="104416"/>
                </a:lnTo>
                <a:lnTo>
                  <a:pt x="33004" y="113395"/>
                </a:lnTo>
                <a:lnTo>
                  <a:pt x="14181" y="151554"/>
                </a:lnTo>
                <a:lnTo>
                  <a:pt x="12301" y="157230"/>
                </a:lnTo>
                <a:lnTo>
                  <a:pt x="11047" y="162920"/>
                </a:lnTo>
                <a:lnTo>
                  <a:pt x="10212" y="168618"/>
                </a:lnTo>
                <a:lnTo>
                  <a:pt x="9283" y="177489"/>
                </a:lnTo>
                <a:lnTo>
                  <a:pt x="9035" y="181188"/>
                </a:lnTo>
                <a:lnTo>
                  <a:pt x="6220" y="190378"/>
                </a:lnTo>
                <a:lnTo>
                  <a:pt x="2746" y="199860"/>
                </a:lnTo>
                <a:lnTo>
                  <a:pt x="1203" y="207249"/>
                </a:lnTo>
                <a:lnTo>
                  <a:pt x="517" y="216248"/>
                </a:lnTo>
                <a:lnTo>
                  <a:pt x="212" y="225646"/>
                </a:lnTo>
                <a:lnTo>
                  <a:pt x="40" y="237243"/>
                </a:lnTo>
                <a:lnTo>
                  <a:pt x="0" y="247042"/>
                </a:lnTo>
                <a:lnTo>
                  <a:pt x="942" y="251369"/>
                </a:lnTo>
                <a:lnTo>
                  <a:pt x="5865" y="262010"/>
                </a:lnTo>
                <a:lnTo>
                  <a:pt x="7351" y="268209"/>
                </a:lnTo>
                <a:lnTo>
                  <a:pt x="10552" y="274139"/>
                </a:lnTo>
                <a:lnTo>
                  <a:pt x="12738" y="277054"/>
                </a:lnTo>
                <a:lnTo>
                  <a:pt x="15169" y="282832"/>
                </a:lnTo>
                <a:lnTo>
                  <a:pt x="15816" y="285707"/>
                </a:lnTo>
                <a:lnTo>
                  <a:pt x="19077" y="291441"/>
                </a:lnTo>
                <a:lnTo>
                  <a:pt x="24379" y="298332"/>
                </a:lnTo>
                <a:lnTo>
                  <a:pt x="25105" y="301815"/>
                </a:lnTo>
                <a:lnTo>
                  <a:pt x="25298" y="304077"/>
                </a:lnTo>
                <a:lnTo>
                  <a:pt x="26380" y="306538"/>
                </a:lnTo>
                <a:lnTo>
                  <a:pt x="30121" y="311812"/>
                </a:lnTo>
                <a:lnTo>
                  <a:pt x="32452" y="313599"/>
                </a:lnTo>
                <a:lnTo>
                  <a:pt x="34959" y="314791"/>
                </a:lnTo>
                <a:lnTo>
                  <a:pt x="42369" y="317034"/>
                </a:lnTo>
                <a:lnTo>
                  <a:pt x="45165" y="319651"/>
                </a:lnTo>
                <a:lnTo>
                  <a:pt x="51038" y="325390"/>
                </a:lnTo>
                <a:lnTo>
                  <a:pt x="53781" y="325588"/>
                </a:lnTo>
                <a:lnTo>
                  <a:pt x="59613" y="325737"/>
                </a:lnTo>
                <a:lnTo>
                  <a:pt x="59975" y="3171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123"/>
          <p:cNvSpPr/>
          <p:nvPr/>
        </p:nvSpPr>
        <p:spPr>
          <a:xfrm>
            <a:off x="6192202" y="3266488"/>
            <a:ext cx="205487" cy="282483"/>
          </a:xfrm>
          <a:custGeom>
            <a:avLst/>
            <a:gdLst/>
            <a:ahLst/>
            <a:cxnLst/>
            <a:rect l="0" t="0" r="0" b="0"/>
            <a:pathLst>
              <a:path w="205487" h="282483">
                <a:moveTo>
                  <a:pt x="0" y="59641"/>
                </a:moveTo>
                <a:lnTo>
                  <a:pt x="0" y="51422"/>
                </a:lnTo>
                <a:lnTo>
                  <a:pt x="4551" y="46623"/>
                </a:lnTo>
                <a:lnTo>
                  <a:pt x="6844" y="45247"/>
                </a:lnTo>
                <a:lnTo>
                  <a:pt x="11932" y="43719"/>
                </a:lnTo>
                <a:lnTo>
                  <a:pt x="17368" y="40500"/>
                </a:lnTo>
                <a:lnTo>
                  <a:pt x="22959" y="35894"/>
                </a:lnTo>
                <a:lnTo>
                  <a:pt x="28619" y="30672"/>
                </a:lnTo>
                <a:lnTo>
                  <a:pt x="32414" y="27946"/>
                </a:lnTo>
                <a:lnTo>
                  <a:pt x="36849" y="25176"/>
                </a:lnTo>
                <a:lnTo>
                  <a:pt x="41712" y="22377"/>
                </a:lnTo>
                <a:lnTo>
                  <a:pt x="45905" y="19559"/>
                </a:lnTo>
                <a:lnTo>
                  <a:pt x="49653" y="16727"/>
                </a:lnTo>
                <a:lnTo>
                  <a:pt x="53105" y="13887"/>
                </a:lnTo>
                <a:lnTo>
                  <a:pt x="57311" y="11994"/>
                </a:lnTo>
                <a:lnTo>
                  <a:pt x="62020" y="10731"/>
                </a:lnTo>
                <a:lnTo>
                  <a:pt x="67064" y="9890"/>
                </a:lnTo>
                <a:lnTo>
                  <a:pt x="72332" y="9329"/>
                </a:lnTo>
                <a:lnTo>
                  <a:pt x="77749" y="8955"/>
                </a:lnTo>
                <a:lnTo>
                  <a:pt x="83265" y="8705"/>
                </a:lnTo>
                <a:lnTo>
                  <a:pt x="88847" y="7586"/>
                </a:lnTo>
                <a:lnTo>
                  <a:pt x="94474" y="5888"/>
                </a:lnTo>
                <a:lnTo>
                  <a:pt x="100130" y="3804"/>
                </a:lnTo>
                <a:lnTo>
                  <a:pt x="104853" y="2414"/>
                </a:lnTo>
                <a:lnTo>
                  <a:pt x="108955" y="1487"/>
                </a:lnTo>
                <a:lnTo>
                  <a:pt x="112642" y="869"/>
                </a:lnTo>
                <a:lnTo>
                  <a:pt x="117004" y="457"/>
                </a:lnTo>
                <a:lnTo>
                  <a:pt x="121818" y="183"/>
                </a:lnTo>
                <a:lnTo>
                  <a:pt x="126932" y="0"/>
                </a:lnTo>
                <a:lnTo>
                  <a:pt x="130341" y="831"/>
                </a:lnTo>
                <a:lnTo>
                  <a:pt x="132614" y="2337"/>
                </a:lnTo>
                <a:lnTo>
                  <a:pt x="134130" y="4293"/>
                </a:lnTo>
                <a:lnTo>
                  <a:pt x="136092" y="5598"/>
                </a:lnTo>
                <a:lnTo>
                  <a:pt x="140812" y="7047"/>
                </a:lnTo>
                <a:lnTo>
                  <a:pt x="146086" y="10231"/>
                </a:lnTo>
                <a:lnTo>
                  <a:pt x="148826" y="12414"/>
                </a:lnTo>
                <a:lnTo>
                  <a:pt x="150652" y="14821"/>
                </a:lnTo>
                <a:lnTo>
                  <a:pt x="151870" y="17379"/>
                </a:lnTo>
                <a:lnTo>
                  <a:pt x="153223" y="22761"/>
                </a:lnTo>
                <a:lnTo>
                  <a:pt x="153984" y="31146"/>
                </a:lnTo>
                <a:lnTo>
                  <a:pt x="154163" y="36817"/>
                </a:lnTo>
                <a:lnTo>
                  <a:pt x="153257" y="39662"/>
                </a:lnTo>
                <a:lnTo>
                  <a:pt x="149712" y="45364"/>
                </a:lnTo>
                <a:lnTo>
                  <a:pt x="147502" y="53614"/>
                </a:lnTo>
                <a:lnTo>
                  <a:pt x="146912" y="58481"/>
                </a:lnTo>
                <a:lnTo>
                  <a:pt x="145566" y="62678"/>
                </a:lnTo>
                <a:lnTo>
                  <a:pt x="141531" y="69881"/>
                </a:lnTo>
                <a:lnTo>
                  <a:pt x="136563" y="76257"/>
                </a:lnTo>
                <a:lnTo>
                  <a:pt x="131180" y="82266"/>
                </a:lnTo>
                <a:lnTo>
                  <a:pt x="125613" y="88112"/>
                </a:lnTo>
                <a:lnTo>
                  <a:pt x="121842" y="91004"/>
                </a:lnTo>
                <a:lnTo>
                  <a:pt x="117423" y="93885"/>
                </a:lnTo>
                <a:lnTo>
                  <a:pt x="112572" y="96758"/>
                </a:lnTo>
                <a:lnTo>
                  <a:pt x="108385" y="98674"/>
                </a:lnTo>
                <a:lnTo>
                  <a:pt x="104642" y="99950"/>
                </a:lnTo>
                <a:lnTo>
                  <a:pt x="101194" y="100801"/>
                </a:lnTo>
                <a:lnTo>
                  <a:pt x="94823" y="104288"/>
                </a:lnTo>
                <a:lnTo>
                  <a:pt x="87522" y="109736"/>
                </a:lnTo>
                <a:lnTo>
                  <a:pt x="81707" y="115230"/>
                </a:lnTo>
                <a:lnTo>
                  <a:pt x="77271" y="119534"/>
                </a:lnTo>
                <a:lnTo>
                  <a:pt x="83068" y="119627"/>
                </a:lnTo>
                <a:lnTo>
                  <a:pt x="84544" y="119639"/>
                </a:lnTo>
                <a:lnTo>
                  <a:pt x="89926" y="115095"/>
                </a:lnTo>
                <a:lnTo>
                  <a:pt x="92336" y="113756"/>
                </a:lnTo>
                <a:lnTo>
                  <a:pt x="97553" y="112267"/>
                </a:lnTo>
                <a:lnTo>
                  <a:pt x="101230" y="111870"/>
                </a:lnTo>
                <a:lnTo>
                  <a:pt x="105587" y="111606"/>
                </a:lnTo>
                <a:lnTo>
                  <a:pt x="110397" y="111429"/>
                </a:lnTo>
                <a:lnTo>
                  <a:pt x="115507" y="112264"/>
                </a:lnTo>
                <a:lnTo>
                  <a:pt x="120820" y="113773"/>
                </a:lnTo>
                <a:lnTo>
                  <a:pt x="126267" y="115732"/>
                </a:lnTo>
                <a:lnTo>
                  <a:pt x="130850" y="117038"/>
                </a:lnTo>
                <a:lnTo>
                  <a:pt x="134859" y="117908"/>
                </a:lnTo>
                <a:lnTo>
                  <a:pt x="138483" y="118489"/>
                </a:lnTo>
                <a:lnTo>
                  <a:pt x="142805" y="119828"/>
                </a:lnTo>
                <a:lnTo>
                  <a:pt x="147591" y="121673"/>
                </a:lnTo>
                <a:lnTo>
                  <a:pt x="152686" y="123856"/>
                </a:lnTo>
                <a:lnTo>
                  <a:pt x="157036" y="126264"/>
                </a:lnTo>
                <a:lnTo>
                  <a:pt x="160888" y="128821"/>
                </a:lnTo>
                <a:lnTo>
                  <a:pt x="164408" y="131479"/>
                </a:lnTo>
                <a:lnTo>
                  <a:pt x="167709" y="134203"/>
                </a:lnTo>
                <a:lnTo>
                  <a:pt x="173915" y="139770"/>
                </a:lnTo>
                <a:lnTo>
                  <a:pt x="179848" y="145419"/>
                </a:lnTo>
                <a:lnTo>
                  <a:pt x="182764" y="148259"/>
                </a:lnTo>
                <a:lnTo>
                  <a:pt x="186612" y="151105"/>
                </a:lnTo>
                <a:lnTo>
                  <a:pt x="191083" y="153955"/>
                </a:lnTo>
                <a:lnTo>
                  <a:pt x="195969" y="156807"/>
                </a:lnTo>
                <a:lnTo>
                  <a:pt x="199226" y="159661"/>
                </a:lnTo>
                <a:lnTo>
                  <a:pt x="201397" y="162516"/>
                </a:lnTo>
                <a:lnTo>
                  <a:pt x="202845" y="165372"/>
                </a:lnTo>
                <a:lnTo>
                  <a:pt x="204454" y="173626"/>
                </a:lnTo>
                <a:lnTo>
                  <a:pt x="204883" y="178493"/>
                </a:lnTo>
                <a:lnTo>
                  <a:pt x="205359" y="186442"/>
                </a:lnTo>
                <a:lnTo>
                  <a:pt x="205486" y="189895"/>
                </a:lnTo>
                <a:lnTo>
                  <a:pt x="204618" y="194103"/>
                </a:lnTo>
                <a:lnTo>
                  <a:pt x="203087" y="198812"/>
                </a:lnTo>
                <a:lnTo>
                  <a:pt x="201114" y="203857"/>
                </a:lnTo>
                <a:lnTo>
                  <a:pt x="197894" y="208173"/>
                </a:lnTo>
                <a:lnTo>
                  <a:pt x="193841" y="212002"/>
                </a:lnTo>
                <a:lnTo>
                  <a:pt x="189236" y="215508"/>
                </a:lnTo>
                <a:lnTo>
                  <a:pt x="185212" y="218797"/>
                </a:lnTo>
                <a:lnTo>
                  <a:pt x="181577" y="221943"/>
                </a:lnTo>
                <a:lnTo>
                  <a:pt x="178202" y="224993"/>
                </a:lnTo>
                <a:lnTo>
                  <a:pt x="171911" y="233461"/>
                </a:lnTo>
                <a:lnTo>
                  <a:pt x="168900" y="238386"/>
                </a:lnTo>
                <a:lnTo>
                  <a:pt x="164987" y="242622"/>
                </a:lnTo>
                <a:lnTo>
                  <a:pt x="160474" y="246399"/>
                </a:lnTo>
                <a:lnTo>
                  <a:pt x="155560" y="249869"/>
                </a:lnTo>
                <a:lnTo>
                  <a:pt x="150379" y="253135"/>
                </a:lnTo>
                <a:lnTo>
                  <a:pt x="145020" y="256264"/>
                </a:lnTo>
                <a:lnTo>
                  <a:pt x="139543" y="259304"/>
                </a:lnTo>
                <a:lnTo>
                  <a:pt x="134938" y="262282"/>
                </a:lnTo>
                <a:lnTo>
                  <a:pt x="130916" y="265220"/>
                </a:lnTo>
                <a:lnTo>
                  <a:pt x="127283" y="268132"/>
                </a:lnTo>
                <a:lnTo>
                  <a:pt x="122003" y="271025"/>
                </a:lnTo>
                <a:lnTo>
                  <a:pt x="115625" y="273906"/>
                </a:lnTo>
                <a:lnTo>
                  <a:pt x="108516" y="276780"/>
                </a:lnTo>
                <a:lnTo>
                  <a:pt x="102824" y="278695"/>
                </a:lnTo>
                <a:lnTo>
                  <a:pt x="98077" y="279973"/>
                </a:lnTo>
                <a:lnTo>
                  <a:pt x="93960" y="280824"/>
                </a:lnTo>
                <a:lnTo>
                  <a:pt x="89309" y="281391"/>
                </a:lnTo>
                <a:lnTo>
                  <a:pt x="84305" y="281770"/>
                </a:lnTo>
                <a:lnTo>
                  <a:pt x="79063" y="282022"/>
                </a:lnTo>
                <a:lnTo>
                  <a:pt x="68159" y="282302"/>
                </a:lnTo>
                <a:lnTo>
                  <a:pt x="50188" y="282482"/>
                </a:lnTo>
                <a:lnTo>
                  <a:pt x="45841" y="281545"/>
                </a:lnTo>
                <a:lnTo>
                  <a:pt x="41038" y="279967"/>
                </a:lnTo>
                <a:lnTo>
                  <a:pt x="35931" y="277963"/>
                </a:lnTo>
                <a:lnTo>
                  <a:pt x="31574" y="276626"/>
                </a:lnTo>
                <a:lnTo>
                  <a:pt x="27717" y="275736"/>
                </a:lnTo>
                <a:lnTo>
                  <a:pt x="24193" y="275142"/>
                </a:lnTo>
                <a:lnTo>
                  <a:pt x="20891" y="273793"/>
                </a:lnTo>
                <a:lnTo>
                  <a:pt x="14683" y="269755"/>
                </a:lnTo>
                <a:lnTo>
                  <a:pt x="8748" y="267325"/>
                </a:lnTo>
                <a:lnTo>
                  <a:pt x="0" y="2653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124"/>
          <p:cNvSpPr/>
          <p:nvPr/>
        </p:nvSpPr>
        <p:spPr>
          <a:xfrm>
            <a:off x="5720715" y="3317557"/>
            <a:ext cx="154306" cy="214314"/>
          </a:xfrm>
          <a:custGeom>
            <a:avLst/>
            <a:gdLst/>
            <a:ahLst/>
            <a:cxnLst/>
            <a:rect l="0" t="0" r="0" b="0"/>
            <a:pathLst>
              <a:path w="154306" h="214314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19" y="12770"/>
                </a:lnTo>
                <a:lnTo>
                  <a:pt x="9289" y="15181"/>
                </a:lnTo>
                <a:lnTo>
                  <a:pt x="13018" y="20400"/>
                </a:lnTo>
                <a:lnTo>
                  <a:pt x="15346" y="23125"/>
                </a:lnTo>
                <a:lnTo>
                  <a:pt x="17851" y="25894"/>
                </a:lnTo>
                <a:lnTo>
                  <a:pt x="20473" y="28693"/>
                </a:lnTo>
                <a:lnTo>
                  <a:pt x="23173" y="32464"/>
                </a:lnTo>
                <a:lnTo>
                  <a:pt x="25926" y="36882"/>
                </a:lnTo>
                <a:lnTo>
                  <a:pt x="28714" y="41734"/>
                </a:lnTo>
                <a:lnTo>
                  <a:pt x="31525" y="45920"/>
                </a:lnTo>
                <a:lnTo>
                  <a:pt x="34352" y="49663"/>
                </a:lnTo>
                <a:lnTo>
                  <a:pt x="37188" y="53112"/>
                </a:lnTo>
                <a:lnTo>
                  <a:pt x="40032" y="56363"/>
                </a:lnTo>
                <a:lnTo>
                  <a:pt x="42880" y="59483"/>
                </a:lnTo>
                <a:lnTo>
                  <a:pt x="45732" y="62515"/>
                </a:lnTo>
                <a:lnTo>
                  <a:pt x="48585" y="66442"/>
                </a:lnTo>
                <a:lnTo>
                  <a:pt x="51440" y="70965"/>
                </a:lnTo>
                <a:lnTo>
                  <a:pt x="54296" y="75885"/>
                </a:lnTo>
                <a:lnTo>
                  <a:pt x="57152" y="80117"/>
                </a:lnTo>
                <a:lnTo>
                  <a:pt x="60008" y="83892"/>
                </a:lnTo>
                <a:lnTo>
                  <a:pt x="62866" y="87360"/>
                </a:lnTo>
                <a:lnTo>
                  <a:pt x="65723" y="90625"/>
                </a:lnTo>
                <a:lnTo>
                  <a:pt x="68580" y="93754"/>
                </a:lnTo>
                <a:lnTo>
                  <a:pt x="71437" y="96793"/>
                </a:lnTo>
                <a:lnTo>
                  <a:pt x="99218" y="124915"/>
                </a:lnTo>
                <a:lnTo>
                  <a:pt x="105373" y="131082"/>
                </a:lnTo>
                <a:lnTo>
                  <a:pt x="108349" y="135014"/>
                </a:lnTo>
                <a:lnTo>
                  <a:pt x="111285" y="139539"/>
                </a:lnTo>
                <a:lnTo>
                  <a:pt x="114195" y="144461"/>
                </a:lnTo>
                <a:lnTo>
                  <a:pt x="116135" y="148695"/>
                </a:lnTo>
                <a:lnTo>
                  <a:pt x="117428" y="152470"/>
                </a:lnTo>
                <a:lnTo>
                  <a:pt x="118290" y="155939"/>
                </a:lnTo>
                <a:lnTo>
                  <a:pt x="121788" y="162334"/>
                </a:lnTo>
                <a:lnTo>
                  <a:pt x="126518" y="168351"/>
                </a:lnTo>
                <a:lnTo>
                  <a:pt x="129113" y="171289"/>
                </a:lnTo>
                <a:lnTo>
                  <a:pt x="131795" y="174200"/>
                </a:lnTo>
                <a:lnTo>
                  <a:pt x="133583" y="177094"/>
                </a:lnTo>
                <a:lnTo>
                  <a:pt x="135570" y="182848"/>
                </a:lnTo>
                <a:lnTo>
                  <a:pt x="136453" y="188581"/>
                </a:lnTo>
                <a:lnTo>
                  <a:pt x="136689" y="191443"/>
                </a:lnTo>
                <a:lnTo>
                  <a:pt x="137798" y="194304"/>
                </a:lnTo>
                <a:lnTo>
                  <a:pt x="141571" y="200022"/>
                </a:lnTo>
                <a:lnTo>
                  <a:pt x="144499" y="204046"/>
                </a:lnTo>
                <a:lnTo>
                  <a:pt x="145184" y="207527"/>
                </a:lnTo>
                <a:lnTo>
                  <a:pt x="145367" y="209789"/>
                </a:lnTo>
                <a:lnTo>
                  <a:pt x="146441" y="211297"/>
                </a:lnTo>
                <a:lnTo>
                  <a:pt x="148110" y="212302"/>
                </a:lnTo>
                <a:lnTo>
                  <a:pt x="154305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125"/>
          <p:cNvSpPr/>
          <p:nvPr/>
        </p:nvSpPr>
        <p:spPr>
          <a:xfrm>
            <a:off x="5746432" y="3326161"/>
            <a:ext cx="171098" cy="188565"/>
          </a:xfrm>
          <a:custGeom>
            <a:avLst/>
            <a:gdLst/>
            <a:ahLst/>
            <a:cxnLst/>
            <a:rect l="0" t="0" r="0" b="0"/>
            <a:pathLst>
              <a:path w="171098" h="188565">
                <a:moveTo>
                  <a:pt x="162877" y="8541"/>
                </a:moveTo>
                <a:lnTo>
                  <a:pt x="162877" y="322"/>
                </a:lnTo>
                <a:lnTo>
                  <a:pt x="167429" y="73"/>
                </a:lnTo>
                <a:lnTo>
                  <a:pt x="170259" y="0"/>
                </a:lnTo>
                <a:lnTo>
                  <a:pt x="170656" y="942"/>
                </a:lnTo>
                <a:lnTo>
                  <a:pt x="171097" y="4529"/>
                </a:lnTo>
                <a:lnTo>
                  <a:pt x="170262" y="5866"/>
                </a:lnTo>
                <a:lnTo>
                  <a:pt x="168753" y="6758"/>
                </a:lnTo>
                <a:lnTo>
                  <a:pt x="166794" y="7352"/>
                </a:lnTo>
                <a:lnTo>
                  <a:pt x="165489" y="8701"/>
                </a:lnTo>
                <a:lnTo>
                  <a:pt x="164618" y="10553"/>
                </a:lnTo>
                <a:lnTo>
                  <a:pt x="164038" y="12740"/>
                </a:lnTo>
                <a:lnTo>
                  <a:pt x="160853" y="17710"/>
                </a:lnTo>
                <a:lnTo>
                  <a:pt x="156263" y="23093"/>
                </a:lnTo>
                <a:lnTo>
                  <a:pt x="151048" y="28661"/>
                </a:lnTo>
                <a:lnTo>
                  <a:pt x="148324" y="32432"/>
                </a:lnTo>
                <a:lnTo>
                  <a:pt x="145555" y="36851"/>
                </a:lnTo>
                <a:lnTo>
                  <a:pt x="142756" y="41702"/>
                </a:lnTo>
                <a:lnTo>
                  <a:pt x="138986" y="45888"/>
                </a:lnTo>
                <a:lnTo>
                  <a:pt x="134567" y="49632"/>
                </a:lnTo>
                <a:lnTo>
                  <a:pt x="129717" y="53080"/>
                </a:lnTo>
                <a:lnTo>
                  <a:pt x="125530" y="57284"/>
                </a:lnTo>
                <a:lnTo>
                  <a:pt x="121787" y="61991"/>
                </a:lnTo>
                <a:lnTo>
                  <a:pt x="118339" y="67034"/>
                </a:lnTo>
                <a:lnTo>
                  <a:pt x="113183" y="72302"/>
                </a:lnTo>
                <a:lnTo>
                  <a:pt x="106888" y="77718"/>
                </a:lnTo>
                <a:lnTo>
                  <a:pt x="99833" y="83234"/>
                </a:lnTo>
                <a:lnTo>
                  <a:pt x="95130" y="87864"/>
                </a:lnTo>
                <a:lnTo>
                  <a:pt x="91995" y="91903"/>
                </a:lnTo>
                <a:lnTo>
                  <a:pt x="89905" y="95548"/>
                </a:lnTo>
                <a:lnTo>
                  <a:pt x="86607" y="99883"/>
                </a:lnTo>
                <a:lnTo>
                  <a:pt x="82503" y="104678"/>
                </a:lnTo>
                <a:lnTo>
                  <a:pt x="77862" y="109780"/>
                </a:lnTo>
                <a:lnTo>
                  <a:pt x="73815" y="115086"/>
                </a:lnTo>
                <a:lnTo>
                  <a:pt x="70165" y="120529"/>
                </a:lnTo>
                <a:lnTo>
                  <a:pt x="66780" y="126062"/>
                </a:lnTo>
                <a:lnTo>
                  <a:pt x="62617" y="130703"/>
                </a:lnTo>
                <a:lnTo>
                  <a:pt x="57938" y="134750"/>
                </a:lnTo>
                <a:lnTo>
                  <a:pt x="52913" y="138401"/>
                </a:lnTo>
                <a:lnTo>
                  <a:pt x="48610" y="141787"/>
                </a:lnTo>
                <a:lnTo>
                  <a:pt x="44789" y="144996"/>
                </a:lnTo>
                <a:lnTo>
                  <a:pt x="41290" y="148089"/>
                </a:lnTo>
                <a:lnTo>
                  <a:pt x="34861" y="154065"/>
                </a:lnTo>
                <a:lnTo>
                  <a:pt x="31813" y="156992"/>
                </a:lnTo>
                <a:lnTo>
                  <a:pt x="29781" y="159896"/>
                </a:lnTo>
                <a:lnTo>
                  <a:pt x="27524" y="165662"/>
                </a:lnTo>
                <a:lnTo>
                  <a:pt x="23980" y="171400"/>
                </a:lnTo>
                <a:lnTo>
                  <a:pt x="21702" y="174264"/>
                </a:lnTo>
                <a:lnTo>
                  <a:pt x="19231" y="176173"/>
                </a:lnTo>
                <a:lnTo>
                  <a:pt x="16630" y="177446"/>
                </a:lnTo>
                <a:lnTo>
                  <a:pt x="10164" y="179488"/>
                </a:lnTo>
                <a:lnTo>
                  <a:pt x="6740" y="182308"/>
                </a:lnTo>
                <a:lnTo>
                  <a:pt x="0" y="1885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126"/>
          <p:cNvSpPr/>
          <p:nvPr/>
        </p:nvSpPr>
        <p:spPr>
          <a:xfrm>
            <a:off x="5995034" y="3351847"/>
            <a:ext cx="51437" cy="180024"/>
          </a:xfrm>
          <a:custGeom>
            <a:avLst/>
            <a:gdLst/>
            <a:ahLst/>
            <a:cxnLst/>
            <a:rect l="0" t="0" r="0" b="0"/>
            <a:pathLst>
              <a:path w="51437" h="180024">
                <a:moveTo>
                  <a:pt x="0" y="0"/>
                </a:moveTo>
                <a:lnTo>
                  <a:pt x="7382" y="0"/>
                </a:lnTo>
                <a:lnTo>
                  <a:pt x="7779" y="953"/>
                </a:lnTo>
                <a:lnTo>
                  <a:pt x="8220" y="4551"/>
                </a:lnTo>
                <a:lnTo>
                  <a:pt x="9290" y="6844"/>
                </a:lnTo>
                <a:lnTo>
                  <a:pt x="10956" y="9325"/>
                </a:lnTo>
                <a:lnTo>
                  <a:pt x="13019" y="11932"/>
                </a:lnTo>
                <a:lnTo>
                  <a:pt x="14395" y="14622"/>
                </a:lnTo>
                <a:lnTo>
                  <a:pt x="15923" y="20151"/>
                </a:lnTo>
                <a:lnTo>
                  <a:pt x="17283" y="22959"/>
                </a:lnTo>
                <a:lnTo>
                  <a:pt x="19142" y="25784"/>
                </a:lnTo>
                <a:lnTo>
                  <a:pt x="24419" y="32610"/>
                </a:lnTo>
                <a:lnTo>
                  <a:pt x="25805" y="34122"/>
                </a:lnTo>
                <a:lnTo>
                  <a:pt x="29884" y="38343"/>
                </a:lnTo>
                <a:lnTo>
                  <a:pt x="31353" y="41755"/>
                </a:lnTo>
                <a:lnTo>
                  <a:pt x="32332" y="45934"/>
                </a:lnTo>
                <a:lnTo>
                  <a:pt x="32985" y="50625"/>
                </a:lnTo>
                <a:lnTo>
                  <a:pt x="33420" y="54705"/>
                </a:lnTo>
                <a:lnTo>
                  <a:pt x="33710" y="58378"/>
                </a:lnTo>
                <a:lnTo>
                  <a:pt x="33904" y="61778"/>
                </a:lnTo>
                <a:lnTo>
                  <a:pt x="34985" y="64998"/>
                </a:lnTo>
                <a:lnTo>
                  <a:pt x="36659" y="68097"/>
                </a:lnTo>
                <a:lnTo>
                  <a:pt x="38727" y="71116"/>
                </a:lnTo>
                <a:lnTo>
                  <a:pt x="40106" y="75033"/>
                </a:lnTo>
                <a:lnTo>
                  <a:pt x="41025" y="79550"/>
                </a:lnTo>
                <a:lnTo>
                  <a:pt x="41638" y="84465"/>
                </a:lnTo>
                <a:lnTo>
                  <a:pt x="42046" y="88696"/>
                </a:lnTo>
                <a:lnTo>
                  <a:pt x="42318" y="92468"/>
                </a:lnTo>
                <a:lnTo>
                  <a:pt x="42500" y="95935"/>
                </a:lnTo>
                <a:lnTo>
                  <a:pt x="43574" y="100152"/>
                </a:lnTo>
                <a:lnTo>
                  <a:pt x="45241" y="104868"/>
                </a:lnTo>
                <a:lnTo>
                  <a:pt x="47306" y="109917"/>
                </a:lnTo>
                <a:lnTo>
                  <a:pt x="48683" y="114236"/>
                </a:lnTo>
                <a:lnTo>
                  <a:pt x="49600" y="118067"/>
                </a:lnTo>
                <a:lnTo>
                  <a:pt x="50212" y="121574"/>
                </a:lnTo>
                <a:lnTo>
                  <a:pt x="50620" y="124864"/>
                </a:lnTo>
                <a:lnTo>
                  <a:pt x="50892" y="128011"/>
                </a:lnTo>
                <a:lnTo>
                  <a:pt x="51073" y="131060"/>
                </a:lnTo>
                <a:lnTo>
                  <a:pt x="51274" y="136989"/>
                </a:lnTo>
                <a:lnTo>
                  <a:pt x="51404" y="148556"/>
                </a:lnTo>
                <a:lnTo>
                  <a:pt x="51436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127"/>
          <p:cNvSpPr/>
          <p:nvPr/>
        </p:nvSpPr>
        <p:spPr>
          <a:xfrm>
            <a:off x="5960745" y="3429000"/>
            <a:ext cx="162878" cy="1"/>
          </a:xfrm>
          <a:custGeom>
            <a:avLst/>
            <a:gdLst/>
            <a:ahLst/>
            <a:cxnLst/>
            <a:rect l="0" t="0" r="0" b="0"/>
            <a:pathLst>
              <a:path w="162878" h="1">
                <a:moveTo>
                  <a:pt x="0" y="0"/>
                </a:move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128"/>
          <p:cNvSpPr/>
          <p:nvPr/>
        </p:nvSpPr>
        <p:spPr>
          <a:xfrm>
            <a:off x="6372225" y="3257654"/>
            <a:ext cx="170212" cy="299934"/>
          </a:xfrm>
          <a:custGeom>
            <a:avLst/>
            <a:gdLst/>
            <a:ahLst/>
            <a:cxnLst/>
            <a:rect l="0" t="0" r="0" b="0"/>
            <a:pathLst>
              <a:path w="170212" h="299934">
                <a:moveTo>
                  <a:pt x="0" y="8468"/>
                </a:moveTo>
                <a:lnTo>
                  <a:pt x="8219" y="249"/>
                </a:lnTo>
                <a:lnTo>
                  <a:pt x="13018" y="0"/>
                </a:lnTo>
                <a:lnTo>
                  <a:pt x="15346" y="918"/>
                </a:lnTo>
                <a:lnTo>
                  <a:pt x="20473" y="4477"/>
                </a:lnTo>
                <a:lnTo>
                  <a:pt x="23173" y="5808"/>
                </a:lnTo>
                <a:lnTo>
                  <a:pt x="25926" y="6695"/>
                </a:lnTo>
                <a:lnTo>
                  <a:pt x="28714" y="7286"/>
                </a:lnTo>
                <a:lnTo>
                  <a:pt x="31525" y="8632"/>
                </a:lnTo>
                <a:lnTo>
                  <a:pt x="34352" y="10482"/>
                </a:lnTo>
                <a:lnTo>
                  <a:pt x="37188" y="12668"/>
                </a:lnTo>
                <a:lnTo>
                  <a:pt x="40032" y="14126"/>
                </a:lnTo>
                <a:lnTo>
                  <a:pt x="42880" y="15098"/>
                </a:lnTo>
                <a:lnTo>
                  <a:pt x="45732" y="15745"/>
                </a:lnTo>
                <a:lnTo>
                  <a:pt x="48586" y="17129"/>
                </a:lnTo>
                <a:lnTo>
                  <a:pt x="51440" y="19005"/>
                </a:lnTo>
                <a:lnTo>
                  <a:pt x="54296" y="21207"/>
                </a:lnTo>
                <a:lnTo>
                  <a:pt x="58104" y="22676"/>
                </a:lnTo>
                <a:lnTo>
                  <a:pt x="62549" y="23655"/>
                </a:lnTo>
                <a:lnTo>
                  <a:pt x="67416" y="24308"/>
                </a:lnTo>
                <a:lnTo>
                  <a:pt x="71614" y="25695"/>
                </a:lnTo>
                <a:lnTo>
                  <a:pt x="75365" y="27573"/>
                </a:lnTo>
                <a:lnTo>
                  <a:pt x="78818" y="29777"/>
                </a:lnTo>
                <a:lnTo>
                  <a:pt x="82073" y="32199"/>
                </a:lnTo>
                <a:lnTo>
                  <a:pt x="85195" y="34766"/>
                </a:lnTo>
                <a:lnTo>
                  <a:pt x="88229" y="37430"/>
                </a:lnTo>
                <a:lnTo>
                  <a:pt x="92157" y="40159"/>
                </a:lnTo>
                <a:lnTo>
                  <a:pt x="96680" y="42930"/>
                </a:lnTo>
                <a:lnTo>
                  <a:pt x="101601" y="45730"/>
                </a:lnTo>
                <a:lnTo>
                  <a:pt x="105834" y="49502"/>
                </a:lnTo>
                <a:lnTo>
                  <a:pt x="109608" y="53922"/>
                </a:lnTo>
                <a:lnTo>
                  <a:pt x="113077" y="58773"/>
                </a:lnTo>
                <a:lnTo>
                  <a:pt x="116342" y="62960"/>
                </a:lnTo>
                <a:lnTo>
                  <a:pt x="119471" y="66703"/>
                </a:lnTo>
                <a:lnTo>
                  <a:pt x="122510" y="70152"/>
                </a:lnTo>
                <a:lnTo>
                  <a:pt x="130966" y="79063"/>
                </a:lnTo>
                <a:lnTo>
                  <a:pt x="147366" y="95756"/>
                </a:lnTo>
                <a:lnTo>
                  <a:pt x="150631" y="99997"/>
                </a:lnTo>
                <a:lnTo>
                  <a:pt x="153761" y="104730"/>
                </a:lnTo>
                <a:lnTo>
                  <a:pt x="156800" y="109790"/>
                </a:lnTo>
                <a:lnTo>
                  <a:pt x="158825" y="115069"/>
                </a:lnTo>
                <a:lnTo>
                  <a:pt x="160176" y="120493"/>
                </a:lnTo>
                <a:lnTo>
                  <a:pt x="161076" y="126014"/>
                </a:lnTo>
                <a:lnTo>
                  <a:pt x="161676" y="131599"/>
                </a:lnTo>
                <a:lnTo>
                  <a:pt x="162077" y="137228"/>
                </a:lnTo>
                <a:lnTo>
                  <a:pt x="162343" y="142886"/>
                </a:lnTo>
                <a:lnTo>
                  <a:pt x="163474" y="148562"/>
                </a:lnTo>
                <a:lnTo>
                  <a:pt x="165179" y="154252"/>
                </a:lnTo>
                <a:lnTo>
                  <a:pt x="167270" y="159950"/>
                </a:lnTo>
                <a:lnTo>
                  <a:pt x="168664" y="166606"/>
                </a:lnTo>
                <a:lnTo>
                  <a:pt x="169592" y="173901"/>
                </a:lnTo>
                <a:lnTo>
                  <a:pt x="170211" y="181622"/>
                </a:lnTo>
                <a:lnTo>
                  <a:pt x="169671" y="188674"/>
                </a:lnTo>
                <a:lnTo>
                  <a:pt x="168359" y="195280"/>
                </a:lnTo>
                <a:lnTo>
                  <a:pt x="166532" y="201589"/>
                </a:lnTo>
                <a:lnTo>
                  <a:pt x="164361" y="207701"/>
                </a:lnTo>
                <a:lnTo>
                  <a:pt x="161962" y="213680"/>
                </a:lnTo>
                <a:lnTo>
                  <a:pt x="159409" y="219571"/>
                </a:lnTo>
                <a:lnTo>
                  <a:pt x="154034" y="231196"/>
                </a:lnTo>
                <a:lnTo>
                  <a:pt x="151266" y="236964"/>
                </a:lnTo>
                <a:lnTo>
                  <a:pt x="148469" y="241761"/>
                </a:lnTo>
                <a:lnTo>
                  <a:pt x="145652" y="245912"/>
                </a:lnTo>
                <a:lnTo>
                  <a:pt x="142821" y="249631"/>
                </a:lnTo>
                <a:lnTo>
                  <a:pt x="139981" y="254016"/>
                </a:lnTo>
                <a:lnTo>
                  <a:pt x="137136" y="258844"/>
                </a:lnTo>
                <a:lnTo>
                  <a:pt x="134287" y="263968"/>
                </a:lnTo>
                <a:lnTo>
                  <a:pt x="131434" y="268336"/>
                </a:lnTo>
                <a:lnTo>
                  <a:pt x="128580" y="272201"/>
                </a:lnTo>
                <a:lnTo>
                  <a:pt x="125725" y="275730"/>
                </a:lnTo>
                <a:lnTo>
                  <a:pt x="122869" y="279035"/>
                </a:lnTo>
                <a:lnTo>
                  <a:pt x="120012" y="282191"/>
                </a:lnTo>
                <a:lnTo>
                  <a:pt x="114299" y="288238"/>
                </a:lnTo>
                <a:lnTo>
                  <a:pt x="108584" y="294100"/>
                </a:lnTo>
                <a:lnTo>
                  <a:pt x="105727" y="296044"/>
                </a:lnTo>
                <a:lnTo>
                  <a:pt x="102870" y="297341"/>
                </a:lnTo>
                <a:lnTo>
                  <a:pt x="95990" y="299421"/>
                </a:lnTo>
                <a:lnTo>
                  <a:pt x="92510" y="299705"/>
                </a:lnTo>
                <a:lnTo>
                  <a:pt x="85740" y="299933"/>
                </a:lnTo>
                <a:lnTo>
                  <a:pt x="85725" y="2999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129"/>
          <p:cNvSpPr/>
          <p:nvPr/>
        </p:nvSpPr>
        <p:spPr>
          <a:xfrm>
            <a:off x="6757987" y="3446145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9326" y="6785"/>
                </a:lnTo>
                <a:lnTo>
                  <a:pt x="11932" y="7381"/>
                </a:lnTo>
                <a:lnTo>
                  <a:pt x="14622" y="7778"/>
                </a:lnTo>
                <a:lnTo>
                  <a:pt x="17368" y="8042"/>
                </a:lnTo>
                <a:lnTo>
                  <a:pt x="20151" y="8219"/>
                </a:lnTo>
                <a:lnTo>
                  <a:pt x="22959" y="8337"/>
                </a:lnTo>
                <a:lnTo>
                  <a:pt x="28619" y="8467"/>
                </a:lnTo>
                <a:lnTo>
                  <a:pt x="50275" y="8563"/>
                </a:lnTo>
                <a:lnTo>
                  <a:pt x="54472" y="9519"/>
                </a:lnTo>
                <a:lnTo>
                  <a:pt x="58222" y="11108"/>
                </a:lnTo>
                <a:lnTo>
                  <a:pt x="61675" y="13120"/>
                </a:lnTo>
                <a:lnTo>
                  <a:pt x="64929" y="14462"/>
                </a:lnTo>
                <a:lnTo>
                  <a:pt x="68051" y="15356"/>
                </a:lnTo>
                <a:lnTo>
                  <a:pt x="71086" y="15952"/>
                </a:lnTo>
                <a:lnTo>
                  <a:pt x="74061" y="16350"/>
                </a:lnTo>
                <a:lnTo>
                  <a:pt x="76996" y="16615"/>
                </a:lnTo>
                <a:lnTo>
                  <a:pt x="79906" y="16792"/>
                </a:lnTo>
                <a:lnTo>
                  <a:pt x="88219" y="16988"/>
                </a:lnTo>
                <a:lnTo>
                  <a:pt x="140009" y="17145"/>
                </a:lnTo>
                <a:lnTo>
                  <a:pt x="142869" y="16192"/>
                </a:lnTo>
                <a:lnTo>
                  <a:pt x="145728" y="14605"/>
                </a:lnTo>
                <a:lnTo>
                  <a:pt x="152611" y="9764"/>
                </a:lnTo>
                <a:lnTo>
                  <a:pt x="154128" y="9366"/>
                </a:lnTo>
                <a:lnTo>
                  <a:pt x="158354" y="8925"/>
                </a:lnTo>
                <a:lnTo>
                  <a:pt x="162878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130"/>
          <p:cNvSpPr/>
          <p:nvPr/>
        </p:nvSpPr>
        <p:spPr>
          <a:xfrm>
            <a:off x="6982213" y="3334712"/>
            <a:ext cx="170110" cy="265739"/>
          </a:xfrm>
          <a:custGeom>
            <a:avLst/>
            <a:gdLst/>
            <a:ahLst/>
            <a:cxnLst/>
            <a:rect l="0" t="0" r="0" b="0"/>
            <a:pathLst>
              <a:path w="170110" h="265739">
                <a:moveTo>
                  <a:pt x="118674" y="25708"/>
                </a:moveTo>
                <a:lnTo>
                  <a:pt x="118674" y="21157"/>
                </a:lnTo>
                <a:lnTo>
                  <a:pt x="119627" y="19816"/>
                </a:lnTo>
                <a:lnTo>
                  <a:pt x="121214" y="18922"/>
                </a:lnTo>
                <a:lnTo>
                  <a:pt x="126055" y="17488"/>
                </a:lnTo>
                <a:lnTo>
                  <a:pt x="125500" y="16418"/>
                </a:lnTo>
                <a:lnTo>
                  <a:pt x="120304" y="10396"/>
                </a:lnTo>
                <a:lnTo>
                  <a:pt x="116618" y="6566"/>
                </a:lnTo>
                <a:lnTo>
                  <a:pt x="111389" y="1289"/>
                </a:lnTo>
                <a:lnTo>
                  <a:pt x="110007" y="856"/>
                </a:lnTo>
                <a:lnTo>
                  <a:pt x="105932" y="375"/>
                </a:lnTo>
                <a:lnTo>
                  <a:pt x="100946" y="161"/>
                </a:lnTo>
                <a:lnTo>
                  <a:pt x="94603" y="66"/>
                </a:lnTo>
                <a:lnTo>
                  <a:pt x="78662" y="0"/>
                </a:lnTo>
                <a:lnTo>
                  <a:pt x="75807" y="949"/>
                </a:lnTo>
                <a:lnTo>
                  <a:pt x="71999" y="2535"/>
                </a:lnTo>
                <a:lnTo>
                  <a:pt x="67555" y="4544"/>
                </a:lnTo>
                <a:lnTo>
                  <a:pt x="63639" y="5883"/>
                </a:lnTo>
                <a:lnTo>
                  <a:pt x="60077" y="6777"/>
                </a:lnTo>
                <a:lnTo>
                  <a:pt x="56749" y="7372"/>
                </a:lnTo>
                <a:lnTo>
                  <a:pt x="53578" y="8721"/>
                </a:lnTo>
                <a:lnTo>
                  <a:pt x="50512" y="10574"/>
                </a:lnTo>
                <a:lnTo>
                  <a:pt x="47515" y="12761"/>
                </a:lnTo>
                <a:lnTo>
                  <a:pt x="44565" y="15171"/>
                </a:lnTo>
                <a:lnTo>
                  <a:pt x="41645" y="17731"/>
                </a:lnTo>
                <a:lnTo>
                  <a:pt x="38746" y="20390"/>
                </a:lnTo>
                <a:lnTo>
                  <a:pt x="32985" y="25884"/>
                </a:lnTo>
                <a:lnTo>
                  <a:pt x="21526" y="37172"/>
                </a:lnTo>
                <a:lnTo>
                  <a:pt x="18667" y="40971"/>
                </a:lnTo>
                <a:lnTo>
                  <a:pt x="15807" y="45408"/>
                </a:lnTo>
                <a:lnTo>
                  <a:pt x="12949" y="50271"/>
                </a:lnTo>
                <a:lnTo>
                  <a:pt x="9773" y="58215"/>
                </a:lnTo>
                <a:lnTo>
                  <a:pt x="8926" y="61666"/>
                </a:lnTo>
                <a:lnTo>
                  <a:pt x="5444" y="68042"/>
                </a:lnTo>
                <a:lnTo>
                  <a:pt x="3183" y="71075"/>
                </a:lnTo>
                <a:lnTo>
                  <a:pt x="670" y="76986"/>
                </a:lnTo>
                <a:lnTo>
                  <a:pt x="0" y="79896"/>
                </a:lnTo>
                <a:lnTo>
                  <a:pt x="1458" y="82788"/>
                </a:lnTo>
                <a:lnTo>
                  <a:pt x="4335" y="85669"/>
                </a:lnTo>
                <a:lnTo>
                  <a:pt x="8158" y="88542"/>
                </a:lnTo>
                <a:lnTo>
                  <a:pt x="10707" y="91409"/>
                </a:lnTo>
                <a:lnTo>
                  <a:pt x="12405" y="94274"/>
                </a:lnTo>
                <a:lnTo>
                  <a:pt x="13539" y="97136"/>
                </a:lnTo>
                <a:lnTo>
                  <a:pt x="17338" y="102856"/>
                </a:lnTo>
                <a:lnTo>
                  <a:pt x="22200" y="108573"/>
                </a:lnTo>
                <a:lnTo>
                  <a:pt x="24831" y="111431"/>
                </a:lnTo>
                <a:lnTo>
                  <a:pt x="31345" y="118312"/>
                </a:lnTo>
                <a:lnTo>
                  <a:pt x="32832" y="118876"/>
                </a:lnTo>
                <a:lnTo>
                  <a:pt x="37025" y="119503"/>
                </a:lnTo>
                <a:lnTo>
                  <a:pt x="42063" y="119782"/>
                </a:lnTo>
                <a:lnTo>
                  <a:pt x="47478" y="119906"/>
                </a:lnTo>
                <a:lnTo>
                  <a:pt x="53059" y="119961"/>
                </a:lnTo>
                <a:lnTo>
                  <a:pt x="56833" y="119023"/>
                </a:lnTo>
                <a:lnTo>
                  <a:pt x="61254" y="117445"/>
                </a:lnTo>
                <a:lnTo>
                  <a:pt x="66107" y="115441"/>
                </a:lnTo>
                <a:lnTo>
                  <a:pt x="70294" y="113152"/>
                </a:lnTo>
                <a:lnTo>
                  <a:pt x="74038" y="110674"/>
                </a:lnTo>
                <a:lnTo>
                  <a:pt x="77487" y="108070"/>
                </a:lnTo>
                <a:lnTo>
                  <a:pt x="80738" y="106333"/>
                </a:lnTo>
                <a:lnTo>
                  <a:pt x="83859" y="105175"/>
                </a:lnTo>
                <a:lnTo>
                  <a:pt x="86891" y="104404"/>
                </a:lnTo>
                <a:lnTo>
                  <a:pt x="90818" y="102937"/>
                </a:lnTo>
                <a:lnTo>
                  <a:pt x="95341" y="101006"/>
                </a:lnTo>
                <a:lnTo>
                  <a:pt x="100260" y="98767"/>
                </a:lnTo>
                <a:lnTo>
                  <a:pt x="103542" y="95368"/>
                </a:lnTo>
                <a:lnTo>
                  <a:pt x="105728" y="91199"/>
                </a:lnTo>
                <a:lnTo>
                  <a:pt x="107186" y="86513"/>
                </a:lnTo>
                <a:lnTo>
                  <a:pt x="111346" y="78767"/>
                </a:lnTo>
                <a:lnTo>
                  <a:pt x="116369" y="71197"/>
                </a:lnTo>
                <a:lnTo>
                  <a:pt x="119043" y="66511"/>
                </a:lnTo>
                <a:lnTo>
                  <a:pt x="121778" y="61483"/>
                </a:lnTo>
                <a:lnTo>
                  <a:pt x="124816" y="53355"/>
                </a:lnTo>
                <a:lnTo>
                  <a:pt x="125626" y="49854"/>
                </a:lnTo>
                <a:lnTo>
                  <a:pt x="129066" y="43424"/>
                </a:lnTo>
                <a:lnTo>
                  <a:pt x="131317" y="40376"/>
                </a:lnTo>
                <a:lnTo>
                  <a:pt x="133819" y="34450"/>
                </a:lnTo>
                <a:lnTo>
                  <a:pt x="135702" y="26219"/>
                </a:lnTo>
                <a:lnTo>
                  <a:pt x="135812" y="17959"/>
                </a:lnTo>
                <a:lnTo>
                  <a:pt x="135816" y="17501"/>
                </a:lnTo>
                <a:lnTo>
                  <a:pt x="140369" y="21794"/>
                </a:lnTo>
                <a:lnTo>
                  <a:pt x="143200" y="24548"/>
                </a:lnTo>
                <a:lnTo>
                  <a:pt x="143862" y="27732"/>
                </a:lnTo>
                <a:lnTo>
                  <a:pt x="144039" y="29915"/>
                </a:lnTo>
                <a:lnTo>
                  <a:pt x="143204" y="32322"/>
                </a:lnTo>
                <a:lnTo>
                  <a:pt x="138430" y="40262"/>
                </a:lnTo>
                <a:lnTo>
                  <a:pt x="136980" y="45829"/>
                </a:lnTo>
                <a:lnTo>
                  <a:pt x="136335" y="54018"/>
                </a:lnTo>
                <a:lnTo>
                  <a:pt x="136049" y="63055"/>
                </a:lnTo>
                <a:lnTo>
                  <a:pt x="135922" y="70246"/>
                </a:lnTo>
                <a:lnTo>
                  <a:pt x="137792" y="74450"/>
                </a:lnTo>
                <a:lnTo>
                  <a:pt x="140945" y="79158"/>
                </a:lnTo>
                <a:lnTo>
                  <a:pt x="144951" y="84201"/>
                </a:lnTo>
                <a:lnTo>
                  <a:pt x="149403" y="92345"/>
                </a:lnTo>
                <a:lnTo>
                  <a:pt x="150590" y="95850"/>
                </a:lnTo>
                <a:lnTo>
                  <a:pt x="151381" y="101044"/>
                </a:lnTo>
                <a:lnTo>
                  <a:pt x="151908" y="107365"/>
                </a:lnTo>
                <a:lnTo>
                  <a:pt x="152261" y="114435"/>
                </a:lnTo>
                <a:lnTo>
                  <a:pt x="152652" y="127372"/>
                </a:lnTo>
                <a:lnTo>
                  <a:pt x="152923" y="156994"/>
                </a:lnTo>
                <a:lnTo>
                  <a:pt x="152946" y="168512"/>
                </a:lnTo>
                <a:lnTo>
                  <a:pt x="153904" y="174250"/>
                </a:lnTo>
                <a:lnTo>
                  <a:pt x="155496" y="179981"/>
                </a:lnTo>
                <a:lnTo>
                  <a:pt x="157510" y="185707"/>
                </a:lnTo>
                <a:lnTo>
                  <a:pt x="158852" y="190476"/>
                </a:lnTo>
                <a:lnTo>
                  <a:pt x="160344" y="198316"/>
                </a:lnTo>
                <a:lnTo>
                  <a:pt x="160741" y="202692"/>
                </a:lnTo>
                <a:lnTo>
                  <a:pt x="161006" y="207515"/>
                </a:lnTo>
                <a:lnTo>
                  <a:pt x="161301" y="217001"/>
                </a:lnTo>
                <a:lnTo>
                  <a:pt x="161490" y="230852"/>
                </a:lnTo>
                <a:lnTo>
                  <a:pt x="161537" y="265235"/>
                </a:lnTo>
                <a:lnTo>
                  <a:pt x="166087" y="265589"/>
                </a:lnTo>
                <a:lnTo>
                  <a:pt x="170109" y="2657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131"/>
          <p:cNvSpPr/>
          <p:nvPr/>
        </p:nvSpPr>
        <p:spPr>
          <a:xfrm>
            <a:off x="7272338" y="3257654"/>
            <a:ext cx="128588" cy="428522"/>
          </a:xfrm>
          <a:custGeom>
            <a:avLst/>
            <a:gdLst/>
            <a:ahLst/>
            <a:cxnLst/>
            <a:rect l="0" t="0" r="0" b="0"/>
            <a:pathLst>
              <a:path w="128588" h="428522">
                <a:moveTo>
                  <a:pt x="128587" y="8468"/>
                </a:moveTo>
                <a:lnTo>
                  <a:pt x="128587" y="0"/>
                </a:lnTo>
                <a:lnTo>
                  <a:pt x="126047" y="2482"/>
                </a:lnTo>
                <a:lnTo>
                  <a:pt x="74291" y="54192"/>
                </a:lnTo>
                <a:lnTo>
                  <a:pt x="71434" y="58000"/>
                </a:lnTo>
                <a:lnTo>
                  <a:pt x="68578" y="62445"/>
                </a:lnTo>
                <a:lnTo>
                  <a:pt x="65720" y="67312"/>
                </a:lnTo>
                <a:lnTo>
                  <a:pt x="62863" y="71510"/>
                </a:lnTo>
                <a:lnTo>
                  <a:pt x="60006" y="75261"/>
                </a:lnTo>
                <a:lnTo>
                  <a:pt x="57149" y="78714"/>
                </a:lnTo>
                <a:lnTo>
                  <a:pt x="54291" y="82921"/>
                </a:lnTo>
                <a:lnTo>
                  <a:pt x="51434" y="87631"/>
                </a:lnTo>
                <a:lnTo>
                  <a:pt x="48577" y="92676"/>
                </a:lnTo>
                <a:lnTo>
                  <a:pt x="42862" y="103361"/>
                </a:lnTo>
                <a:lnTo>
                  <a:pt x="22859" y="142805"/>
                </a:lnTo>
                <a:lnTo>
                  <a:pt x="19685" y="154216"/>
                </a:lnTo>
                <a:lnTo>
                  <a:pt x="17320" y="165637"/>
                </a:lnTo>
                <a:lnTo>
                  <a:pt x="15357" y="171350"/>
                </a:lnTo>
                <a:lnTo>
                  <a:pt x="13095" y="177064"/>
                </a:lnTo>
                <a:lnTo>
                  <a:pt x="10635" y="182778"/>
                </a:lnTo>
                <a:lnTo>
                  <a:pt x="5361" y="194207"/>
                </a:lnTo>
                <a:lnTo>
                  <a:pt x="2383" y="205636"/>
                </a:lnTo>
                <a:lnTo>
                  <a:pt x="1058" y="217066"/>
                </a:lnTo>
                <a:lnTo>
                  <a:pt x="470" y="228496"/>
                </a:lnTo>
                <a:lnTo>
                  <a:pt x="208" y="239925"/>
                </a:lnTo>
                <a:lnTo>
                  <a:pt x="0" y="310892"/>
                </a:lnTo>
                <a:lnTo>
                  <a:pt x="2539" y="319409"/>
                </a:lnTo>
                <a:lnTo>
                  <a:pt x="4550" y="324347"/>
                </a:lnTo>
                <a:lnTo>
                  <a:pt x="6844" y="328592"/>
                </a:lnTo>
                <a:lnTo>
                  <a:pt x="9325" y="332374"/>
                </a:lnTo>
                <a:lnTo>
                  <a:pt x="11931" y="335848"/>
                </a:lnTo>
                <a:lnTo>
                  <a:pt x="13669" y="340069"/>
                </a:lnTo>
                <a:lnTo>
                  <a:pt x="15600" y="349839"/>
                </a:lnTo>
                <a:lnTo>
                  <a:pt x="18998" y="360531"/>
                </a:lnTo>
                <a:lnTo>
                  <a:pt x="21238" y="366049"/>
                </a:lnTo>
                <a:lnTo>
                  <a:pt x="23683" y="370681"/>
                </a:lnTo>
                <a:lnTo>
                  <a:pt x="26266" y="374721"/>
                </a:lnTo>
                <a:lnTo>
                  <a:pt x="28941" y="378367"/>
                </a:lnTo>
                <a:lnTo>
                  <a:pt x="31676" y="381749"/>
                </a:lnTo>
                <a:lnTo>
                  <a:pt x="34452" y="384957"/>
                </a:lnTo>
                <a:lnTo>
                  <a:pt x="37255" y="388049"/>
                </a:lnTo>
                <a:lnTo>
                  <a:pt x="42910" y="394023"/>
                </a:lnTo>
                <a:lnTo>
                  <a:pt x="45751" y="396950"/>
                </a:lnTo>
                <a:lnTo>
                  <a:pt x="48598" y="398901"/>
                </a:lnTo>
                <a:lnTo>
                  <a:pt x="51449" y="400202"/>
                </a:lnTo>
                <a:lnTo>
                  <a:pt x="54301" y="401069"/>
                </a:lnTo>
                <a:lnTo>
                  <a:pt x="57155" y="402599"/>
                </a:lnTo>
                <a:lnTo>
                  <a:pt x="60011" y="404572"/>
                </a:lnTo>
                <a:lnTo>
                  <a:pt x="62867" y="406840"/>
                </a:lnTo>
                <a:lnTo>
                  <a:pt x="66676" y="408352"/>
                </a:lnTo>
                <a:lnTo>
                  <a:pt x="71120" y="409360"/>
                </a:lnTo>
                <a:lnTo>
                  <a:pt x="75988" y="410032"/>
                </a:lnTo>
                <a:lnTo>
                  <a:pt x="79234" y="411432"/>
                </a:lnTo>
                <a:lnTo>
                  <a:pt x="81397" y="413318"/>
                </a:lnTo>
                <a:lnTo>
                  <a:pt x="82840" y="415528"/>
                </a:lnTo>
                <a:lnTo>
                  <a:pt x="84754" y="417001"/>
                </a:lnTo>
                <a:lnTo>
                  <a:pt x="86982" y="417984"/>
                </a:lnTo>
                <a:lnTo>
                  <a:pt x="89420" y="418639"/>
                </a:lnTo>
                <a:lnTo>
                  <a:pt x="91998" y="419075"/>
                </a:lnTo>
                <a:lnTo>
                  <a:pt x="94669" y="419366"/>
                </a:lnTo>
                <a:lnTo>
                  <a:pt x="97403" y="419560"/>
                </a:lnTo>
                <a:lnTo>
                  <a:pt x="101130" y="419689"/>
                </a:lnTo>
                <a:lnTo>
                  <a:pt x="110352" y="419833"/>
                </a:lnTo>
                <a:lnTo>
                  <a:pt x="113572" y="420824"/>
                </a:lnTo>
                <a:lnTo>
                  <a:pt x="115719" y="422437"/>
                </a:lnTo>
                <a:lnTo>
                  <a:pt x="117151" y="424465"/>
                </a:lnTo>
                <a:lnTo>
                  <a:pt x="119058" y="425817"/>
                </a:lnTo>
                <a:lnTo>
                  <a:pt x="121282" y="426718"/>
                </a:lnTo>
                <a:lnTo>
                  <a:pt x="128587" y="4285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132"/>
          <p:cNvSpPr/>
          <p:nvPr/>
        </p:nvSpPr>
        <p:spPr>
          <a:xfrm>
            <a:off x="7435215" y="3394710"/>
            <a:ext cx="128588" cy="214313"/>
          </a:xfrm>
          <a:custGeom>
            <a:avLst/>
            <a:gdLst/>
            <a:ahLst/>
            <a:cxnLst/>
            <a:rect l="0" t="0" r="0" b="0"/>
            <a:pathLst>
              <a:path w="128588" h="214313">
                <a:moveTo>
                  <a:pt x="0" y="0"/>
                </a:moveTo>
                <a:lnTo>
                  <a:pt x="7381" y="7380"/>
                </a:lnTo>
                <a:lnTo>
                  <a:pt x="8043" y="13123"/>
                </a:lnTo>
                <a:lnTo>
                  <a:pt x="8219" y="17321"/>
                </a:lnTo>
                <a:lnTo>
                  <a:pt x="10242" y="21072"/>
                </a:lnTo>
                <a:lnTo>
                  <a:pt x="13496" y="24525"/>
                </a:lnTo>
                <a:lnTo>
                  <a:pt x="17569" y="27780"/>
                </a:lnTo>
                <a:lnTo>
                  <a:pt x="21238" y="30902"/>
                </a:lnTo>
                <a:lnTo>
                  <a:pt x="24636" y="33936"/>
                </a:lnTo>
                <a:lnTo>
                  <a:pt x="27854" y="36912"/>
                </a:lnTo>
                <a:lnTo>
                  <a:pt x="29999" y="40800"/>
                </a:lnTo>
                <a:lnTo>
                  <a:pt x="31430" y="45297"/>
                </a:lnTo>
                <a:lnTo>
                  <a:pt x="32383" y="50201"/>
                </a:lnTo>
                <a:lnTo>
                  <a:pt x="33971" y="54422"/>
                </a:lnTo>
                <a:lnTo>
                  <a:pt x="35982" y="58188"/>
                </a:lnTo>
                <a:lnTo>
                  <a:pt x="38276" y="61652"/>
                </a:lnTo>
                <a:lnTo>
                  <a:pt x="40757" y="65866"/>
                </a:lnTo>
                <a:lnTo>
                  <a:pt x="43364" y="70581"/>
                </a:lnTo>
                <a:lnTo>
                  <a:pt x="46053" y="75629"/>
                </a:lnTo>
                <a:lnTo>
                  <a:pt x="48800" y="79947"/>
                </a:lnTo>
                <a:lnTo>
                  <a:pt x="51583" y="83778"/>
                </a:lnTo>
                <a:lnTo>
                  <a:pt x="54391" y="87284"/>
                </a:lnTo>
                <a:lnTo>
                  <a:pt x="57216" y="91527"/>
                </a:lnTo>
                <a:lnTo>
                  <a:pt x="60052" y="96260"/>
                </a:lnTo>
                <a:lnTo>
                  <a:pt x="62893" y="101321"/>
                </a:lnTo>
                <a:lnTo>
                  <a:pt x="68592" y="112024"/>
                </a:lnTo>
                <a:lnTo>
                  <a:pt x="71446" y="117545"/>
                </a:lnTo>
                <a:lnTo>
                  <a:pt x="74301" y="122178"/>
                </a:lnTo>
                <a:lnTo>
                  <a:pt x="77156" y="126220"/>
                </a:lnTo>
                <a:lnTo>
                  <a:pt x="80012" y="129866"/>
                </a:lnTo>
                <a:lnTo>
                  <a:pt x="82869" y="134202"/>
                </a:lnTo>
                <a:lnTo>
                  <a:pt x="85725" y="138998"/>
                </a:lnTo>
                <a:lnTo>
                  <a:pt x="88583" y="144100"/>
                </a:lnTo>
                <a:lnTo>
                  <a:pt x="91441" y="148454"/>
                </a:lnTo>
                <a:lnTo>
                  <a:pt x="94298" y="152309"/>
                </a:lnTo>
                <a:lnTo>
                  <a:pt x="97154" y="155832"/>
                </a:lnTo>
                <a:lnTo>
                  <a:pt x="100330" y="162286"/>
                </a:lnTo>
                <a:lnTo>
                  <a:pt x="101176" y="165340"/>
                </a:lnTo>
                <a:lnTo>
                  <a:pt x="104657" y="171275"/>
                </a:lnTo>
                <a:lnTo>
                  <a:pt x="106919" y="174191"/>
                </a:lnTo>
                <a:lnTo>
                  <a:pt x="109432" y="179970"/>
                </a:lnTo>
                <a:lnTo>
                  <a:pt x="110102" y="182845"/>
                </a:lnTo>
                <a:lnTo>
                  <a:pt x="113387" y="188579"/>
                </a:lnTo>
                <a:lnTo>
                  <a:pt x="115596" y="191442"/>
                </a:lnTo>
                <a:lnTo>
                  <a:pt x="118021" y="194303"/>
                </a:lnTo>
                <a:lnTo>
                  <a:pt x="120591" y="197163"/>
                </a:lnTo>
                <a:lnTo>
                  <a:pt x="123256" y="200022"/>
                </a:lnTo>
                <a:lnTo>
                  <a:pt x="125033" y="202880"/>
                </a:lnTo>
                <a:lnTo>
                  <a:pt x="127007" y="208596"/>
                </a:lnTo>
                <a:lnTo>
                  <a:pt x="128587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133"/>
          <p:cNvSpPr/>
          <p:nvPr/>
        </p:nvSpPr>
        <p:spPr>
          <a:xfrm>
            <a:off x="7418069" y="3420458"/>
            <a:ext cx="171451" cy="171420"/>
          </a:xfrm>
          <a:custGeom>
            <a:avLst/>
            <a:gdLst/>
            <a:ahLst/>
            <a:cxnLst/>
            <a:rect l="0" t="0" r="0" b="0"/>
            <a:pathLst>
              <a:path w="171451" h="171420">
                <a:moveTo>
                  <a:pt x="171450" y="8542"/>
                </a:moveTo>
                <a:lnTo>
                  <a:pt x="163232" y="322"/>
                </a:lnTo>
                <a:lnTo>
                  <a:pt x="158432" y="74"/>
                </a:lnTo>
                <a:lnTo>
                  <a:pt x="155529" y="0"/>
                </a:lnTo>
                <a:lnTo>
                  <a:pt x="156074" y="942"/>
                </a:lnTo>
                <a:lnTo>
                  <a:pt x="159218" y="4529"/>
                </a:lnTo>
                <a:lnTo>
                  <a:pt x="159486" y="6819"/>
                </a:lnTo>
                <a:lnTo>
                  <a:pt x="158711" y="9298"/>
                </a:lnTo>
                <a:lnTo>
                  <a:pt x="155311" y="14593"/>
                </a:lnTo>
                <a:lnTo>
                  <a:pt x="153071" y="17338"/>
                </a:lnTo>
                <a:lnTo>
                  <a:pt x="150625" y="20121"/>
                </a:lnTo>
                <a:lnTo>
                  <a:pt x="142828" y="28293"/>
                </a:lnTo>
                <a:lnTo>
                  <a:pt x="112939" y="58463"/>
                </a:lnTo>
                <a:lnTo>
                  <a:pt x="108630" y="63730"/>
                </a:lnTo>
                <a:lnTo>
                  <a:pt x="104805" y="69147"/>
                </a:lnTo>
                <a:lnTo>
                  <a:pt x="101303" y="74662"/>
                </a:lnTo>
                <a:lnTo>
                  <a:pt x="97062" y="79292"/>
                </a:lnTo>
                <a:lnTo>
                  <a:pt x="92331" y="83331"/>
                </a:lnTo>
                <a:lnTo>
                  <a:pt x="87272" y="86976"/>
                </a:lnTo>
                <a:lnTo>
                  <a:pt x="81994" y="91311"/>
                </a:lnTo>
                <a:lnTo>
                  <a:pt x="76571" y="96106"/>
                </a:lnTo>
                <a:lnTo>
                  <a:pt x="66417" y="105562"/>
                </a:lnTo>
                <a:lnTo>
                  <a:pt x="54393" y="117192"/>
                </a:lnTo>
                <a:lnTo>
                  <a:pt x="23255" y="148171"/>
                </a:lnTo>
                <a:lnTo>
                  <a:pt x="20266" y="150206"/>
                </a:lnTo>
                <a:lnTo>
                  <a:pt x="17321" y="151562"/>
                </a:lnTo>
                <a:lnTo>
                  <a:pt x="14406" y="152466"/>
                </a:lnTo>
                <a:lnTo>
                  <a:pt x="12461" y="154021"/>
                </a:lnTo>
                <a:lnTo>
                  <a:pt x="11165" y="156011"/>
                </a:lnTo>
                <a:lnTo>
                  <a:pt x="10301" y="158289"/>
                </a:lnTo>
                <a:lnTo>
                  <a:pt x="8773" y="159808"/>
                </a:lnTo>
                <a:lnTo>
                  <a:pt x="6801" y="160821"/>
                </a:lnTo>
                <a:lnTo>
                  <a:pt x="1344" y="162446"/>
                </a:lnTo>
                <a:lnTo>
                  <a:pt x="896" y="163532"/>
                </a:lnTo>
                <a:lnTo>
                  <a:pt x="266" y="168659"/>
                </a:lnTo>
                <a:lnTo>
                  <a:pt x="0" y="1714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134"/>
          <p:cNvSpPr/>
          <p:nvPr/>
        </p:nvSpPr>
        <p:spPr>
          <a:xfrm>
            <a:off x="7658100" y="3471862"/>
            <a:ext cx="231458" cy="8574"/>
          </a:xfrm>
          <a:custGeom>
            <a:avLst/>
            <a:gdLst/>
            <a:ahLst/>
            <a:cxnLst/>
            <a:rect l="0" t="0" r="0" b="0"/>
            <a:pathLst>
              <a:path w="231458" h="8574">
                <a:moveTo>
                  <a:pt x="0" y="8573"/>
                </a:moveTo>
                <a:lnTo>
                  <a:pt x="0" y="4022"/>
                </a:lnTo>
                <a:lnTo>
                  <a:pt x="952" y="2681"/>
                </a:lnTo>
                <a:lnTo>
                  <a:pt x="2540" y="1787"/>
                </a:lnTo>
                <a:lnTo>
                  <a:pt x="7380" y="353"/>
                </a:lnTo>
                <a:lnTo>
                  <a:pt x="13123" y="157"/>
                </a:lnTo>
                <a:lnTo>
                  <a:pt x="101591" y="0"/>
                </a:lnTo>
                <a:lnTo>
                  <a:pt x="106780" y="953"/>
                </a:lnTo>
                <a:lnTo>
                  <a:pt x="112144" y="2540"/>
                </a:lnTo>
                <a:lnTo>
                  <a:pt x="117624" y="4551"/>
                </a:lnTo>
                <a:lnTo>
                  <a:pt x="123183" y="5892"/>
                </a:lnTo>
                <a:lnTo>
                  <a:pt x="128795" y="6785"/>
                </a:lnTo>
                <a:lnTo>
                  <a:pt x="134440" y="7381"/>
                </a:lnTo>
                <a:lnTo>
                  <a:pt x="140110" y="7778"/>
                </a:lnTo>
                <a:lnTo>
                  <a:pt x="145794" y="8043"/>
                </a:lnTo>
                <a:lnTo>
                  <a:pt x="160355" y="8416"/>
                </a:lnTo>
                <a:lnTo>
                  <a:pt x="218222" y="8573"/>
                </a:lnTo>
                <a:lnTo>
                  <a:pt x="231457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135"/>
          <p:cNvSpPr/>
          <p:nvPr/>
        </p:nvSpPr>
        <p:spPr>
          <a:xfrm>
            <a:off x="7778115" y="3386137"/>
            <a:ext cx="51436" cy="197168"/>
          </a:xfrm>
          <a:custGeom>
            <a:avLst/>
            <a:gdLst/>
            <a:ahLst/>
            <a:cxnLst/>
            <a:rect l="0" t="0" r="0" b="0"/>
            <a:pathLst>
              <a:path w="51436" h="197168">
                <a:moveTo>
                  <a:pt x="0" y="0"/>
                </a:moveTo>
                <a:lnTo>
                  <a:pt x="0" y="20400"/>
                </a:lnTo>
                <a:lnTo>
                  <a:pt x="952" y="24077"/>
                </a:lnTo>
                <a:lnTo>
                  <a:pt x="2540" y="28434"/>
                </a:lnTo>
                <a:lnTo>
                  <a:pt x="4551" y="33244"/>
                </a:lnTo>
                <a:lnTo>
                  <a:pt x="5891" y="37402"/>
                </a:lnTo>
                <a:lnTo>
                  <a:pt x="6785" y="41128"/>
                </a:lnTo>
                <a:lnTo>
                  <a:pt x="7381" y="44563"/>
                </a:lnTo>
                <a:lnTo>
                  <a:pt x="7777" y="48759"/>
                </a:lnTo>
                <a:lnTo>
                  <a:pt x="8043" y="53461"/>
                </a:lnTo>
                <a:lnTo>
                  <a:pt x="8219" y="58501"/>
                </a:lnTo>
                <a:lnTo>
                  <a:pt x="9289" y="62813"/>
                </a:lnTo>
                <a:lnTo>
                  <a:pt x="10956" y="66641"/>
                </a:lnTo>
                <a:lnTo>
                  <a:pt x="13018" y="70145"/>
                </a:lnTo>
                <a:lnTo>
                  <a:pt x="14394" y="74385"/>
                </a:lnTo>
                <a:lnTo>
                  <a:pt x="15310" y="79118"/>
                </a:lnTo>
                <a:lnTo>
                  <a:pt x="15922" y="84178"/>
                </a:lnTo>
                <a:lnTo>
                  <a:pt x="17282" y="89456"/>
                </a:lnTo>
                <a:lnTo>
                  <a:pt x="19142" y="94880"/>
                </a:lnTo>
                <a:lnTo>
                  <a:pt x="21333" y="100401"/>
                </a:lnTo>
                <a:lnTo>
                  <a:pt x="23747" y="105987"/>
                </a:lnTo>
                <a:lnTo>
                  <a:pt x="28969" y="117273"/>
                </a:lnTo>
                <a:lnTo>
                  <a:pt x="30743" y="121997"/>
                </a:lnTo>
                <a:lnTo>
                  <a:pt x="31925" y="126099"/>
                </a:lnTo>
                <a:lnTo>
                  <a:pt x="32713" y="129786"/>
                </a:lnTo>
                <a:lnTo>
                  <a:pt x="33239" y="134149"/>
                </a:lnTo>
                <a:lnTo>
                  <a:pt x="33589" y="138962"/>
                </a:lnTo>
                <a:lnTo>
                  <a:pt x="33823" y="144077"/>
                </a:lnTo>
                <a:lnTo>
                  <a:pt x="34931" y="148439"/>
                </a:lnTo>
                <a:lnTo>
                  <a:pt x="36622" y="152299"/>
                </a:lnTo>
                <a:lnTo>
                  <a:pt x="38703" y="155825"/>
                </a:lnTo>
                <a:lnTo>
                  <a:pt x="40089" y="159129"/>
                </a:lnTo>
                <a:lnTo>
                  <a:pt x="41013" y="162283"/>
                </a:lnTo>
                <a:lnTo>
                  <a:pt x="42040" y="168328"/>
                </a:lnTo>
                <a:lnTo>
                  <a:pt x="42497" y="174190"/>
                </a:lnTo>
                <a:lnTo>
                  <a:pt x="43571" y="176134"/>
                </a:lnTo>
                <a:lnTo>
                  <a:pt x="45240" y="177431"/>
                </a:lnTo>
                <a:lnTo>
                  <a:pt x="47305" y="178295"/>
                </a:lnTo>
                <a:lnTo>
                  <a:pt x="48681" y="179823"/>
                </a:lnTo>
                <a:lnTo>
                  <a:pt x="49599" y="181794"/>
                </a:lnTo>
                <a:lnTo>
                  <a:pt x="51328" y="188197"/>
                </a:lnTo>
                <a:lnTo>
                  <a:pt x="51387" y="190958"/>
                </a:lnTo>
                <a:lnTo>
                  <a:pt x="51435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136"/>
          <p:cNvSpPr/>
          <p:nvPr/>
        </p:nvSpPr>
        <p:spPr>
          <a:xfrm>
            <a:off x="7940992" y="3377575"/>
            <a:ext cx="188052" cy="231053"/>
          </a:xfrm>
          <a:custGeom>
            <a:avLst/>
            <a:gdLst/>
            <a:ahLst/>
            <a:cxnLst/>
            <a:rect l="0" t="0" r="0" b="0"/>
            <a:pathLst>
              <a:path w="188052" h="231053">
                <a:moveTo>
                  <a:pt x="0" y="25707"/>
                </a:moveTo>
                <a:lnTo>
                  <a:pt x="12771" y="12937"/>
                </a:lnTo>
                <a:lnTo>
                  <a:pt x="16134" y="11478"/>
                </a:lnTo>
                <a:lnTo>
                  <a:pt x="20281" y="10506"/>
                </a:lnTo>
                <a:lnTo>
                  <a:pt x="24951" y="9858"/>
                </a:lnTo>
                <a:lnTo>
                  <a:pt x="29968" y="8474"/>
                </a:lnTo>
                <a:lnTo>
                  <a:pt x="35219" y="6598"/>
                </a:lnTo>
                <a:lnTo>
                  <a:pt x="40624" y="4395"/>
                </a:lnTo>
                <a:lnTo>
                  <a:pt x="45180" y="2927"/>
                </a:lnTo>
                <a:lnTo>
                  <a:pt x="49170" y="1948"/>
                </a:lnTo>
                <a:lnTo>
                  <a:pt x="52783" y="1295"/>
                </a:lnTo>
                <a:lnTo>
                  <a:pt x="58049" y="860"/>
                </a:lnTo>
                <a:lnTo>
                  <a:pt x="64417" y="570"/>
                </a:lnTo>
                <a:lnTo>
                  <a:pt x="84491" y="161"/>
                </a:lnTo>
                <a:lnTo>
                  <a:pt x="118277" y="0"/>
                </a:lnTo>
                <a:lnTo>
                  <a:pt x="122666" y="949"/>
                </a:lnTo>
                <a:lnTo>
                  <a:pt x="126545" y="2534"/>
                </a:lnTo>
                <a:lnTo>
                  <a:pt x="130083" y="4543"/>
                </a:lnTo>
                <a:lnTo>
                  <a:pt x="133395" y="5883"/>
                </a:lnTo>
                <a:lnTo>
                  <a:pt x="136556" y="6776"/>
                </a:lnTo>
                <a:lnTo>
                  <a:pt x="139614" y="7371"/>
                </a:lnTo>
                <a:lnTo>
                  <a:pt x="141654" y="8721"/>
                </a:lnTo>
                <a:lnTo>
                  <a:pt x="143013" y="10573"/>
                </a:lnTo>
                <a:lnTo>
                  <a:pt x="143920" y="12760"/>
                </a:lnTo>
                <a:lnTo>
                  <a:pt x="144927" y="17730"/>
                </a:lnTo>
                <a:lnTo>
                  <a:pt x="145195" y="20389"/>
                </a:lnTo>
                <a:lnTo>
                  <a:pt x="144423" y="23115"/>
                </a:lnTo>
                <a:lnTo>
                  <a:pt x="141023" y="28682"/>
                </a:lnTo>
                <a:lnTo>
                  <a:pt x="136336" y="34332"/>
                </a:lnTo>
                <a:lnTo>
                  <a:pt x="131079" y="40018"/>
                </a:lnTo>
                <a:lnTo>
                  <a:pt x="121811" y="49527"/>
                </a:lnTo>
                <a:lnTo>
                  <a:pt x="101190" y="70237"/>
                </a:lnTo>
                <a:lnTo>
                  <a:pt x="96988" y="73491"/>
                </a:lnTo>
                <a:lnTo>
                  <a:pt x="92281" y="76613"/>
                </a:lnTo>
                <a:lnTo>
                  <a:pt x="87238" y="79647"/>
                </a:lnTo>
                <a:lnTo>
                  <a:pt x="82924" y="82622"/>
                </a:lnTo>
                <a:lnTo>
                  <a:pt x="79095" y="85558"/>
                </a:lnTo>
                <a:lnTo>
                  <a:pt x="70657" y="92563"/>
                </a:lnTo>
                <a:lnTo>
                  <a:pt x="66963" y="96061"/>
                </a:lnTo>
                <a:lnTo>
                  <a:pt x="61382" y="101516"/>
                </a:lnTo>
                <a:lnTo>
                  <a:pt x="61876" y="101964"/>
                </a:lnTo>
                <a:lnTo>
                  <a:pt x="64965" y="102462"/>
                </a:lnTo>
                <a:lnTo>
                  <a:pt x="66170" y="103547"/>
                </a:lnTo>
                <a:lnTo>
                  <a:pt x="66974" y="105223"/>
                </a:lnTo>
                <a:lnTo>
                  <a:pt x="67509" y="107292"/>
                </a:lnTo>
                <a:lnTo>
                  <a:pt x="68819" y="108672"/>
                </a:lnTo>
                <a:lnTo>
                  <a:pt x="70645" y="109592"/>
                </a:lnTo>
                <a:lnTo>
                  <a:pt x="75213" y="110614"/>
                </a:lnTo>
                <a:lnTo>
                  <a:pt x="80419" y="111069"/>
                </a:lnTo>
                <a:lnTo>
                  <a:pt x="83139" y="112142"/>
                </a:lnTo>
                <a:lnTo>
                  <a:pt x="88703" y="115875"/>
                </a:lnTo>
                <a:lnTo>
                  <a:pt x="92474" y="117251"/>
                </a:lnTo>
                <a:lnTo>
                  <a:pt x="96891" y="118169"/>
                </a:lnTo>
                <a:lnTo>
                  <a:pt x="101742" y="118781"/>
                </a:lnTo>
                <a:lnTo>
                  <a:pt x="105928" y="120141"/>
                </a:lnTo>
                <a:lnTo>
                  <a:pt x="109671" y="122001"/>
                </a:lnTo>
                <a:lnTo>
                  <a:pt x="113119" y="124193"/>
                </a:lnTo>
                <a:lnTo>
                  <a:pt x="117323" y="125654"/>
                </a:lnTo>
                <a:lnTo>
                  <a:pt x="122031" y="126628"/>
                </a:lnTo>
                <a:lnTo>
                  <a:pt x="127075" y="127278"/>
                </a:lnTo>
                <a:lnTo>
                  <a:pt x="132341" y="128664"/>
                </a:lnTo>
                <a:lnTo>
                  <a:pt x="137758" y="130540"/>
                </a:lnTo>
                <a:lnTo>
                  <a:pt x="143274" y="132743"/>
                </a:lnTo>
                <a:lnTo>
                  <a:pt x="148855" y="135164"/>
                </a:lnTo>
                <a:lnTo>
                  <a:pt x="160138" y="140395"/>
                </a:lnTo>
                <a:lnTo>
                  <a:pt x="164862" y="143123"/>
                </a:lnTo>
                <a:lnTo>
                  <a:pt x="168963" y="145894"/>
                </a:lnTo>
                <a:lnTo>
                  <a:pt x="172649" y="148695"/>
                </a:lnTo>
                <a:lnTo>
                  <a:pt x="176059" y="151514"/>
                </a:lnTo>
                <a:lnTo>
                  <a:pt x="179285" y="154346"/>
                </a:lnTo>
                <a:lnTo>
                  <a:pt x="182388" y="157186"/>
                </a:lnTo>
                <a:lnTo>
                  <a:pt x="184457" y="160032"/>
                </a:lnTo>
                <a:lnTo>
                  <a:pt x="186756" y="165735"/>
                </a:lnTo>
                <a:lnTo>
                  <a:pt x="187369" y="169541"/>
                </a:lnTo>
                <a:lnTo>
                  <a:pt x="187778" y="173984"/>
                </a:lnTo>
                <a:lnTo>
                  <a:pt x="188051" y="178851"/>
                </a:lnTo>
                <a:lnTo>
                  <a:pt x="187280" y="182096"/>
                </a:lnTo>
                <a:lnTo>
                  <a:pt x="185814" y="184259"/>
                </a:lnTo>
                <a:lnTo>
                  <a:pt x="183883" y="185700"/>
                </a:lnTo>
                <a:lnTo>
                  <a:pt x="179198" y="192383"/>
                </a:lnTo>
                <a:lnTo>
                  <a:pt x="176615" y="196832"/>
                </a:lnTo>
                <a:lnTo>
                  <a:pt x="173942" y="199798"/>
                </a:lnTo>
                <a:lnTo>
                  <a:pt x="171206" y="201775"/>
                </a:lnTo>
                <a:lnTo>
                  <a:pt x="165627" y="204924"/>
                </a:lnTo>
                <a:lnTo>
                  <a:pt x="159971" y="209499"/>
                </a:lnTo>
                <a:lnTo>
                  <a:pt x="154284" y="214708"/>
                </a:lnTo>
                <a:lnTo>
                  <a:pt x="151434" y="217430"/>
                </a:lnTo>
                <a:lnTo>
                  <a:pt x="147628" y="219245"/>
                </a:lnTo>
                <a:lnTo>
                  <a:pt x="143186" y="220454"/>
                </a:lnTo>
                <a:lnTo>
                  <a:pt x="138321" y="221261"/>
                </a:lnTo>
                <a:lnTo>
                  <a:pt x="134123" y="222752"/>
                </a:lnTo>
                <a:lnTo>
                  <a:pt x="130374" y="224698"/>
                </a:lnTo>
                <a:lnTo>
                  <a:pt x="126920" y="226948"/>
                </a:lnTo>
                <a:lnTo>
                  <a:pt x="123666" y="228447"/>
                </a:lnTo>
                <a:lnTo>
                  <a:pt x="120545" y="229447"/>
                </a:lnTo>
                <a:lnTo>
                  <a:pt x="117511" y="230114"/>
                </a:lnTo>
                <a:lnTo>
                  <a:pt x="114536" y="230559"/>
                </a:lnTo>
                <a:lnTo>
                  <a:pt x="108691" y="231052"/>
                </a:lnTo>
                <a:lnTo>
                  <a:pt x="104844" y="230231"/>
                </a:lnTo>
                <a:lnTo>
                  <a:pt x="100376" y="228732"/>
                </a:lnTo>
                <a:lnTo>
                  <a:pt x="95493" y="226779"/>
                </a:lnTo>
                <a:lnTo>
                  <a:pt x="91284" y="225477"/>
                </a:lnTo>
                <a:lnTo>
                  <a:pt x="87526" y="224610"/>
                </a:lnTo>
                <a:lnTo>
                  <a:pt x="84069" y="224032"/>
                </a:lnTo>
                <a:lnTo>
                  <a:pt x="80811" y="222694"/>
                </a:lnTo>
                <a:lnTo>
                  <a:pt x="77686" y="220849"/>
                </a:lnTo>
                <a:lnTo>
                  <a:pt x="74652" y="218667"/>
                </a:lnTo>
                <a:lnTo>
                  <a:pt x="71674" y="216259"/>
                </a:lnTo>
                <a:lnTo>
                  <a:pt x="65828" y="211045"/>
                </a:lnTo>
                <a:lnTo>
                  <a:pt x="60008" y="2057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137"/>
          <p:cNvSpPr/>
          <p:nvPr/>
        </p:nvSpPr>
        <p:spPr>
          <a:xfrm>
            <a:off x="8146732" y="3300796"/>
            <a:ext cx="145336" cy="282028"/>
          </a:xfrm>
          <a:custGeom>
            <a:avLst/>
            <a:gdLst/>
            <a:ahLst/>
            <a:cxnLst/>
            <a:rect l="0" t="0" r="0" b="0"/>
            <a:pathLst>
              <a:path w="145336" h="282028">
                <a:moveTo>
                  <a:pt x="0" y="16761"/>
                </a:moveTo>
                <a:lnTo>
                  <a:pt x="0" y="9380"/>
                </a:lnTo>
                <a:lnTo>
                  <a:pt x="2540" y="6178"/>
                </a:lnTo>
                <a:lnTo>
                  <a:pt x="4551" y="3991"/>
                </a:lnTo>
                <a:lnTo>
                  <a:pt x="6843" y="2532"/>
                </a:lnTo>
                <a:lnTo>
                  <a:pt x="9325" y="1560"/>
                </a:lnTo>
                <a:lnTo>
                  <a:pt x="11932" y="912"/>
                </a:lnTo>
                <a:lnTo>
                  <a:pt x="14622" y="480"/>
                </a:lnTo>
                <a:lnTo>
                  <a:pt x="17368" y="192"/>
                </a:lnTo>
                <a:lnTo>
                  <a:pt x="20151" y="0"/>
                </a:lnTo>
                <a:lnTo>
                  <a:pt x="22959" y="825"/>
                </a:lnTo>
                <a:lnTo>
                  <a:pt x="25783" y="2327"/>
                </a:lnTo>
                <a:lnTo>
                  <a:pt x="28620" y="4281"/>
                </a:lnTo>
                <a:lnTo>
                  <a:pt x="32415" y="6536"/>
                </a:lnTo>
                <a:lnTo>
                  <a:pt x="36849" y="8992"/>
                </a:lnTo>
                <a:lnTo>
                  <a:pt x="46858" y="14260"/>
                </a:lnTo>
                <a:lnTo>
                  <a:pt x="57655" y="19778"/>
                </a:lnTo>
                <a:lnTo>
                  <a:pt x="62249" y="22582"/>
                </a:lnTo>
                <a:lnTo>
                  <a:pt x="66265" y="25404"/>
                </a:lnTo>
                <a:lnTo>
                  <a:pt x="69895" y="28238"/>
                </a:lnTo>
                <a:lnTo>
                  <a:pt x="74218" y="31080"/>
                </a:lnTo>
                <a:lnTo>
                  <a:pt x="79006" y="33927"/>
                </a:lnTo>
                <a:lnTo>
                  <a:pt x="84103" y="36778"/>
                </a:lnTo>
                <a:lnTo>
                  <a:pt x="89407" y="40583"/>
                </a:lnTo>
                <a:lnTo>
                  <a:pt x="94847" y="45025"/>
                </a:lnTo>
                <a:lnTo>
                  <a:pt x="105020" y="54087"/>
                </a:lnTo>
                <a:lnTo>
                  <a:pt x="112716" y="61291"/>
                </a:lnTo>
                <a:lnTo>
                  <a:pt x="116101" y="65498"/>
                </a:lnTo>
                <a:lnTo>
                  <a:pt x="119311" y="70207"/>
                </a:lnTo>
                <a:lnTo>
                  <a:pt x="122403" y="75252"/>
                </a:lnTo>
                <a:lnTo>
                  <a:pt x="125417" y="80520"/>
                </a:lnTo>
                <a:lnTo>
                  <a:pt x="131306" y="91453"/>
                </a:lnTo>
                <a:lnTo>
                  <a:pt x="133257" y="97036"/>
                </a:lnTo>
                <a:lnTo>
                  <a:pt x="134559" y="102663"/>
                </a:lnTo>
                <a:lnTo>
                  <a:pt x="135426" y="108319"/>
                </a:lnTo>
                <a:lnTo>
                  <a:pt x="136956" y="113995"/>
                </a:lnTo>
                <a:lnTo>
                  <a:pt x="138929" y="119683"/>
                </a:lnTo>
                <a:lnTo>
                  <a:pt x="141197" y="125381"/>
                </a:lnTo>
                <a:lnTo>
                  <a:pt x="142710" y="131084"/>
                </a:lnTo>
                <a:lnTo>
                  <a:pt x="143717" y="136791"/>
                </a:lnTo>
                <a:lnTo>
                  <a:pt x="144389" y="142501"/>
                </a:lnTo>
                <a:lnTo>
                  <a:pt x="144837" y="148213"/>
                </a:lnTo>
                <a:lnTo>
                  <a:pt x="145135" y="153926"/>
                </a:lnTo>
                <a:lnTo>
                  <a:pt x="145335" y="159639"/>
                </a:lnTo>
                <a:lnTo>
                  <a:pt x="144514" y="165353"/>
                </a:lnTo>
                <a:lnTo>
                  <a:pt x="143016" y="171068"/>
                </a:lnTo>
                <a:lnTo>
                  <a:pt x="141063" y="176782"/>
                </a:lnTo>
                <a:lnTo>
                  <a:pt x="138811" y="182497"/>
                </a:lnTo>
                <a:lnTo>
                  <a:pt x="136355" y="188211"/>
                </a:lnTo>
                <a:lnTo>
                  <a:pt x="131088" y="199641"/>
                </a:lnTo>
                <a:lnTo>
                  <a:pt x="117110" y="228216"/>
                </a:lnTo>
                <a:lnTo>
                  <a:pt x="113316" y="232979"/>
                </a:lnTo>
                <a:lnTo>
                  <a:pt x="108882" y="237106"/>
                </a:lnTo>
                <a:lnTo>
                  <a:pt x="104020" y="240810"/>
                </a:lnTo>
                <a:lnTo>
                  <a:pt x="99827" y="245185"/>
                </a:lnTo>
                <a:lnTo>
                  <a:pt x="96078" y="250006"/>
                </a:lnTo>
                <a:lnTo>
                  <a:pt x="92627" y="255125"/>
                </a:lnTo>
                <a:lnTo>
                  <a:pt x="88421" y="258538"/>
                </a:lnTo>
                <a:lnTo>
                  <a:pt x="83712" y="260813"/>
                </a:lnTo>
                <a:lnTo>
                  <a:pt x="78669" y="262330"/>
                </a:lnTo>
                <a:lnTo>
                  <a:pt x="75305" y="264294"/>
                </a:lnTo>
                <a:lnTo>
                  <a:pt x="73064" y="266556"/>
                </a:lnTo>
                <a:lnTo>
                  <a:pt x="69620" y="271608"/>
                </a:lnTo>
                <a:lnTo>
                  <a:pt x="67369" y="274289"/>
                </a:lnTo>
                <a:lnTo>
                  <a:pt x="60439" y="282027"/>
                </a:lnTo>
                <a:lnTo>
                  <a:pt x="60008" y="2739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138"/>
          <p:cNvSpPr/>
          <p:nvPr/>
        </p:nvSpPr>
        <p:spPr>
          <a:xfrm>
            <a:off x="8421052" y="3420430"/>
            <a:ext cx="188596" cy="17143"/>
          </a:xfrm>
          <a:custGeom>
            <a:avLst/>
            <a:gdLst/>
            <a:ahLst/>
            <a:cxnLst/>
            <a:rect l="0" t="0" r="0" b="0"/>
            <a:pathLst>
              <a:path w="188596" h="17143">
                <a:moveTo>
                  <a:pt x="0" y="17142"/>
                </a:moveTo>
                <a:lnTo>
                  <a:pt x="0" y="9761"/>
                </a:lnTo>
                <a:lnTo>
                  <a:pt x="952" y="9364"/>
                </a:lnTo>
                <a:lnTo>
                  <a:pt x="4551" y="8923"/>
                </a:lnTo>
                <a:lnTo>
                  <a:pt x="9325" y="8726"/>
                </a:lnTo>
                <a:lnTo>
                  <a:pt x="15574" y="8639"/>
                </a:lnTo>
                <a:lnTo>
                  <a:pt x="40551" y="8579"/>
                </a:lnTo>
                <a:lnTo>
                  <a:pt x="46083" y="7623"/>
                </a:lnTo>
                <a:lnTo>
                  <a:pt x="51678" y="6034"/>
                </a:lnTo>
                <a:lnTo>
                  <a:pt x="57312" y="4021"/>
                </a:lnTo>
                <a:lnTo>
                  <a:pt x="63926" y="2680"/>
                </a:lnTo>
                <a:lnTo>
                  <a:pt x="71192" y="1786"/>
                </a:lnTo>
                <a:lnTo>
                  <a:pt x="78894" y="1189"/>
                </a:lnTo>
                <a:lnTo>
                  <a:pt x="85934" y="792"/>
                </a:lnTo>
                <a:lnTo>
                  <a:pt x="98835" y="351"/>
                </a:lnTo>
                <a:lnTo>
                  <a:pt x="122639" y="67"/>
                </a:lnTo>
                <a:lnTo>
                  <a:pt x="161202" y="0"/>
                </a:lnTo>
                <a:lnTo>
                  <a:pt x="165571" y="951"/>
                </a:lnTo>
                <a:lnTo>
                  <a:pt x="169436" y="2538"/>
                </a:lnTo>
                <a:lnTo>
                  <a:pt x="172964" y="4549"/>
                </a:lnTo>
                <a:lnTo>
                  <a:pt x="176270" y="5889"/>
                </a:lnTo>
                <a:lnTo>
                  <a:pt x="179426" y="6782"/>
                </a:lnTo>
                <a:lnTo>
                  <a:pt x="188595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139"/>
          <p:cNvSpPr/>
          <p:nvPr/>
        </p:nvSpPr>
        <p:spPr>
          <a:xfrm>
            <a:off x="8439389" y="3454717"/>
            <a:ext cx="170259" cy="34291"/>
          </a:xfrm>
          <a:custGeom>
            <a:avLst/>
            <a:gdLst/>
            <a:ahLst/>
            <a:cxnLst/>
            <a:rect l="0" t="0" r="0" b="0"/>
            <a:pathLst>
              <a:path w="170259" h="34291">
                <a:moveTo>
                  <a:pt x="7380" y="0"/>
                </a:moveTo>
                <a:lnTo>
                  <a:pt x="2829" y="0"/>
                </a:lnTo>
                <a:lnTo>
                  <a:pt x="1489" y="953"/>
                </a:lnTo>
                <a:lnTo>
                  <a:pt x="595" y="2540"/>
                </a:lnTo>
                <a:lnTo>
                  <a:pt x="0" y="4551"/>
                </a:lnTo>
                <a:lnTo>
                  <a:pt x="556" y="5891"/>
                </a:lnTo>
                <a:lnTo>
                  <a:pt x="1878" y="6785"/>
                </a:lnTo>
                <a:lnTo>
                  <a:pt x="7059" y="8468"/>
                </a:lnTo>
                <a:lnTo>
                  <a:pt x="16387" y="8542"/>
                </a:lnTo>
                <a:lnTo>
                  <a:pt x="40294" y="8570"/>
                </a:lnTo>
                <a:lnTo>
                  <a:pt x="45515" y="9523"/>
                </a:lnTo>
                <a:lnTo>
                  <a:pt x="50902" y="11112"/>
                </a:lnTo>
                <a:lnTo>
                  <a:pt x="56397" y="13123"/>
                </a:lnTo>
                <a:lnTo>
                  <a:pt x="61965" y="14463"/>
                </a:lnTo>
                <a:lnTo>
                  <a:pt x="67583" y="15358"/>
                </a:lnTo>
                <a:lnTo>
                  <a:pt x="73234" y="15953"/>
                </a:lnTo>
                <a:lnTo>
                  <a:pt x="78905" y="16350"/>
                </a:lnTo>
                <a:lnTo>
                  <a:pt x="84591" y="16615"/>
                </a:lnTo>
                <a:lnTo>
                  <a:pt x="90287" y="16792"/>
                </a:lnTo>
                <a:lnTo>
                  <a:pt x="95989" y="17862"/>
                </a:lnTo>
                <a:lnTo>
                  <a:pt x="101695" y="19528"/>
                </a:lnTo>
                <a:lnTo>
                  <a:pt x="107404" y="21591"/>
                </a:lnTo>
                <a:lnTo>
                  <a:pt x="112164" y="22967"/>
                </a:lnTo>
                <a:lnTo>
                  <a:pt x="116288" y="23884"/>
                </a:lnTo>
                <a:lnTo>
                  <a:pt x="119991" y="24495"/>
                </a:lnTo>
                <a:lnTo>
                  <a:pt x="124364" y="24903"/>
                </a:lnTo>
                <a:lnTo>
                  <a:pt x="129185" y="25174"/>
                </a:lnTo>
                <a:lnTo>
                  <a:pt x="134303" y="25355"/>
                </a:lnTo>
                <a:lnTo>
                  <a:pt x="138668" y="26429"/>
                </a:lnTo>
                <a:lnTo>
                  <a:pt x="142530" y="28097"/>
                </a:lnTo>
                <a:lnTo>
                  <a:pt x="146058" y="30161"/>
                </a:lnTo>
                <a:lnTo>
                  <a:pt x="149362" y="31538"/>
                </a:lnTo>
                <a:lnTo>
                  <a:pt x="152518" y="32455"/>
                </a:lnTo>
                <a:lnTo>
                  <a:pt x="155573" y="33067"/>
                </a:lnTo>
                <a:lnTo>
                  <a:pt x="158564" y="33475"/>
                </a:lnTo>
                <a:lnTo>
                  <a:pt x="161510" y="33746"/>
                </a:lnTo>
                <a:lnTo>
                  <a:pt x="170258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140"/>
          <p:cNvSpPr/>
          <p:nvPr/>
        </p:nvSpPr>
        <p:spPr>
          <a:xfrm>
            <a:off x="8746851" y="3335087"/>
            <a:ext cx="176003" cy="179241"/>
          </a:xfrm>
          <a:custGeom>
            <a:avLst/>
            <a:gdLst/>
            <a:ahLst/>
            <a:cxnLst/>
            <a:rect l="0" t="0" r="0" b="0"/>
            <a:pathLst>
              <a:path w="176003" h="179241">
                <a:moveTo>
                  <a:pt x="77108" y="25333"/>
                </a:moveTo>
                <a:lnTo>
                  <a:pt x="77108" y="20782"/>
                </a:lnTo>
                <a:lnTo>
                  <a:pt x="78061" y="19441"/>
                </a:lnTo>
                <a:lnTo>
                  <a:pt x="79649" y="18547"/>
                </a:lnTo>
                <a:lnTo>
                  <a:pt x="84490" y="17113"/>
                </a:lnTo>
                <a:lnTo>
                  <a:pt x="84887" y="16043"/>
                </a:lnTo>
                <a:lnTo>
                  <a:pt x="85446" y="10938"/>
                </a:lnTo>
                <a:lnTo>
                  <a:pt x="85635" y="6191"/>
                </a:lnTo>
                <a:lnTo>
                  <a:pt x="85650" y="3999"/>
                </a:lnTo>
                <a:lnTo>
                  <a:pt x="84708" y="2538"/>
                </a:lnTo>
                <a:lnTo>
                  <a:pt x="83127" y="1563"/>
                </a:lnTo>
                <a:lnTo>
                  <a:pt x="78297" y="0"/>
                </a:lnTo>
                <a:lnTo>
                  <a:pt x="75098" y="2326"/>
                </a:lnTo>
                <a:lnTo>
                  <a:pt x="72910" y="4280"/>
                </a:lnTo>
                <a:lnTo>
                  <a:pt x="71451" y="6535"/>
                </a:lnTo>
                <a:lnTo>
                  <a:pt x="69833" y="11581"/>
                </a:lnTo>
                <a:lnTo>
                  <a:pt x="68448" y="13307"/>
                </a:lnTo>
                <a:lnTo>
                  <a:pt x="66572" y="14458"/>
                </a:lnTo>
                <a:lnTo>
                  <a:pt x="64369" y="15225"/>
                </a:lnTo>
                <a:lnTo>
                  <a:pt x="60996" y="16689"/>
                </a:lnTo>
                <a:lnTo>
                  <a:pt x="52167" y="20856"/>
                </a:lnTo>
                <a:lnTo>
                  <a:pt x="36488" y="28557"/>
                </a:lnTo>
                <a:lnTo>
                  <a:pt x="32882" y="32245"/>
                </a:lnTo>
                <a:lnTo>
                  <a:pt x="30480" y="36608"/>
                </a:lnTo>
                <a:lnTo>
                  <a:pt x="28878" y="41422"/>
                </a:lnTo>
                <a:lnTo>
                  <a:pt x="26857" y="45584"/>
                </a:lnTo>
                <a:lnTo>
                  <a:pt x="24558" y="49311"/>
                </a:lnTo>
                <a:lnTo>
                  <a:pt x="22071" y="52748"/>
                </a:lnTo>
                <a:lnTo>
                  <a:pt x="19463" y="56945"/>
                </a:lnTo>
                <a:lnTo>
                  <a:pt x="16770" y="61647"/>
                </a:lnTo>
                <a:lnTo>
                  <a:pt x="14024" y="66687"/>
                </a:lnTo>
                <a:lnTo>
                  <a:pt x="11239" y="71000"/>
                </a:lnTo>
                <a:lnTo>
                  <a:pt x="8431" y="74828"/>
                </a:lnTo>
                <a:lnTo>
                  <a:pt x="5606" y="78332"/>
                </a:lnTo>
                <a:lnTo>
                  <a:pt x="3722" y="81620"/>
                </a:lnTo>
                <a:lnTo>
                  <a:pt x="2467" y="84765"/>
                </a:lnTo>
                <a:lnTo>
                  <a:pt x="1630" y="87814"/>
                </a:lnTo>
                <a:lnTo>
                  <a:pt x="1073" y="91752"/>
                </a:lnTo>
                <a:lnTo>
                  <a:pt x="700" y="96282"/>
                </a:lnTo>
                <a:lnTo>
                  <a:pt x="287" y="105443"/>
                </a:lnTo>
                <a:lnTo>
                  <a:pt x="104" y="112690"/>
                </a:lnTo>
                <a:lnTo>
                  <a:pt x="0" y="126675"/>
                </a:lnTo>
                <a:lnTo>
                  <a:pt x="938" y="130994"/>
                </a:lnTo>
                <a:lnTo>
                  <a:pt x="2516" y="134826"/>
                </a:lnTo>
                <a:lnTo>
                  <a:pt x="4520" y="138333"/>
                </a:lnTo>
                <a:lnTo>
                  <a:pt x="5856" y="141624"/>
                </a:lnTo>
                <a:lnTo>
                  <a:pt x="6747" y="144770"/>
                </a:lnTo>
                <a:lnTo>
                  <a:pt x="7341" y="147820"/>
                </a:lnTo>
                <a:lnTo>
                  <a:pt x="8690" y="150806"/>
                </a:lnTo>
                <a:lnTo>
                  <a:pt x="10541" y="153749"/>
                </a:lnTo>
                <a:lnTo>
                  <a:pt x="12728" y="156664"/>
                </a:lnTo>
                <a:lnTo>
                  <a:pt x="15138" y="159559"/>
                </a:lnTo>
                <a:lnTo>
                  <a:pt x="17697" y="162442"/>
                </a:lnTo>
                <a:lnTo>
                  <a:pt x="20357" y="165316"/>
                </a:lnTo>
                <a:lnTo>
                  <a:pt x="24034" y="167232"/>
                </a:lnTo>
                <a:lnTo>
                  <a:pt x="28390" y="168510"/>
                </a:lnTo>
                <a:lnTo>
                  <a:pt x="33199" y="169362"/>
                </a:lnTo>
                <a:lnTo>
                  <a:pt x="38311" y="170882"/>
                </a:lnTo>
                <a:lnTo>
                  <a:pt x="43624" y="172848"/>
                </a:lnTo>
                <a:lnTo>
                  <a:pt x="49071" y="175111"/>
                </a:lnTo>
                <a:lnTo>
                  <a:pt x="54607" y="176620"/>
                </a:lnTo>
                <a:lnTo>
                  <a:pt x="60202" y="177626"/>
                </a:lnTo>
                <a:lnTo>
                  <a:pt x="65838" y="178296"/>
                </a:lnTo>
                <a:lnTo>
                  <a:pt x="71499" y="178743"/>
                </a:lnTo>
                <a:lnTo>
                  <a:pt x="77180" y="179042"/>
                </a:lnTo>
                <a:lnTo>
                  <a:pt x="82870" y="179240"/>
                </a:lnTo>
                <a:lnTo>
                  <a:pt x="88570" y="178420"/>
                </a:lnTo>
                <a:lnTo>
                  <a:pt x="94275" y="176921"/>
                </a:lnTo>
                <a:lnTo>
                  <a:pt x="99983" y="174969"/>
                </a:lnTo>
                <a:lnTo>
                  <a:pt x="105693" y="172715"/>
                </a:lnTo>
                <a:lnTo>
                  <a:pt x="111405" y="170260"/>
                </a:lnTo>
                <a:lnTo>
                  <a:pt x="117118" y="167671"/>
                </a:lnTo>
                <a:lnTo>
                  <a:pt x="122832" y="165945"/>
                </a:lnTo>
                <a:lnTo>
                  <a:pt x="128546" y="164794"/>
                </a:lnTo>
                <a:lnTo>
                  <a:pt x="134261" y="164027"/>
                </a:lnTo>
                <a:lnTo>
                  <a:pt x="139022" y="162563"/>
                </a:lnTo>
                <a:lnTo>
                  <a:pt x="143149" y="160635"/>
                </a:lnTo>
                <a:lnTo>
                  <a:pt x="146853" y="158397"/>
                </a:lnTo>
                <a:lnTo>
                  <a:pt x="150275" y="155952"/>
                </a:lnTo>
                <a:lnTo>
                  <a:pt x="153508" y="153370"/>
                </a:lnTo>
                <a:lnTo>
                  <a:pt x="156617" y="150696"/>
                </a:lnTo>
                <a:lnTo>
                  <a:pt x="159642" y="147008"/>
                </a:lnTo>
                <a:lnTo>
                  <a:pt x="162611" y="142644"/>
                </a:lnTo>
                <a:lnTo>
                  <a:pt x="165542" y="137830"/>
                </a:lnTo>
                <a:lnTo>
                  <a:pt x="167497" y="133669"/>
                </a:lnTo>
                <a:lnTo>
                  <a:pt x="168800" y="129942"/>
                </a:lnTo>
                <a:lnTo>
                  <a:pt x="169669" y="126504"/>
                </a:lnTo>
                <a:lnTo>
                  <a:pt x="171200" y="123260"/>
                </a:lnTo>
                <a:lnTo>
                  <a:pt x="173174" y="120145"/>
                </a:lnTo>
                <a:lnTo>
                  <a:pt x="175442" y="117116"/>
                </a:lnTo>
                <a:lnTo>
                  <a:pt x="176002" y="113192"/>
                </a:lnTo>
                <a:lnTo>
                  <a:pt x="175422" y="108671"/>
                </a:lnTo>
                <a:lnTo>
                  <a:pt x="174084" y="103751"/>
                </a:lnTo>
                <a:lnTo>
                  <a:pt x="173192" y="99519"/>
                </a:lnTo>
                <a:lnTo>
                  <a:pt x="172596" y="95745"/>
                </a:lnTo>
                <a:lnTo>
                  <a:pt x="172199" y="92277"/>
                </a:lnTo>
                <a:lnTo>
                  <a:pt x="170982" y="88059"/>
                </a:lnTo>
                <a:lnTo>
                  <a:pt x="169219" y="83343"/>
                </a:lnTo>
                <a:lnTo>
                  <a:pt x="167090" y="78294"/>
                </a:lnTo>
                <a:lnTo>
                  <a:pt x="164719" y="73975"/>
                </a:lnTo>
                <a:lnTo>
                  <a:pt x="162186" y="70143"/>
                </a:lnTo>
                <a:lnTo>
                  <a:pt x="159544" y="66636"/>
                </a:lnTo>
                <a:lnTo>
                  <a:pt x="156830" y="63346"/>
                </a:lnTo>
                <a:lnTo>
                  <a:pt x="154070" y="60200"/>
                </a:lnTo>
                <a:lnTo>
                  <a:pt x="151276" y="57150"/>
                </a:lnTo>
                <a:lnTo>
                  <a:pt x="147509" y="54164"/>
                </a:lnTo>
                <a:lnTo>
                  <a:pt x="143093" y="51221"/>
                </a:lnTo>
                <a:lnTo>
                  <a:pt x="138242" y="48307"/>
                </a:lnTo>
                <a:lnTo>
                  <a:pt x="134058" y="45411"/>
                </a:lnTo>
                <a:lnTo>
                  <a:pt x="130314" y="42528"/>
                </a:lnTo>
                <a:lnTo>
                  <a:pt x="126866" y="39654"/>
                </a:lnTo>
                <a:lnTo>
                  <a:pt x="122662" y="36785"/>
                </a:lnTo>
                <a:lnTo>
                  <a:pt x="117955" y="33920"/>
                </a:lnTo>
                <a:lnTo>
                  <a:pt x="112913" y="31058"/>
                </a:lnTo>
                <a:lnTo>
                  <a:pt x="108598" y="28197"/>
                </a:lnTo>
                <a:lnTo>
                  <a:pt x="104769" y="25337"/>
                </a:lnTo>
                <a:lnTo>
                  <a:pt x="101263" y="22478"/>
                </a:lnTo>
                <a:lnTo>
                  <a:pt x="97023" y="20572"/>
                </a:lnTo>
                <a:lnTo>
                  <a:pt x="92290" y="19302"/>
                </a:lnTo>
                <a:lnTo>
                  <a:pt x="87229" y="18454"/>
                </a:lnTo>
                <a:lnTo>
                  <a:pt x="81951" y="17890"/>
                </a:lnTo>
                <a:lnTo>
                  <a:pt x="76527" y="17513"/>
                </a:lnTo>
                <a:lnTo>
                  <a:pt x="71006" y="17262"/>
                </a:lnTo>
                <a:lnTo>
                  <a:pt x="57251" y="16983"/>
                </a:lnTo>
                <a:lnTo>
                  <a:pt x="34246" y="167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141"/>
          <p:cNvSpPr/>
          <p:nvPr/>
        </p:nvSpPr>
        <p:spPr>
          <a:xfrm>
            <a:off x="5095319" y="4294930"/>
            <a:ext cx="145336" cy="428518"/>
          </a:xfrm>
          <a:custGeom>
            <a:avLst/>
            <a:gdLst/>
            <a:ahLst/>
            <a:cxnLst/>
            <a:rect l="0" t="0" r="0" b="0"/>
            <a:pathLst>
              <a:path w="145336" h="428518">
                <a:moveTo>
                  <a:pt x="145335" y="25610"/>
                </a:moveTo>
                <a:lnTo>
                  <a:pt x="145335" y="21059"/>
                </a:lnTo>
                <a:lnTo>
                  <a:pt x="144383" y="18766"/>
                </a:lnTo>
                <a:lnTo>
                  <a:pt x="140785" y="13678"/>
                </a:lnTo>
                <a:lnTo>
                  <a:pt x="137954" y="10009"/>
                </a:lnTo>
                <a:lnTo>
                  <a:pt x="136605" y="9494"/>
                </a:lnTo>
                <a:lnTo>
                  <a:pt x="132565" y="8922"/>
                </a:lnTo>
                <a:lnTo>
                  <a:pt x="130155" y="7817"/>
                </a:lnTo>
                <a:lnTo>
                  <a:pt x="127595" y="6128"/>
                </a:lnTo>
                <a:lnTo>
                  <a:pt x="120085" y="257"/>
                </a:lnTo>
                <a:lnTo>
                  <a:pt x="117286" y="54"/>
                </a:lnTo>
                <a:lnTo>
                  <a:pt x="115205" y="0"/>
                </a:lnTo>
                <a:lnTo>
                  <a:pt x="113819" y="917"/>
                </a:lnTo>
                <a:lnTo>
                  <a:pt x="112894" y="2480"/>
                </a:lnTo>
                <a:lnTo>
                  <a:pt x="112278" y="4475"/>
                </a:lnTo>
                <a:lnTo>
                  <a:pt x="110915" y="5805"/>
                </a:lnTo>
                <a:lnTo>
                  <a:pt x="109054" y="6692"/>
                </a:lnTo>
                <a:lnTo>
                  <a:pt x="106860" y="7282"/>
                </a:lnTo>
                <a:lnTo>
                  <a:pt x="104445" y="8629"/>
                </a:lnTo>
                <a:lnTo>
                  <a:pt x="101883" y="10479"/>
                </a:lnTo>
                <a:lnTo>
                  <a:pt x="99222" y="12665"/>
                </a:lnTo>
                <a:lnTo>
                  <a:pt x="96496" y="16028"/>
                </a:lnTo>
                <a:lnTo>
                  <a:pt x="93726" y="20174"/>
                </a:lnTo>
                <a:lnTo>
                  <a:pt x="90926" y="24843"/>
                </a:lnTo>
                <a:lnTo>
                  <a:pt x="88108" y="29861"/>
                </a:lnTo>
                <a:lnTo>
                  <a:pt x="82436" y="40517"/>
                </a:lnTo>
                <a:lnTo>
                  <a:pt x="65322" y="74242"/>
                </a:lnTo>
                <a:lnTo>
                  <a:pt x="61513" y="80891"/>
                </a:lnTo>
                <a:lnTo>
                  <a:pt x="57069" y="88181"/>
                </a:lnTo>
                <a:lnTo>
                  <a:pt x="52201" y="95899"/>
                </a:lnTo>
                <a:lnTo>
                  <a:pt x="48004" y="103902"/>
                </a:lnTo>
                <a:lnTo>
                  <a:pt x="44253" y="112094"/>
                </a:lnTo>
                <a:lnTo>
                  <a:pt x="40799" y="120414"/>
                </a:lnTo>
                <a:lnTo>
                  <a:pt x="37545" y="128818"/>
                </a:lnTo>
                <a:lnTo>
                  <a:pt x="31389" y="145775"/>
                </a:lnTo>
                <a:lnTo>
                  <a:pt x="13921" y="197073"/>
                </a:lnTo>
                <a:lnTo>
                  <a:pt x="12006" y="204688"/>
                </a:lnTo>
                <a:lnTo>
                  <a:pt x="10729" y="211671"/>
                </a:lnTo>
                <a:lnTo>
                  <a:pt x="9878" y="218230"/>
                </a:lnTo>
                <a:lnTo>
                  <a:pt x="8358" y="225461"/>
                </a:lnTo>
                <a:lnTo>
                  <a:pt x="6392" y="233139"/>
                </a:lnTo>
                <a:lnTo>
                  <a:pt x="4129" y="241115"/>
                </a:lnTo>
                <a:lnTo>
                  <a:pt x="2620" y="248337"/>
                </a:lnTo>
                <a:lnTo>
                  <a:pt x="944" y="261442"/>
                </a:lnTo>
                <a:lnTo>
                  <a:pt x="199" y="273617"/>
                </a:lnTo>
                <a:lnTo>
                  <a:pt x="0" y="279530"/>
                </a:lnTo>
                <a:lnTo>
                  <a:pt x="2320" y="291181"/>
                </a:lnTo>
                <a:lnTo>
                  <a:pt x="5573" y="302709"/>
                </a:lnTo>
                <a:lnTo>
                  <a:pt x="7019" y="314182"/>
                </a:lnTo>
                <a:lnTo>
                  <a:pt x="7662" y="325632"/>
                </a:lnTo>
                <a:lnTo>
                  <a:pt x="7833" y="331352"/>
                </a:lnTo>
                <a:lnTo>
                  <a:pt x="8900" y="336118"/>
                </a:lnTo>
                <a:lnTo>
                  <a:pt x="12625" y="343953"/>
                </a:lnTo>
                <a:lnTo>
                  <a:pt x="17455" y="353151"/>
                </a:lnTo>
                <a:lnTo>
                  <a:pt x="20077" y="358270"/>
                </a:lnTo>
                <a:lnTo>
                  <a:pt x="22778" y="362636"/>
                </a:lnTo>
                <a:lnTo>
                  <a:pt x="25530" y="366499"/>
                </a:lnTo>
                <a:lnTo>
                  <a:pt x="28318" y="370027"/>
                </a:lnTo>
                <a:lnTo>
                  <a:pt x="31129" y="373331"/>
                </a:lnTo>
                <a:lnTo>
                  <a:pt x="33955" y="376487"/>
                </a:lnTo>
                <a:lnTo>
                  <a:pt x="36792" y="379542"/>
                </a:lnTo>
                <a:lnTo>
                  <a:pt x="54080" y="397183"/>
                </a:lnTo>
                <a:lnTo>
                  <a:pt x="61280" y="404431"/>
                </a:lnTo>
                <a:lnTo>
                  <a:pt x="64533" y="406745"/>
                </a:lnTo>
                <a:lnTo>
                  <a:pt x="67655" y="408287"/>
                </a:lnTo>
                <a:lnTo>
                  <a:pt x="70689" y="409315"/>
                </a:lnTo>
                <a:lnTo>
                  <a:pt x="73663" y="410954"/>
                </a:lnTo>
                <a:lnTo>
                  <a:pt x="76599" y="412998"/>
                </a:lnTo>
                <a:lnTo>
                  <a:pt x="79509" y="415313"/>
                </a:lnTo>
                <a:lnTo>
                  <a:pt x="83353" y="416857"/>
                </a:lnTo>
                <a:lnTo>
                  <a:pt x="87821" y="417886"/>
                </a:lnTo>
                <a:lnTo>
                  <a:pt x="92705" y="418573"/>
                </a:lnTo>
                <a:lnTo>
                  <a:pt x="97867" y="419982"/>
                </a:lnTo>
                <a:lnTo>
                  <a:pt x="103212" y="421875"/>
                </a:lnTo>
                <a:lnTo>
                  <a:pt x="108681" y="424089"/>
                </a:lnTo>
                <a:lnTo>
                  <a:pt x="114232" y="425565"/>
                </a:lnTo>
                <a:lnTo>
                  <a:pt x="119837" y="426549"/>
                </a:lnTo>
                <a:lnTo>
                  <a:pt x="136763" y="4285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142"/>
          <p:cNvSpPr/>
          <p:nvPr/>
        </p:nvSpPr>
        <p:spPr>
          <a:xfrm>
            <a:off x="5343525" y="4354829"/>
            <a:ext cx="205741" cy="360047"/>
          </a:xfrm>
          <a:custGeom>
            <a:avLst/>
            <a:gdLst/>
            <a:ahLst/>
            <a:cxnLst/>
            <a:rect l="0" t="0" r="0" b="0"/>
            <a:pathLst>
              <a:path w="205741" h="360047">
                <a:moveTo>
                  <a:pt x="0" y="0"/>
                </a:moveTo>
                <a:lnTo>
                  <a:pt x="0" y="15601"/>
                </a:lnTo>
                <a:lnTo>
                  <a:pt x="4550" y="25790"/>
                </a:lnTo>
                <a:lnTo>
                  <a:pt x="11931" y="40873"/>
                </a:lnTo>
                <a:lnTo>
                  <a:pt x="17367" y="49282"/>
                </a:lnTo>
                <a:lnTo>
                  <a:pt x="20151" y="52857"/>
                </a:lnTo>
                <a:lnTo>
                  <a:pt x="22959" y="58098"/>
                </a:lnTo>
                <a:lnTo>
                  <a:pt x="25784" y="64450"/>
                </a:lnTo>
                <a:lnTo>
                  <a:pt x="28619" y="71541"/>
                </a:lnTo>
                <a:lnTo>
                  <a:pt x="31462" y="78174"/>
                </a:lnTo>
                <a:lnTo>
                  <a:pt x="37160" y="90624"/>
                </a:lnTo>
                <a:lnTo>
                  <a:pt x="45723" y="108344"/>
                </a:lnTo>
                <a:lnTo>
                  <a:pt x="48580" y="115092"/>
                </a:lnTo>
                <a:lnTo>
                  <a:pt x="51437" y="122448"/>
                </a:lnTo>
                <a:lnTo>
                  <a:pt x="54293" y="130210"/>
                </a:lnTo>
                <a:lnTo>
                  <a:pt x="58103" y="138242"/>
                </a:lnTo>
                <a:lnTo>
                  <a:pt x="62548" y="146454"/>
                </a:lnTo>
                <a:lnTo>
                  <a:pt x="67416" y="154786"/>
                </a:lnTo>
                <a:lnTo>
                  <a:pt x="71614" y="163198"/>
                </a:lnTo>
                <a:lnTo>
                  <a:pt x="75365" y="171664"/>
                </a:lnTo>
                <a:lnTo>
                  <a:pt x="78818" y="180165"/>
                </a:lnTo>
                <a:lnTo>
                  <a:pt x="83025" y="187738"/>
                </a:lnTo>
                <a:lnTo>
                  <a:pt x="87735" y="194691"/>
                </a:lnTo>
                <a:lnTo>
                  <a:pt x="92780" y="201232"/>
                </a:lnTo>
                <a:lnTo>
                  <a:pt x="98048" y="208450"/>
                </a:lnTo>
                <a:lnTo>
                  <a:pt x="108982" y="224090"/>
                </a:lnTo>
                <a:lnTo>
                  <a:pt x="113612" y="232261"/>
                </a:lnTo>
                <a:lnTo>
                  <a:pt x="117651" y="240566"/>
                </a:lnTo>
                <a:lnTo>
                  <a:pt x="124679" y="256461"/>
                </a:lnTo>
                <a:lnTo>
                  <a:pt x="130978" y="269876"/>
                </a:lnTo>
                <a:lnTo>
                  <a:pt x="134943" y="276120"/>
                </a:lnTo>
                <a:lnTo>
                  <a:pt x="139492" y="282188"/>
                </a:lnTo>
                <a:lnTo>
                  <a:pt x="144430" y="288138"/>
                </a:lnTo>
                <a:lnTo>
                  <a:pt x="148673" y="294010"/>
                </a:lnTo>
                <a:lnTo>
                  <a:pt x="152455" y="299829"/>
                </a:lnTo>
                <a:lnTo>
                  <a:pt x="155930" y="305614"/>
                </a:lnTo>
                <a:lnTo>
                  <a:pt x="159198" y="311375"/>
                </a:lnTo>
                <a:lnTo>
                  <a:pt x="165369" y="322857"/>
                </a:lnTo>
                <a:lnTo>
                  <a:pt x="169301" y="327633"/>
                </a:lnTo>
                <a:lnTo>
                  <a:pt x="173827" y="331770"/>
                </a:lnTo>
                <a:lnTo>
                  <a:pt x="178749" y="335480"/>
                </a:lnTo>
                <a:lnTo>
                  <a:pt x="182984" y="338906"/>
                </a:lnTo>
                <a:lnTo>
                  <a:pt x="186759" y="342142"/>
                </a:lnTo>
                <a:lnTo>
                  <a:pt x="190228" y="345253"/>
                </a:lnTo>
                <a:lnTo>
                  <a:pt x="196624" y="351249"/>
                </a:lnTo>
                <a:lnTo>
                  <a:pt x="205740" y="3600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143"/>
          <p:cNvSpPr/>
          <p:nvPr/>
        </p:nvSpPr>
        <p:spPr>
          <a:xfrm>
            <a:off x="5352097" y="4389120"/>
            <a:ext cx="240031" cy="265748"/>
          </a:xfrm>
          <a:custGeom>
            <a:avLst/>
            <a:gdLst/>
            <a:ahLst/>
            <a:cxnLst/>
            <a:rect l="0" t="0" r="0" b="0"/>
            <a:pathLst>
              <a:path w="240031" h="265748">
                <a:moveTo>
                  <a:pt x="240030" y="0"/>
                </a:moveTo>
                <a:lnTo>
                  <a:pt x="218470" y="0"/>
                </a:lnTo>
                <a:lnTo>
                  <a:pt x="216132" y="952"/>
                </a:lnTo>
                <a:lnTo>
                  <a:pt x="210994" y="4550"/>
                </a:lnTo>
                <a:lnTo>
                  <a:pt x="205535" y="9325"/>
                </a:lnTo>
                <a:lnTo>
                  <a:pt x="202746" y="11931"/>
                </a:lnTo>
                <a:lnTo>
                  <a:pt x="197107" y="19908"/>
                </a:lnTo>
                <a:lnTo>
                  <a:pt x="194269" y="24702"/>
                </a:lnTo>
                <a:lnTo>
                  <a:pt x="190473" y="29802"/>
                </a:lnTo>
                <a:lnTo>
                  <a:pt x="186037" y="35108"/>
                </a:lnTo>
                <a:lnTo>
                  <a:pt x="181174" y="40551"/>
                </a:lnTo>
                <a:lnTo>
                  <a:pt x="176028" y="47036"/>
                </a:lnTo>
                <a:lnTo>
                  <a:pt x="170693" y="54217"/>
                </a:lnTo>
                <a:lnTo>
                  <a:pt x="165229" y="61862"/>
                </a:lnTo>
                <a:lnTo>
                  <a:pt x="158730" y="69817"/>
                </a:lnTo>
                <a:lnTo>
                  <a:pt x="151540" y="77977"/>
                </a:lnTo>
                <a:lnTo>
                  <a:pt x="136884" y="93711"/>
                </a:lnTo>
                <a:lnTo>
                  <a:pt x="124020" y="107054"/>
                </a:lnTo>
                <a:lnTo>
                  <a:pt x="116970" y="115184"/>
                </a:lnTo>
                <a:lnTo>
                  <a:pt x="109413" y="124414"/>
                </a:lnTo>
                <a:lnTo>
                  <a:pt x="101517" y="134377"/>
                </a:lnTo>
                <a:lnTo>
                  <a:pt x="94348" y="143878"/>
                </a:lnTo>
                <a:lnTo>
                  <a:pt x="81302" y="162053"/>
                </a:lnTo>
                <a:lnTo>
                  <a:pt x="63248" y="188351"/>
                </a:lnTo>
                <a:lnTo>
                  <a:pt x="57406" y="196052"/>
                </a:lnTo>
                <a:lnTo>
                  <a:pt x="51605" y="203091"/>
                </a:lnTo>
                <a:lnTo>
                  <a:pt x="45833" y="209689"/>
                </a:lnTo>
                <a:lnTo>
                  <a:pt x="41033" y="215993"/>
                </a:lnTo>
                <a:lnTo>
                  <a:pt x="36881" y="222100"/>
                </a:lnTo>
                <a:lnTo>
                  <a:pt x="33159" y="228076"/>
                </a:lnTo>
                <a:lnTo>
                  <a:pt x="29726" y="233013"/>
                </a:lnTo>
                <a:lnTo>
                  <a:pt x="23372" y="241039"/>
                </a:lnTo>
                <a:lnTo>
                  <a:pt x="17372" y="247781"/>
                </a:lnTo>
                <a:lnTo>
                  <a:pt x="14439" y="250912"/>
                </a:lnTo>
                <a:lnTo>
                  <a:pt x="11531" y="253000"/>
                </a:lnTo>
                <a:lnTo>
                  <a:pt x="5760" y="255319"/>
                </a:lnTo>
                <a:lnTo>
                  <a:pt x="3840" y="256890"/>
                </a:lnTo>
                <a:lnTo>
                  <a:pt x="2560" y="258890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144"/>
          <p:cNvSpPr/>
          <p:nvPr/>
        </p:nvSpPr>
        <p:spPr>
          <a:xfrm>
            <a:off x="5660707" y="4457700"/>
            <a:ext cx="282894" cy="25718"/>
          </a:xfrm>
          <a:custGeom>
            <a:avLst/>
            <a:gdLst/>
            <a:ahLst/>
            <a:cxnLst/>
            <a:rect l="0" t="0" r="0" b="0"/>
            <a:pathLst>
              <a:path w="282894" h="25718">
                <a:moveTo>
                  <a:pt x="0" y="25717"/>
                </a:moveTo>
                <a:lnTo>
                  <a:pt x="87486" y="25717"/>
                </a:lnTo>
                <a:lnTo>
                  <a:pt x="94519" y="24765"/>
                </a:lnTo>
                <a:lnTo>
                  <a:pt x="101113" y="23178"/>
                </a:lnTo>
                <a:lnTo>
                  <a:pt x="107413" y="21166"/>
                </a:lnTo>
                <a:lnTo>
                  <a:pt x="114471" y="19825"/>
                </a:lnTo>
                <a:lnTo>
                  <a:pt x="122034" y="18932"/>
                </a:lnTo>
                <a:lnTo>
                  <a:pt x="129934" y="18336"/>
                </a:lnTo>
                <a:lnTo>
                  <a:pt x="137105" y="17939"/>
                </a:lnTo>
                <a:lnTo>
                  <a:pt x="150153" y="17498"/>
                </a:lnTo>
                <a:lnTo>
                  <a:pt x="157252" y="16428"/>
                </a:lnTo>
                <a:lnTo>
                  <a:pt x="164842" y="14762"/>
                </a:lnTo>
                <a:lnTo>
                  <a:pt x="172760" y="12698"/>
                </a:lnTo>
                <a:lnTo>
                  <a:pt x="179943" y="11323"/>
                </a:lnTo>
                <a:lnTo>
                  <a:pt x="186637" y="10406"/>
                </a:lnTo>
                <a:lnTo>
                  <a:pt x="193005" y="9795"/>
                </a:lnTo>
                <a:lnTo>
                  <a:pt x="200108" y="8435"/>
                </a:lnTo>
                <a:lnTo>
                  <a:pt x="207700" y="6575"/>
                </a:lnTo>
                <a:lnTo>
                  <a:pt x="215619" y="4384"/>
                </a:lnTo>
                <a:lnTo>
                  <a:pt x="222804" y="2922"/>
                </a:lnTo>
                <a:lnTo>
                  <a:pt x="229498" y="1948"/>
                </a:lnTo>
                <a:lnTo>
                  <a:pt x="235866" y="1298"/>
                </a:lnTo>
                <a:lnTo>
                  <a:pt x="242017" y="865"/>
                </a:lnTo>
                <a:lnTo>
                  <a:pt x="248022" y="577"/>
                </a:lnTo>
                <a:lnTo>
                  <a:pt x="259775" y="256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145"/>
          <p:cNvSpPr/>
          <p:nvPr/>
        </p:nvSpPr>
        <p:spPr>
          <a:xfrm>
            <a:off x="6090676" y="4312084"/>
            <a:ext cx="187148" cy="334212"/>
          </a:xfrm>
          <a:custGeom>
            <a:avLst/>
            <a:gdLst/>
            <a:ahLst/>
            <a:cxnLst/>
            <a:rect l="0" t="0" r="0" b="0"/>
            <a:pathLst>
              <a:path w="187148" h="334212">
                <a:moveTo>
                  <a:pt x="178678" y="34173"/>
                </a:moveTo>
                <a:lnTo>
                  <a:pt x="183230" y="34173"/>
                </a:lnTo>
                <a:lnTo>
                  <a:pt x="184570" y="33220"/>
                </a:lnTo>
                <a:lnTo>
                  <a:pt x="185464" y="31633"/>
                </a:lnTo>
                <a:lnTo>
                  <a:pt x="186457" y="27329"/>
                </a:lnTo>
                <a:lnTo>
                  <a:pt x="187016" y="19551"/>
                </a:lnTo>
                <a:lnTo>
                  <a:pt x="187147" y="14022"/>
                </a:lnTo>
                <a:lnTo>
                  <a:pt x="186229" y="12167"/>
                </a:lnTo>
                <a:lnTo>
                  <a:pt x="184665" y="10930"/>
                </a:lnTo>
                <a:lnTo>
                  <a:pt x="182669" y="10105"/>
                </a:lnTo>
                <a:lnTo>
                  <a:pt x="181339" y="8603"/>
                </a:lnTo>
                <a:lnTo>
                  <a:pt x="180452" y="6649"/>
                </a:lnTo>
                <a:lnTo>
                  <a:pt x="179861" y="4393"/>
                </a:lnTo>
                <a:lnTo>
                  <a:pt x="178514" y="2890"/>
                </a:lnTo>
                <a:lnTo>
                  <a:pt x="176664" y="1888"/>
                </a:lnTo>
                <a:lnTo>
                  <a:pt x="172068" y="774"/>
                </a:lnTo>
                <a:lnTo>
                  <a:pt x="166850" y="279"/>
                </a:lnTo>
                <a:lnTo>
                  <a:pt x="161357" y="59"/>
                </a:lnTo>
                <a:lnTo>
                  <a:pt x="158558" y="0"/>
                </a:lnTo>
                <a:lnTo>
                  <a:pt x="154788" y="914"/>
                </a:lnTo>
                <a:lnTo>
                  <a:pt x="150369" y="2475"/>
                </a:lnTo>
                <a:lnTo>
                  <a:pt x="145518" y="4469"/>
                </a:lnTo>
                <a:lnTo>
                  <a:pt x="140379" y="5798"/>
                </a:lnTo>
                <a:lnTo>
                  <a:pt x="135048" y="6684"/>
                </a:lnTo>
                <a:lnTo>
                  <a:pt x="129589" y="7274"/>
                </a:lnTo>
                <a:lnTo>
                  <a:pt x="124045" y="8621"/>
                </a:lnTo>
                <a:lnTo>
                  <a:pt x="118443" y="10471"/>
                </a:lnTo>
                <a:lnTo>
                  <a:pt x="112805" y="12657"/>
                </a:lnTo>
                <a:lnTo>
                  <a:pt x="107140" y="15066"/>
                </a:lnTo>
                <a:lnTo>
                  <a:pt x="95766" y="20284"/>
                </a:lnTo>
                <a:lnTo>
                  <a:pt x="90066" y="23961"/>
                </a:lnTo>
                <a:lnTo>
                  <a:pt x="84361" y="28318"/>
                </a:lnTo>
                <a:lnTo>
                  <a:pt x="78653" y="33127"/>
                </a:lnTo>
                <a:lnTo>
                  <a:pt x="72942" y="37286"/>
                </a:lnTo>
                <a:lnTo>
                  <a:pt x="67230" y="41011"/>
                </a:lnTo>
                <a:lnTo>
                  <a:pt x="61517" y="44446"/>
                </a:lnTo>
                <a:lnTo>
                  <a:pt x="55803" y="48642"/>
                </a:lnTo>
                <a:lnTo>
                  <a:pt x="50089" y="53344"/>
                </a:lnTo>
                <a:lnTo>
                  <a:pt x="44375" y="58384"/>
                </a:lnTo>
                <a:lnTo>
                  <a:pt x="39613" y="63649"/>
                </a:lnTo>
                <a:lnTo>
                  <a:pt x="35486" y="69064"/>
                </a:lnTo>
                <a:lnTo>
                  <a:pt x="31781" y="74578"/>
                </a:lnTo>
                <a:lnTo>
                  <a:pt x="28359" y="80160"/>
                </a:lnTo>
                <a:lnTo>
                  <a:pt x="25126" y="85786"/>
                </a:lnTo>
                <a:lnTo>
                  <a:pt x="22018" y="91442"/>
                </a:lnTo>
                <a:lnTo>
                  <a:pt x="18993" y="96165"/>
                </a:lnTo>
                <a:lnTo>
                  <a:pt x="16024" y="100266"/>
                </a:lnTo>
                <a:lnTo>
                  <a:pt x="13092" y="103952"/>
                </a:lnTo>
                <a:lnTo>
                  <a:pt x="11138" y="108315"/>
                </a:lnTo>
                <a:lnTo>
                  <a:pt x="8966" y="118243"/>
                </a:lnTo>
                <a:lnTo>
                  <a:pt x="5461" y="126465"/>
                </a:lnTo>
                <a:lnTo>
                  <a:pt x="1680" y="133294"/>
                </a:lnTo>
                <a:lnTo>
                  <a:pt x="0" y="139504"/>
                </a:lnTo>
                <a:lnTo>
                  <a:pt x="504" y="143446"/>
                </a:lnTo>
                <a:lnTo>
                  <a:pt x="3605" y="152907"/>
                </a:lnTo>
                <a:lnTo>
                  <a:pt x="6155" y="159841"/>
                </a:lnTo>
                <a:lnTo>
                  <a:pt x="11461" y="166446"/>
                </a:lnTo>
                <a:lnTo>
                  <a:pt x="13860" y="168075"/>
                </a:lnTo>
                <a:lnTo>
                  <a:pt x="19066" y="169885"/>
                </a:lnTo>
                <a:lnTo>
                  <a:pt x="22740" y="170368"/>
                </a:lnTo>
                <a:lnTo>
                  <a:pt x="27095" y="170690"/>
                </a:lnTo>
                <a:lnTo>
                  <a:pt x="31902" y="170904"/>
                </a:lnTo>
                <a:lnTo>
                  <a:pt x="36060" y="170095"/>
                </a:lnTo>
                <a:lnTo>
                  <a:pt x="39785" y="168602"/>
                </a:lnTo>
                <a:lnTo>
                  <a:pt x="43220" y="166655"/>
                </a:lnTo>
                <a:lnTo>
                  <a:pt x="52118" y="161952"/>
                </a:lnTo>
                <a:lnTo>
                  <a:pt x="57157" y="159364"/>
                </a:lnTo>
                <a:lnTo>
                  <a:pt x="61469" y="156686"/>
                </a:lnTo>
                <a:lnTo>
                  <a:pt x="65297" y="153948"/>
                </a:lnTo>
                <a:lnTo>
                  <a:pt x="68800" y="151171"/>
                </a:lnTo>
                <a:lnTo>
                  <a:pt x="73042" y="147414"/>
                </a:lnTo>
                <a:lnTo>
                  <a:pt x="82834" y="138160"/>
                </a:lnTo>
                <a:lnTo>
                  <a:pt x="111378" y="110009"/>
                </a:lnTo>
                <a:lnTo>
                  <a:pt x="114761" y="105685"/>
                </a:lnTo>
                <a:lnTo>
                  <a:pt x="117970" y="100898"/>
                </a:lnTo>
                <a:lnTo>
                  <a:pt x="121061" y="95801"/>
                </a:lnTo>
                <a:lnTo>
                  <a:pt x="124074" y="91451"/>
                </a:lnTo>
                <a:lnTo>
                  <a:pt x="127036" y="87598"/>
                </a:lnTo>
                <a:lnTo>
                  <a:pt x="132866" y="80778"/>
                </a:lnTo>
                <a:lnTo>
                  <a:pt x="138632" y="74571"/>
                </a:lnTo>
                <a:lnTo>
                  <a:pt x="144370" y="66098"/>
                </a:lnTo>
                <a:lnTo>
                  <a:pt x="149143" y="56934"/>
                </a:lnTo>
                <a:lnTo>
                  <a:pt x="151830" y="47373"/>
                </a:lnTo>
                <a:lnTo>
                  <a:pt x="152458" y="44802"/>
                </a:lnTo>
                <a:lnTo>
                  <a:pt x="157363" y="38804"/>
                </a:lnTo>
                <a:lnTo>
                  <a:pt x="161167" y="34580"/>
                </a:lnTo>
                <a:lnTo>
                  <a:pt x="161519" y="44772"/>
                </a:lnTo>
                <a:lnTo>
                  <a:pt x="161533" y="162914"/>
                </a:lnTo>
                <a:lnTo>
                  <a:pt x="160581" y="171436"/>
                </a:lnTo>
                <a:lnTo>
                  <a:pt x="158994" y="179973"/>
                </a:lnTo>
                <a:lnTo>
                  <a:pt x="156983" y="188524"/>
                </a:lnTo>
                <a:lnTo>
                  <a:pt x="155642" y="197081"/>
                </a:lnTo>
                <a:lnTo>
                  <a:pt x="154748" y="205644"/>
                </a:lnTo>
                <a:lnTo>
                  <a:pt x="154152" y="214209"/>
                </a:lnTo>
                <a:lnTo>
                  <a:pt x="153755" y="221825"/>
                </a:lnTo>
                <a:lnTo>
                  <a:pt x="153314" y="235366"/>
                </a:lnTo>
                <a:lnTo>
                  <a:pt x="152992" y="278578"/>
                </a:lnTo>
                <a:lnTo>
                  <a:pt x="152962" y="319387"/>
                </a:lnTo>
                <a:lnTo>
                  <a:pt x="153914" y="322423"/>
                </a:lnTo>
                <a:lnTo>
                  <a:pt x="159746" y="331600"/>
                </a:lnTo>
                <a:lnTo>
                  <a:pt x="161533" y="3342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146"/>
          <p:cNvSpPr/>
          <p:nvPr/>
        </p:nvSpPr>
        <p:spPr>
          <a:xfrm>
            <a:off x="6329362" y="4174807"/>
            <a:ext cx="209542" cy="488634"/>
          </a:xfrm>
          <a:custGeom>
            <a:avLst/>
            <a:gdLst/>
            <a:ahLst/>
            <a:cxnLst/>
            <a:rect l="0" t="0" r="0" b="0"/>
            <a:pathLst>
              <a:path w="209542" h="488634">
                <a:moveTo>
                  <a:pt x="0" y="0"/>
                </a:moveTo>
                <a:lnTo>
                  <a:pt x="25024" y="0"/>
                </a:lnTo>
                <a:lnTo>
                  <a:pt x="29066" y="953"/>
                </a:lnTo>
                <a:lnTo>
                  <a:pt x="32712" y="2540"/>
                </a:lnTo>
                <a:lnTo>
                  <a:pt x="36095" y="4551"/>
                </a:lnTo>
                <a:lnTo>
                  <a:pt x="40256" y="5891"/>
                </a:lnTo>
                <a:lnTo>
                  <a:pt x="44935" y="6785"/>
                </a:lnTo>
                <a:lnTo>
                  <a:pt x="49959" y="7381"/>
                </a:lnTo>
                <a:lnTo>
                  <a:pt x="55214" y="8731"/>
                </a:lnTo>
                <a:lnTo>
                  <a:pt x="60622" y="10583"/>
                </a:lnTo>
                <a:lnTo>
                  <a:pt x="66132" y="12770"/>
                </a:lnTo>
                <a:lnTo>
                  <a:pt x="71710" y="15181"/>
                </a:lnTo>
                <a:lnTo>
                  <a:pt x="82989" y="20400"/>
                </a:lnTo>
                <a:lnTo>
                  <a:pt x="117168" y="37183"/>
                </a:lnTo>
                <a:lnTo>
                  <a:pt x="121927" y="40981"/>
                </a:lnTo>
                <a:lnTo>
                  <a:pt x="126052" y="45418"/>
                </a:lnTo>
                <a:lnTo>
                  <a:pt x="129755" y="50282"/>
                </a:lnTo>
                <a:lnTo>
                  <a:pt x="134129" y="55428"/>
                </a:lnTo>
                <a:lnTo>
                  <a:pt x="138949" y="60765"/>
                </a:lnTo>
                <a:lnTo>
                  <a:pt x="149385" y="71774"/>
                </a:lnTo>
                <a:lnTo>
                  <a:pt x="160374" y="83017"/>
                </a:lnTo>
                <a:lnTo>
                  <a:pt x="165018" y="89635"/>
                </a:lnTo>
                <a:lnTo>
                  <a:pt x="169067" y="96904"/>
                </a:lnTo>
                <a:lnTo>
                  <a:pt x="182410" y="124552"/>
                </a:lnTo>
                <a:lnTo>
                  <a:pt x="188385" y="139176"/>
                </a:lnTo>
                <a:lnTo>
                  <a:pt x="194217" y="155201"/>
                </a:lnTo>
                <a:lnTo>
                  <a:pt x="199984" y="171849"/>
                </a:lnTo>
                <a:lnTo>
                  <a:pt x="202855" y="181241"/>
                </a:lnTo>
                <a:lnTo>
                  <a:pt x="208585" y="201837"/>
                </a:lnTo>
                <a:lnTo>
                  <a:pt x="209541" y="211710"/>
                </a:lnTo>
                <a:lnTo>
                  <a:pt x="209228" y="221150"/>
                </a:lnTo>
                <a:lnTo>
                  <a:pt x="208065" y="230301"/>
                </a:lnTo>
                <a:lnTo>
                  <a:pt x="207290" y="240212"/>
                </a:lnTo>
                <a:lnTo>
                  <a:pt x="206773" y="250629"/>
                </a:lnTo>
                <a:lnTo>
                  <a:pt x="206429" y="261383"/>
                </a:lnTo>
                <a:lnTo>
                  <a:pt x="205246" y="272363"/>
                </a:lnTo>
                <a:lnTo>
                  <a:pt x="203506" y="283493"/>
                </a:lnTo>
                <a:lnTo>
                  <a:pt x="201394" y="294723"/>
                </a:lnTo>
                <a:lnTo>
                  <a:pt x="199032" y="305067"/>
                </a:lnTo>
                <a:lnTo>
                  <a:pt x="196506" y="314821"/>
                </a:lnTo>
                <a:lnTo>
                  <a:pt x="193869" y="324180"/>
                </a:lnTo>
                <a:lnTo>
                  <a:pt x="188399" y="342200"/>
                </a:lnTo>
                <a:lnTo>
                  <a:pt x="168581" y="402867"/>
                </a:lnTo>
                <a:lnTo>
                  <a:pt x="162872" y="417494"/>
                </a:lnTo>
                <a:lnTo>
                  <a:pt x="157160" y="430346"/>
                </a:lnTo>
                <a:lnTo>
                  <a:pt x="151447" y="442407"/>
                </a:lnTo>
                <a:lnTo>
                  <a:pt x="145732" y="451578"/>
                </a:lnTo>
                <a:lnTo>
                  <a:pt x="140017" y="459781"/>
                </a:lnTo>
                <a:lnTo>
                  <a:pt x="134303" y="469777"/>
                </a:lnTo>
                <a:lnTo>
                  <a:pt x="130281" y="477013"/>
                </a:lnTo>
                <a:lnTo>
                  <a:pt x="124538" y="483709"/>
                </a:lnTo>
                <a:lnTo>
                  <a:pt x="121355" y="487173"/>
                </a:lnTo>
                <a:lnTo>
                  <a:pt x="119956" y="487660"/>
                </a:lnTo>
                <a:lnTo>
                  <a:pt x="114389" y="488344"/>
                </a:lnTo>
                <a:lnTo>
                  <a:pt x="109485" y="488576"/>
                </a:lnTo>
                <a:lnTo>
                  <a:pt x="102870" y="4886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147"/>
          <p:cNvSpPr/>
          <p:nvPr/>
        </p:nvSpPr>
        <p:spPr>
          <a:xfrm>
            <a:off x="6655165" y="4192057"/>
            <a:ext cx="137113" cy="462811"/>
          </a:xfrm>
          <a:custGeom>
            <a:avLst/>
            <a:gdLst/>
            <a:ahLst/>
            <a:cxnLst/>
            <a:rect l="0" t="0" r="0" b="0"/>
            <a:pathLst>
              <a:path w="137113" h="462811">
                <a:moveTo>
                  <a:pt x="137112" y="8468"/>
                </a:moveTo>
                <a:lnTo>
                  <a:pt x="137112" y="0"/>
                </a:lnTo>
                <a:lnTo>
                  <a:pt x="134572" y="2482"/>
                </a:lnTo>
                <a:lnTo>
                  <a:pt x="132561" y="4477"/>
                </a:lnTo>
                <a:lnTo>
                  <a:pt x="131220" y="6760"/>
                </a:lnTo>
                <a:lnTo>
                  <a:pt x="128382" y="14523"/>
                </a:lnTo>
                <a:lnTo>
                  <a:pt x="124342" y="20049"/>
                </a:lnTo>
                <a:lnTo>
                  <a:pt x="120978" y="23808"/>
                </a:lnTo>
                <a:lnTo>
                  <a:pt x="112162" y="33066"/>
                </a:lnTo>
                <a:lnTo>
                  <a:pt x="108096" y="39154"/>
                </a:lnTo>
                <a:lnTo>
                  <a:pt x="104433" y="46070"/>
                </a:lnTo>
                <a:lnTo>
                  <a:pt x="101039" y="53538"/>
                </a:lnTo>
                <a:lnTo>
                  <a:pt x="96870" y="60422"/>
                </a:lnTo>
                <a:lnTo>
                  <a:pt x="92187" y="66917"/>
                </a:lnTo>
                <a:lnTo>
                  <a:pt x="87159" y="73151"/>
                </a:lnTo>
                <a:lnTo>
                  <a:pt x="81903" y="80165"/>
                </a:lnTo>
                <a:lnTo>
                  <a:pt x="70982" y="95578"/>
                </a:lnTo>
                <a:lnTo>
                  <a:pt x="66355" y="104641"/>
                </a:lnTo>
                <a:lnTo>
                  <a:pt x="62319" y="114494"/>
                </a:lnTo>
                <a:lnTo>
                  <a:pt x="58674" y="124872"/>
                </a:lnTo>
                <a:lnTo>
                  <a:pt x="54340" y="134648"/>
                </a:lnTo>
                <a:lnTo>
                  <a:pt x="49546" y="144023"/>
                </a:lnTo>
                <a:lnTo>
                  <a:pt x="44445" y="153130"/>
                </a:lnTo>
                <a:lnTo>
                  <a:pt x="39139" y="162059"/>
                </a:lnTo>
                <a:lnTo>
                  <a:pt x="28163" y="179601"/>
                </a:lnTo>
                <a:lnTo>
                  <a:pt x="23522" y="189232"/>
                </a:lnTo>
                <a:lnTo>
                  <a:pt x="19476" y="199462"/>
                </a:lnTo>
                <a:lnTo>
                  <a:pt x="6137" y="238705"/>
                </a:lnTo>
                <a:lnTo>
                  <a:pt x="4075" y="247685"/>
                </a:lnTo>
                <a:lnTo>
                  <a:pt x="2701" y="256528"/>
                </a:lnTo>
                <a:lnTo>
                  <a:pt x="1784" y="265282"/>
                </a:lnTo>
                <a:lnTo>
                  <a:pt x="1174" y="273975"/>
                </a:lnTo>
                <a:lnTo>
                  <a:pt x="767" y="282627"/>
                </a:lnTo>
                <a:lnTo>
                  <a:pt x="314" y="299861"/>
                </a:lnTo>
                <a:lnTo>
                  <a:pt x="0" y="338235"/>
                </a:lnTo>
                <a:lnTo>
                  <a:pt x="936" y="345470"/>
                </a:lnTo>
                <a:lnTo>
                  <a:pt x="2513" y="353151"/>
                </a:lnTo>
                <a:lnTo>
                  <a:pt x="4517" y="361129"/>
                </a:lnTo>
                <a:lnTo>
                  <a:pt x="6743" y="375073"/>
                </a:lnTo>
                <a:lnTo>
                  <a:pt x="8685" y="387621"/>
                </a:lnTo>
                <a:lnTo>
                  <a:pt x="12724" y="399548"/>
                </a:lnTo>
                <a:lnTo>
                  <a:pt x="16087" y="404443"/>
                </a:lnTo>
                <a:lnTo>
                  <a:pt x="20233" y="408659"/>
                </a:lnTo>
                <a:lnTo>
                  <a:pt x="24903" y="412422"/>
                </a:lnTo>
                <a:lnTo>
                  <a:pt x="28968" y="416836"/>
                </a:lnTo>
                <a:lnTo>
                  <a:pt x="32632" y="421683"/>
                </a:lnTo>
                <a:lnTo>
                  <a:pt x="36025" y="426819"/>
                </a:lnTo>
                <a:lnTo>
                  <a:pt x="39241" y="431196"/>
                </a:lnTo>
                <a:lnTo>
                  <a:pt x="42337" y="435067"/>
                </a:lnTo>
                <a:lnTo>
                  <a:pt x="45353" y="438599"/>
                </a:lnTo>
                <a:lnTo>
                  <a:pt x="49270" y="441907"/>
                </a:lnTo>
                <a:lnTo>
                  <a:pt x="53786" y="445065"/>
                </a:lnTo>
                <a:lnTo>
                  <a:pt x="58701" y="448122"/>
                </a:lnTo>
                <a:lnTo>
                  <a:pt x="63883" y="451113"/>
                </a:lnTo>
                <a:lnTo>
                  <a:pt x="74721" y="456977"/>
                </a:lnTo>
                <a:lnTo>
                  <a:pt x="80278" y="458921"/>
                </a:lnTo>
                <a:lnTo>
                  <a:pt x="85888" y="460217"/>
                </a:lnTo>
                <a:lnTo>
                  <a:pt x="91533" y="461082"/>
                </a:lnTo>
                <a:lnTo>
                  <a:pt x="96248" y="461658"/>
                </a:lnTo>
                <a:lnTo>
                  <a:pt x="100345" y="462042"/>
                </a:lnTo>
                <a:lnTo>
                  <a:pt x="104028" y="462298"/>
                </a:lnTo>
                <a:lnTo>
                  <a:pt x="107436" y="462469"/>
                </a:lnTo>
                <a:lnTo>
                  <a:pt x="119967" y="4628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148"/>
          <p:cNvSpPr/>
          <p:nvPr/>
        </p:nvSpPr>
        <p:spPr>
          <a:xfrm>
            <a:off x="6869430" y="4311967"/>
            <a:ext cx="128588" cy="265749"/>
          </a:xfrm>
          <a:custGeom>
            <a:avLst/>
            <a:gdLst/>
            <a:ahLst/>
            <a:cxnLst/>
            <a:rect l="0" t="0" r="0" b="0"/>
            <a:pathLst>
              <a:path w="128588" h="265749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12770" y="20400"/>
                </a:lnTo>
                <a:lnTo>
                  <a:pt x="15181" y="24077"/>
                </a:lnTo>
                <a:lnTo>
                  <a:pt x="17741" y="28434"/>
                </a:lnTo>
                <a:lnTo>
                  <a:pt x="20399" y="33244"/>
                </a:lnTo>
                <a:lnTo>
                  <a:pt x="23353" y="41128"/>
                </a:lnTo>
                <a:lnTo>
                  <a:pt x="25619" y="48759"/>
                </a:lnTo>
                <a:lnTo>
                  <a:pt x="27557" y="53461"/>
                </a:lnTo>
                <a:lnTo>
                  <a:pt x="29801" y="58501"/>
                </a:lnTo>
                <a:lnTo>
                  <a:pt x="34835" y="69181"/>
                </a:lnTo>
                <a:lnTo>
                  <a:pt x="54324" y="108620"/>
                </a:lnTo>
                <a:lnTo>
                  <a:pt x="58123" y="114324"/>
                </a:lnTo>
                <a:lnTo>
                  <a:pt x="62561" y="120031"/>
                </a:lnTo>
                <a:lnTo>
                  <a:pt x="67424" y="125741"/>
                </a:lnTo>
                <a:lnTo>
                  <a:pt x="71620" y="131452"/>
                </a:lnTo>
                <a:lnTo>
                  <a:pt x="75369" y="137165"/>
                </a:lnTo>
                <a:lnTo>
                  <a:pt x="78821" y="142878"/>
                </a:lnTo>
                <a:lnTo>
                  <a:pt x="82075" y="148592"/>
                </a:lnTo>
                <a:lnTo>
                  <a:pt x="88230" y="160021"/>
                </a:lnTo>
                <a:lnTo>
                  <a:pt x="97050" y="177165"/>
                </a:lnTo>
                <a:lnTo>
                  <a:pt x="98991" y="182881"/>
                </a:lnTo>
                <a:lnTo>
                  <a:pt x="100283" y="188595"/>
                </a:lnTo>
                <a:lnTo>
                  <a:pt x="101146" y="194310"/>
                </a:lnTo>
                <a:lnTo>
                  <a:pt x="102673" y="200025"/>
                </a:lnTo>
                <a:lnTo>
                  <a:pt x="104643" y="205740"/>
                </a:lnTo>
                <a:lnTo>
                  <a:pt x="106910" y="211455"/>
                </a:lnTo>
                <a:lnTo>
                  <a:pt x="109373" y="217170"/>
                </a:lnTo>
                <a:lnTo>
                  <a:pt x="114650" y="228600"/>
                </a:lnTo>
                <a:lnTo>
                  <a:pt x="116438" y="234315"/>
                </a:lnTo>
                <a:lnTo>
                  <a:pt x="117630" y="240030"/>
                </a:lnTo>
                <a:lnTo>
                  <a:pt x="118425" y="245745"/>
                </a:lnTo>
                <a:lnTo>
                  <a:pt x="119907" y="250508"/>
                </a:lnTo>
                <a:lnTo>
                  <a:pt x="121848" y="254636"/>
                </a:lnTo>
                <a:lnTo>
                  <a:pt x="128587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149"/>
          <p:cNvSpPr/>
          <p:nvPr/>
        </p:nvSpPr>
        <p:spPr>
          <a:xfrm>
            <a:off x="6869430" y="4329112"/>
            <a:ext cx="214313" cy="265749"/>
          </a:xfrm>
          <a:custGeom>
            <a:avLst/>
            <a:gdLst/>
            <a:ahLst/>
            <a:cxnLst/>
            <a:rect l="0" t="0" r="0" b="0"/>
            <a:pathLst>
              <a:path w="214313" h="265749">
                <a:moveTo>
                  <a:pt x="214312" y="0"/>
                </a:moveTo>
                <a:lnTo>
                  <a:pt x="205770" y="0"/>
                </a:lnTo>
                <a:lnTo>
                  <a:pt x="201198" y="4551"/>
                </a:lnTo>
                <a:lnTo>
                  <a:pt x="196419" y="11865"/>
                </a:lnTo>
                <a:lnTo>
                  <a:pt x="193810" y="16482"/>
                </a:lnTo>
                <a:lnTo>
                  <a:pt x="190166" y="21466"/>
                </a:lnTo>
                <a:lnTo>
                  <a:pt x="185833" y="26693"/>
                </a:lnTo>
                <a:lnTo>
                  <a:pt x="181038" y="32083"/>
                </a:lnTo>
                <a:lnTo>
                  <a:pt x="175937" y="38534"/>
                </a:lnTo>
                <a:lnTo>
                  <a:pt x="170631" y="45692"/>
                </a:lnTo>
                <a:lnTo>
                  <a:pt x="165189" y="53321"/>
                </a:lnTo>
                <a:lnTo>
                  <a:pt x="159655" y="60313"/>
                </a:lnTo>
                <a:lnTo>
                  <a:pt x="154062" y="66878"/>
                </a:lnTo>
                <a:lnTo>
                  <a:pt x="148428" y="73160"/>
                </a:lnTo>
                <a:lnTo>
                  <a:pt x="142767" y="80206"/>
                </a:lnTo>
                <a:lnTo>
                  <a:pt x="137088" y="87761"/>
                </a:lnTo>
                <a:lnTo>
                  <a:pt x="131396" y="95655"/>
                </a:lnTo>
                <a:lnTo>
                  <a:pt x="124745" y="103775"/>
                </a:lnTo>
                <a:lnTo>
                  <a:pt x="117453" y="112046"/>
                </a:lnTo>
                <a:lnTo>
                  <a:pt x="109735" y="120417"/>
                </a:lnTo>
                <a:lnTo>
                  <a:pt x="102683" y="128855"/>
                </a:lnTo>
                <a:lnTo>
                  <a:pt x="96078" y="137339"/>
                </a:lnTo>
                <a:lnTo>
                  <a:pt x="89770" y="145852"/>
                </a:lnTo>
                <a:lnTo>
                  <a:pt x="77680" y="162930"/>
                </a:lnTo>
                <a:lnTo>
                  <a:pt x="71788" y="171486"/>
                </a:lnTo>
                <a:lnTo>
                  <a:pt x="65956" y="179094"/>
                </a:lnTo>
                <a:lnTo>
                  <a:pt x="60164" y="186071"/>
                </a:lnTo>
                <a:lnTo>
                  <a:pt x="54396" y="192627"/>
                </a:lnTo>
                <a:lnTo>
                  <a:pt x="42909" y="204993"/>
                </a:lnTo>
                <a:lnTo>
                  <a:pt x="37178" y="210957"/>
                </a:lnTo>
                <a:lnTo>
                  <a:pt x="32406" y="216838"/>
                </a:lnTo>
                <a:lnTo>
                  <a:pt x="28271" y="222664"/>
                </a:lnTo>
                <a:lnTo>
                  <a:pt x="24562" y="228453"/>
                </a:lnTo>
                <a:lnTo>
                  <a:pt x="21137" y="233264"/>
                </a:lnTo>
                <a:lnTo>
                  <a:pt x="14792" y="241151"/>
                </a:lnTo>
                <a:lnTo>
                  <a:pt x="11766" y="245540"/>
                </a:lnTo>
                <a:lnTo>
                  <a:pt x="8796" y="250370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150"/>
          <p:cNvSpPr/>
          <p:nvPr/>
        </p:nvSpPr>
        <p:spPr>
          <a:xfrm>
            <a:off x="7143750" y="4431982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0"/>
                </a:moveTo>
                <a:lnTo>
                  <a:pt x="4550" y="4551"/>
                </a:lnTo>
                <a:lnTo>
                  <a:pt x="7796" y="5892"/>
                </a:lnTo>
                <a:lnTo>
                  <a:pt x="11865" y="6785"/>
                </a:lnTo>
                <a:lnTo>
                  <a:pt x="22981" y="8219"/>
                </a:lnTo>
                <a:lnTo>
                  <a:pt x="29581" y="8415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151"/>
          <p:cNvSpPr/>
          <p:nvPr/>
        </p:nvSpPr>
        <p:spPr>
          <a:xfrm>
            <a:off x="7298055" y="4354829"/>
            <a:ext cx="8573" cy="290079"/>
          </a:xfrm>
          <a:custGeom>
            <a:avLst/>
            <a:gdLst/>
            <a:ahLst/>
            <a:cxnLst/>
            <a:rect l="0" t="0" r="0" b="0"/>
            <a:pathLst>
              <a:path w="8573" h="290079">
                <a:moveTo>
                  <a:pt x="0" y="0"/>
                </a:moveTo>
                <a:lnTo>
                  <a:pt x="0" y="29254"/>
                </a:lnTo>
                <a:lnTo>
                  <a:pt x="952" y="35695"/>
                </a:lnTo>
                <a:lnTo>
                  <a:pt x="2540" y="41895"/>
                </a:lnTo>
                <a:lnTo>
                  <a:pt x="4551" y="47932"/>
                </a:lnTo>
                <a:lnTo>
                  <a:pt x="5891" y="54815"/>
                </a:lnTo>
                <a:lnTo>
                  <a:pt x="6785" y="62261"/>
                </a:lnTo>
                <a:lnTo>
                  <a:pt x="7381" y="70083"/>
                </a:lnTo>
                <a:lnTo>
                  <a:pt x="7778" y="78155"/>
                </a:lnTo>
                <a:lnTo>
                  <a:pt x="8219" y="94743"/>
                </a:lnTo>
                <a:lnTo>
                  <a:pt x="8541" y="145772"/>
                </a:lnTo>
                <a:lnTo>
                  <a:pt x="7599" y="155284"/>
                </a:lnTo>
                <a:lnTo>
                  <a:pt x="6018" y="165436"/>
                </a:lnTo>
                <a:lnTo>
                  <a:pt x="4012" y="176013"/>
                </a:lnTo>
                <a:lnTo>
                  <a:pt x="2675" y="184970"/>
                </a:lnTo>
                <a:lnTo>
                  <a:pt x="1783" y="192846"/>
                </a:lnTo>
                <a:lnTo>
                  <a:pt x="1188" y="200002"/>
                </a:lnTo>
                <a:lnTo>
                  <a:pt x="792" y="207630"/>
                </a:lnTo>
                <a:lnTo>
                  <a:pt x="352" y="223726"/>
                </a:lnTo>
                <a:lnTo>
                  <a:pt x="21" y="267368"/>
                </a:lnTo>
                <a:lnTo>
                  <a:pt x="9" y="275358"/>
                </a:lnTo>
                <a:lnTo>
                  <a:pt x="958" y="277870"/>
                </a:lnTo>
                <a:lnTo>
                  <a:pt x="2544" y="279545"/>
                </a:lnTo>
                <a:lnTo>
                  <a:pt x="4553" y="280660"/>
                </a:lnTo>
                <a:lnTo>
                  <a:pt x="5892" y="282357"/>
                </a:lnTo>
                <a:lnTo>
                  <a:pt x="6785" y="284441"/>
                </a:lnTo>
                <a:lnTo>
                  <a:pt x="8219" y="290078"/>
                </a:lnTo>
                <a:lnTo>
                  <a:pt x="8337" y="289588"/>
                </a:lnTo>
                <a:lnTo>
                  <a:pt x="8572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152"/>
          <p:cNvSpPr/>
          <p:nvPr/>
        </p:nvSpPr>
        <p:spPr>
          <a:xfrm>
            <a:off x="7478077" y="4312106"/>
            <a:ext cx="265209" cy="351297"/>
          </a:xfrm>
          <a:custGeom>
            <a:avLst/>
            <a:gdLst/>
            <a:ahLst/>
            <a:cxnLst/>
            <a:rect l="0" t="0" r="0" b="0"/>
            <a:pathLst>
              <a:path w="265209" h="351297">
                <a:moveTo>
                  <a:pt x="0" y="51296"/>
                </a:moveTo>
                <a:lnTo>
                  <a:pt x="12771" y="38526"/>
                </a:lnTo>
                <a:lnTo>
                  <a:pt x="20281" y="33555"/>
                </a:lnTo>
                <a:lnTo>
                  <a:pt x="24951" y="30896"/>
                </a:lnTo>
                <a:lnTo>
                  <a:pt x="35219" y="25402"/>
                </a:lnTo>
                <a:lnTo>
                  <a:pt x="40625" y="22603"/>
                </a:lnTo>
                <a:lnTo>
                  <a:pt x="46133" y="20738"/>
                </a:lnTo>
                <a:lnTo>
                  <a:pt x="51710" y="19494"/>
                </a:lnTo>
                <a:lnTo>
                  <a:pt x="57334" y="18665"/>
                </a:lnTo>
                <a:lnTo>
                  <a:pt x="63940" y="17159"/>
                </a:lnTo>
                <a:lnTo>
                  <a:pt x="71202" y="15203"/>
                </a:lnTo>
                <a:lnTo>
                  <a:pt x="78900" y="12947"/>
                </a:lnTo>
                <a:lnTo>
                  <a:pt x="85938" y="10490"/>
                </a:lnTo>
                <a:lnTo>
                  <a:pt x="92534" y="7900"/>
                </a:lnTo>
                <a:lnTo>
                  <a:pt x="98837" y="5220"/>
                </a:lnTo>
                <a:lnTo>
                  <a:pt x="105896" y="3434"/>
                </a:lnTo>
                <a:lnTo>
                  <a:pt x="113460" y="2243"/>
                </a:lnTo>
                <a:lnTo>
                  <a:pt x="121360" y="1449"/>
                </a:lnTo>
                <a:lnTo>
                  <a:pt x="128532" y="919"/>
                </a:lnTo>
                <a:lnTo>
                  <a:pt x="135217" y="567"/>
                </a:lnTo>
                <a:lnTo>
                  <a:pt x="147727" y="175"/>
                </a:lnTo>
                <a:lnTo>
                  <a:pt x="159636" y="0"/>
                </a:lnTo>
                <a:lnTo>
                  <a:pt x="164527" y="907"/>
                </a:lnTo>
                <a:lnTo>
                  <a:pt x="172500" y="4453"/>
                </a:lnTo>
                <a:lnTo>
                  <a:pt x="175008" y="6733"/>
                </a:lnTo>
                <a:lnTo>
                  <a:pt x="176679" y="9205"/>
                </a:lnTo>
                <a:lnTo>
                  <a:pt x="177794" y="11805"/>
                </a:lnTo>
                <a:lnTo>
                  <a:pt x="183913" y="20016"/>
                </a:lnTo>
                <a:lnTo>
                  <a:pt x="184521" y="23775"/>
                </a:lnTo>
                <a:lnTo>
                  <a:pt x="182657" y="33032"/>
                </a:lnTo>
                <a:lnTo>
                  <a:pt x="181194" y="43496"/>
                </a:lnTo>
                <a:lnTo>
                  <a:pt x="180803" y="48954"/>
                </a:lnTo>
                <a:lnTo>
                  <a:pt x="178638" y="54497"/>
                </a:lnTo>
                <a:lnTo>
                  <a:pt x="175289" y="60098"/>
                </a:lnTo>
                <a:lnTo>
                  <a:pt x="171152" y="65736"/>
                </a:lnTo>
                <a:lnTo>
                  <a:pt x="161476" y="79621"/>
                </a:lnTo>
                <a:lnTo>
                  <a:pt x="156228" y="87325"/>
                </a:lnTo>
                <a:lnTo>
                  <a:pt x="150824" y="93413"/>
                </a:lnTo>
                <a:lnTo>
                  <a:pt x="145317" y="98424"/>
                </a:lnTo>
                <a:lnTo>
                  <a:pt x="139741" y="102717"/>
                </a:lnTo>
                <a:lnTo>
                  <a:pt x="135071" y="107485"/>
                </a:lnTo>
                <a:lnTo>
                  <a:pt x="127342" y="117861"/>
                </a:lnTo>
                <a:lnTo>
                  <a:pt x="122995" y="122343"/>
                </a:lnTo>
                <a:lnTo>
                  <a:pt x="118191" y="126283"/>
                </a:lnTo>
                <a:lnTo>
                  <a:pt x="105896" y="134900"/>
                </a:lnTo>
                <a:lnTo>
                  <a:pt x="99216" y="140943"/>
                </a:lnTo>
                <a:lnTo>
                  <a:pt x="94425" y="145473"/>
                </a:lnTo>
                <a:lnTo>
                  <a:pt x="98886" y="145558"/>
                </a:lnTo>
                <a:lnTo>
                  <a:pt x="101167" y="144617"/>
                </a:lnTo>
                <a:lnTo>
                  <a:pt x="109879" y="138743"/>
                </a:lnTo>
                <a:lnTo>
                  <a:pt x="114210" y="136264"/>
                </a:lnTo>
                <a:lnTo>
                  <a:pt x="119003" y="133659"/>
                </a:lnTo>
                <a:lnTo>
                  <a:pt x="124103" y="131922"/>
                </a:lnTo>
                <a:lnTo>
                  <a:pt x="129408" y="130765"/>
                </a:lnTo>
                <a:lnTo>
                  <a:pt x="134849" y="129993"/>
                </a:lnTo>
                <a:lnTo>
                  <a:pt x="140382" y="129478"/>
                </a:lnTo>
                <a:lnTo>
                  <a:pt x="145976" y="129134"/>
                </a:lnTo>
                <a:lnTo>
                  <a:pt x="157270" y="128753"/>
                </a:lnTo>
                <a:lnTo>
                  <a:pt x="180044" y="128509"/>
                </a:lnTo>
                <a:lnTo>
                  <a:pt x="185752" y="128489"/>
                </a:lnTo>
                <a:lnTo>
                  <a:pt x="192415" y="129428"/>
                </a:lnTo>
                <a:lnTo>
                  <a:pt x="199714" y="131007"/>
                </a:lnTo>
                <a:lnTo>
                  <a:pt x="207438" y="133012"/>
                </a:lnTo>
                <a:lnTo>
                  <a:pt x="213540" y="135301"/>
                </a:lnTo>
                <a:lnTo>
                  <a:pt x="218560" y="137779"/>
                </a:lnTo>
                <a:lnTo>
                  <a:pt x="222859" y="140384"/>
                </a:lnTo>
                <a:lnTo>
                  <a:pt x="227630" y="143073"/>
                </a:lnTo>
                <a:lnTo>
                  <a:pt x="238011" y="148601"/>
                </a:lnTo>
                <a:lnTo>
                  <a:pt x="242495" y="152361"/>
                </a:lnTo>
                <a:lnTo>
                  <a:pt x="250015" y="161619"/>
                </a:lnTo>
                <a:lnTo>
                  <a:pt x="256533" y="172083"/>
                </a:lnTo>
                <a:lnTo>
                  <a:pt x="259605" y="177541"/>
                </a:lnTo>
                <a:lnTo>
                  <a:pt x="261652" y="183085"/>
                </a:lnTo>
                <a:lnTo>
                  <a:pt x="263017" y="188685"/>
                </a:lnTo>
                <a:lnTo>
                  <a:pt x="263927" y="194323"/>
                </a:lnTo>
                <a:lnTo>
                  <a:pt x="264534" y="199988"/>
                </a:lnTo>
                <a:lnTo>
                  <a:pt x="264938" y="205669"/>
                </a:lnTo>
                <a:lnTo>
                  <a:pt x="265208" y="211361"/>
                </a:lnTo>
                <a:lnTo>
                  <a:pt x="264435" y="217061"/>
                </a:lnTo>
                <a:lnTo>
                  <a:pt x="262968" y="222766"/>
                </a:lnTo>
                <a:lnTo>
                  <a:pt x="261037" y="228474"/>
                </a:lnTo>
                <a:lnTo>
                  <a:pt x="258798" y="234185"/>
                </a:lnTo>
                <a:lnTo>
                  <a:pt x="256351" y="239897"/>
                </a:lnTo>
                <a:lnTo>
                  <a:pt x="253769" y="245610"/>
                </a:lnTo>
                <a:lnTo>
                  <a:pt x="250141" y="251324"/>
                </a:lnTo>
                <a:lnTo>
                  <a:pt x="245819" y="257038"/>
                </a:lnTo>
                <a:lnTo>
                  <a:pt x="241031" y="262752"/>
                </a:lnTo>
                <a:lnTo>
                  <a:pt x="235935" y="268467"/>
                </a:lnTo>
                <a:lnTo>
                  <a:pt x="225193" y="279896"/>
                </a:lnTo>
                <a:lnTo>
                  <a:pt x="208435" y="297041"/>
                </a:lnTo>
                <a:lnTo>
                  <a:pt x="202774" y="301804"/>
                </a:lnTo>
                <a:lnTo>
                  <a:pt x="197095" y="305931"/>
                </a:lnTo>
                <a:lnTo>
                  <a:pt x="191404" y="309635"/>
                </a:lnTo>
                <a:lnTo>
                  <a:pt x="186658" y="313057"/>
                </a:lnTo>
                <a:lnTo>
                  <a:pt x="178844" y="319400"/>
                </a:lnTo>
                <a:lnTo>
                  <a:pt x="174475" y="323377"/>
                </a:lnTo>
                <a:lnTo>
                  <a:pt x="164539" y="332876"/>
                </a:lnTo>
                <a:lnTo>
                  <a:pt x="159223" y="336171"/>
                </a:lnTo>
                <a:lnTo>
                  <a:pt x="153774" y="338367"/>
                </a:lnTo>
                <a:lnTo>
                  <a:pt x="148236" y="339832"/>
                </a:lnTo>
                <a:lnTo>
                  <a:pt x="143591" y="341761"/>
                </a:lnTo>
                <a:lnTo>
                  <a:pt x="135891" y="346444"/>
                </a:lnTo>
                <a:lnTo>
                  <a:pt x="129294" y="349161"/>
                </a:lnTo>
                <a:lnTo>
                  <a:pt x="122234" y="350368"/>
                </a:lnTo>
                <a:lnTo>
                  <a:pt x="117684" y="350690"/>
                </a:lnTo>
                <a:lnTo>
                  <a:pt x="105797" y="351207"/>
                </a:lnTo>
                <a:lnTo>
                  <a:pt x="99186" y="351296"/>
                </a:lnTo>
                <a:lnTo>
                  <a:pt x="97557" y="350356"/>
                </a:lnTo>
                <a:lnTo>
                  <a:pt x="96470" y="348777"/>
                </a:lnTo>
                <a:lnTo>
                  <a:pt x="94298" y="3427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153"/>
          <p:cNvSpPr/>
          <p:nvPr/>
        </p:nvSpPr>
        <p:spPr>
          <a:xfrm>
            <a:off x="7786687" y="4251960"/>
            <a:ext cx="196665" cy="480061"/>
          </a:xfrm>
          <a:custGeom>
            <a:avLst/>
            <a:gdLst/>
            <a:ahLst/>
            <a:cxnLst/>
            <a:rect l="0" t="0" r="0" b="0"/>
            <a:pathLst>
              <a:path w="196665" h="480061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9326" y="10582"/>
                </a:lnTo>
                <a:lnTo>
                  <a:pt x="11932" y="12770"/>
                </a:lnTo>
                <a:lnTo>
                  <a:pt x="15574" y="14228"/>
                </a:lnTo>
                <a:lnTo>
                  <a:pt x="19908" y="15200"/>
                </a:lnTo>
                <a:lnTo>
                  <a:pt x="24702" y="15848"/>
                </a:lnTo>
                <a:lnTo>
                  <a:pt x="28851" y="17233"/>
                </a:lnTo>
                <a:lnTo>
                  <a:pt x="32569" y="19109"/>
                </a:lnTo>
                <a:lnTo>
                  <a:pt x="36000" y="21312"/>
                </a:lnTo>
                <a:lnTo>
                  <a:pt x="40193" y="23732"/>
                </a:lnTo>
                <a:lnTo>
                  <a:pt x="49931" y="28962"/>
                </a:lnTo>
                <a:lnTo>
                  <a:pt x="55195" y="32643"/>
                </a:lnTo>
                <a:lnTo>
                  <a:pt x="60609" y="37002"/>
                </a:lnTo>
                <a:lnTo>
                  <a:pt x="66124" y="41813"/>
                </a:lnTo>
                <a:lnTo>
                  <a:pt x="71705" y="45973"/>
                </a:lnTo>
                <a:lnTo>
                  <a:pt x="77332" y="49698"/>
                </a:lnTo>
                <a:lnTo>
                  <a:pt x="82986" y="53134"/>
                </a:lnTo>
                <a:lnTo>
                  <a:pt x="87709" y="57330"/>
                </a:lnTo>
                <a:lnTo>
                  <a:pt x="91810" y="62033"/>
                </a:lnTo>
                <a:lnTo>
                  <a:pt x="95496" y="67072"/>
                </a:lnTo>
                <a:lnTo>
                  <a:pt x="99859" y="72337"/>
                </a:lnTo>
                <a:lnTo>
                  <a:pt x="104673" y="77752"/>
                </a:lnTo>
                <a:lnTo>
                  <a:pt x="115101" y="88849"/>
                </a:lnTo>
                <a:lnTo>
                  <a:pt x="142980" y="117192"/>
                </a:lnTo>
                <a:lnTo>
                  <a:pt x="147708" y="123848"/>
                </a:lnTo>
                <a:lnTo>
                  <a:pt x="151812" y="131143"/>
                </a:lnTo>
                <a:lnTo>
                  <a:pt x="165243" y="158831"/>
                </a:lnTo>
                <a:lnTo>
                  <a:pt x="171231" y="173461"/>
                </a:lnTo>
                <a:lnTo>
                  <a:pt x="177068" y="189489"/>
                </a:lnTo>
                <a:lnTo>
                  <a:pt x="182836" y="206137"/>
                </a:lnTo>
                <a:lnTo>
                  <a:pt x="188576" y="220521"/>
                </a:lnTo>
                <a:lnTo>
                  <a:pt x="191439" y="227024"/>
                </a:lnTo>
                <a:lnTo>
                  <a:pt x="194621" y="241869"/>
                </a:lnTo>
                <a:lnTo>
                  <a:pt x="195470" y="249829"/>
                </a:lnTo>
                <a:lnTo>
                  <a:pt x="196036" y="257993"/>
                </a:lnTo>
                <a:lnTo>
                  <a:pt x="196413" y="266292"/>
                </a:lnTo>
                <a:lnTo>
                  <a:pt x="196664" y="274683"/>
                </a:lnTo>
                <a:lnTo>
                  <a:pt x="195880" y="283134"/>
                </a:lnTo>
                <a:lnTo>
                  <a:pt x="194404" y="291626"/>
                </a:lnTo>
                <a:lnTo>
                  <a:pt x="192468" y="300145"/>
                </a:lnTo>
                <a:lnTo>
                  <a:pt x="187777" y="314690"/>
                </a:lnTo>
                <a:lnTo>
                  <a:pt x="182516" y="328457"/>
                </a:lnTo>
                <a:lnTo>
                  <a:pt x="177003" y="344101"/>
                </a:lnTo>
                <a:lnTo>
                  <a:pt x="173247" y="352273"/>
                </a:lnTo>
                <a:lnTo>
                  <a:pt x="168838" y="360578"/>
                </a:lnTo>
                <a:lnTo>
                  <a:pt x="163994" y="368973"/>
                </a:lnTo>
                <a:lnTo>
                  <a:pt x="156071" y="383380"/>
                </a:lnTo>
                <a:lnTo>
                  <a:pt x="146255" y="402201"/>
                </a:lnTo>
                <a:lnTo>
                  <a:pt x="143224" y="408152"/>
                </a:lnTo>
                <a:lnTo>
                  <a:pt x="139298" y="414024"/>
                </a:lnTo>
                <a:lnTo>
                  <a:pt x="134775" y="419843"/>
                </a:lnTo>
                <a:lnTo>
                  <a:pt x="129855" y="425628"/>
                </a:lnTo>
                <a:lnTo>
                  <a:pt x="125623" y="431389"/>
                </a:lnTo>
                <a:lnTo>
                  <a:pt x="121848" y="437135"/>
                </a:lnTo>
                <a:lnTo>
                  <a:pt x="118380" y="442871"/>
                </a:lnTo>
                <a:lnTo>
                  <a:pt x="115115" y="447647"/>
                </a:lnTo>
                <a:lnTo>
                  <a:pt x="111985" y="451784"/>
                </a:lnTo>
                <a:lnTo>
                  <a:pt x="105969" y="458920"/>
                </a:lnTo>
                <a:lnTo>
                  <a:pt x="100120" y="465266"/>
                </a:lnTo>
                <a:lnTo>
                  <a:pt x="87427" y="478322"/>
                </a:lnTo>
                <a:lnTo>
                  <a:pt x="85908" y="478901"/>
                </a:lnTo>
                <a:lnTo>
                  <a:pt x="80170" y="479716"/>
                </a:lnTo>
                <a:lnTo>
                  <a:pt x="77153" y="4800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154"/>
          <p:cNvSpPr/>
          <p:nvPr/>
        </p:nvSpPr>
        <p:spPr>
          <a:xfrm>
            <a:off x="8095297" y="4414840"/>
            <a:ext cx="300038" cy="42861"/>
          </a:xfrm>
          <a:custGeom>
            <a:avLst/>
            <a:gdLst/>
            <a:ahLst/>
            <a:cxnLst/>
            <a:rect l="0" t="0" r="0" b="0"/>
            <a:pathLst>
              <a:path w="300038" h="42861">
                <a:moveTo>
                  <a:pt x="0" y="42860"/>
                </a:moveTo>
                <a:lnTo>
                  <a:pt x="4551" y="42860"/>
                </a:lnTo>
                <a:lnTo>
                  <a:pt x="5892" y="41907"/>
                </a:lnTo>
                <a:lnTo>
                  <a:pt x="6785" y="40320"/>
                </a:lnTo>
                <a:lnTo>
                  <a:pt x="7382" y="38309"/>
                </a:lnTo>
                <a:lnTo>
                  <a:pt x="9684" y="36968"/>
                </a:lnTo>
                <a:lnTo>
                  <a:pt x="13124" y="36074"/>
                </a:lnTo>
                <a:lnTo>
                  <a:pt x="17320" y="35479"/>
                </a:lnTo>
                <a:lnTo>
                  <a:pt x="22025" y="34129"/>
                </a:lnTo>
                <a:lnTo>
                  <a:pt x="27066" y="32277"/>
                </a:lnTo>
                <a:lnTo>
                  <a:pt x="32332" y="30089"/>
                </a:lnTo>
                <a:lnTo>
                  <a:pt x="37747" y="28631"/>
                </a:lnTo>
                <a:lnTo>
                  <a:pt x="43262" y="27659"/>
                </a:lnTo>
                <a:lnTo>
                  <a:pt x="48844" y="27011"/>
                </a:lnTo>
                <a:lnTo>
                  <a:pt x="55423" y="26579"/>
                </a:lnTo>
                <a:lnTo>
                  <a:pt x="62667" y="26291"/>
                </a:lnTo>
                <a:lnTo>
                  <a:pt x="70353" y="26099"/>
                </a:lnTo>
                <a:lnTo>
                  <a:pt x="78334" y="25018"/>
                </a:lnTo>
                <a:lnTo>
                  <a:pt x="86513" y="23346"/>
                </a:lnTo>
                <a:lnTo>
                  <a:pt x="94823" y="21277"/>
                </a:lnTo>
                <a:lnTo>
                  <a:pt x="103221" y="18947"/>
                </a:lnTo>
                <a:lnTo>
                  <a:pt x="120171" y="13817"/>
                </a:lnTo>
                <a:lnTo>
                  <a:pt x="128691" y="12068"/>
                </a:lnTo>
                <a:lnTo>
                  <a:pt x="137229" y="10902"/>
                </a:lnTo>
                <a:lnTo>
                  <a:pt x="145779" y="10124"/>
                </a:lnTo>
                <a:lnTo>
                  <a:pt x="154335" y="8653"/>
                </a:lnTo>
                <a:lnTo>
                  <a:pt x="162898" y="6721"/>
                </a:lnTo>
                <a:lnTo>
                  <a:pt x="171464" y="4480"/>
                </a:lnTo>
                <a:lnTo>
                  <a:pt x="179080" y="2985"/>
                </a:lnTo>
                <a:lnTo>
                  <a:pt x="186061" y="1989"/>
                </a:lnTo>
                <a:lnTo>
                  <a:pt x="192621" y="1325"/>
                </a:lnTo>
                <a:lnTo>
                  <a:pt x="199852" y="882"/>
                </a:lnTo>
                <a:lnTo>
                  <a:pt x="215505" y="390"/>
                </a:lnTo>
                <a:lnTo>
                  <a:pt x="242946" y="75"/>
                </a:lnTo>
                <a:lnTo>
                  <a:pt x="284860" y="0"/>
                </a:lnTo>
                <a:lnTo>
                  <a:pt x="288014" y="952"/>
                </a:lnTo>
                <a:lnTo>
                  <a:pt x="291070" y="2538"/>
                </a:lnTo>
                <a:lnTo>
                  <a:pt x="300037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155"/>
          <p:cNvSpPr/>
          <p:nvPr/>
        </p:nvSpPr>
        <p:spPr>
          <a:xfrm>
            <a:off x="8121129" y="4500677"/>
            <a:ext cx="291352" cy="34176"/>
          </a:xfrm>
          <a:custGeom>
            <a:avLst/>
            <a:gdLst/>
            <a:ahLst/>
            <a:cxnLst/>
            <a:rect l="0" t="0" r="0" b="0"/>
            <a:pathLst>
              <a:path w="291352" h="34176">
                <a:moveTo>
                  <a:pt x="25603" y="34175"/>
                </a:moveTo>
                <a:lnTo>
                  <a:pt x="0" y="34175"/>
                </a:lnTo>
                <a:lnTo>
                  <a:pt x="33129" y="34175"/>
                </a:lnTo>
                <a:lnTo>
                  <a:pt x="38241" y="33223"/>
                </a:lnTo>
                <a:lnTo>
                  <a:pt x="43553" y="31635"/>
                </a:lnTo>
                <a:lnTo>
                  <a:pt x="49000" y="29625"/>
                </a:lnTo>
                <a:lnTo>
                  <a:pt x="54537" y="28284"/>
                </a:lnTo>
                <a:lnTo>
                  <a:pt x="60132" y="27390"/>
                </a:lnTo>
                <a:lnTo>
                  <a:pt x="65768" y="26794"/>
                </a:lnTo>
                <a:lnTo>
                  <a:pt x="71429" y="25445"/>
                </a:lnTo>
                <a:lnTo>
                  <a:pt x="77109" y="23592"/>
                </a:lnTo>
                <a:lnTo>
                  <a:pt x="82800" y="21405"/>
                </a:lnTo>
                <a:lnTo>
                  <a:pt x="89452" y="19947"/>
                </a:lnTo>
                <a:lnTo>
                  <a:pt x="96743" y="18975"/>
                </a:lnTo>
                <a:lnTo>
                  <a:pt x="104462" y="18327"/>
                </a:lnTo>
                <a:lnTo>
                  <a:pt x="111513" y="16942"/>
                </a:lnTo>
                <a:lnTo>
                  <a:pt x="118120" y="15066"/>
                </a:lnTo>
                <a:lnTo>
                  <a:pt x="124428" y="12864"/>
                </a:lnTo>
                <a:lnTo>
                  <a:pt x="131491" y="11395"/>
                </a:lnTo>
                <a:lnTo>
                  <a:pt x="139058" y="10416"/>
                </a:lnTo>
                <a:lnTo>
                  <a:pt x="146960" y="9763"/>
                </a:lnTo>
                <a:lnTo>
                  <a:pt x="154132" y="8376"/>
                </a:lnTo>
                <a:lnTo>
                  <a:pt x="160820" y="6498"/>
                </a:lnTo>
                <a:lnTo>
                  <a:pt x="167182" y="4294"/>
                </a:lnTo>
                <a:lnTo>
                  <a:pt x="174281" y="2824"/>
                </a:lnTo>
                <a:lnTo>
                  <a:pt x="181872" y="1845"/>
                </a:lnTo>
                <a:lnTo>
                  <a:pt x="189790" y="1192"/>
                </a:lnTo>
                <a:lnTo>
                  <a:pt x="196974" y="756"/>
                </a:lnTo>
                <a:lnTo>
                  <a:pt x="210036" y="272"/>
                </a:lnTo>
                <a:lnTo>
                  <a:pt x="228099" y="0"/>
                </a:lnTo>
                <a:lnTo>
                  <a:pt x="233943" y="914"/>
                </a:lnTo>
                <a:lnTo>
                  <a:pt x="239744" y="2476"/>
                </a:lnTo>
                <a:lnTo>
                  <a:pt x="245516" y="4470"/>
                </a:lnTo>
                <a:lnTo>
                  <a:pt x="251270" y="5799"/>
                </a:lnTo>
                <a:lnTo>
                  <a:pt x="257009" y="6685"/>
                </a:lnTo>
                <a:lnTo>
                  <a:pt x="262742" y="7276"/>
                </a:lnTo>
                <a:lnTo>
                  <a:pt x="271650" y="7932"/>
                </a:lnTo>
                <a:lnTo>
                  <a:pt x="278785" y="8224"/>
                </a:lnTo>
                <a:lnTo>
                  <a:pt x="291351" y="8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156"/>
          <p:cNvSpPr/>
          <p:nvPr/>
        </p:nvSpPr>
        <p:spPr>
          <a:xfrm>
            <a:off x="8523936" y="4294834"/>
            <a:ext cx="257152" cy="342842"/>
          </a:xfrm>
          <a:custGeom>
            <a:avLst/>
            <a:gdLst/>
            <a:ahLst/>
            <a:cxnLst/>
            <a:rect l="0" t="0" r="0" b="0"/>
            <a:pathLst>
              <a:path w="257152" h="342842">
                <a:moveTo>
                  <a:pt x="145719" y="17133"/>
                </a:moveTo>
                <a:lnTo>
                  <a:pt x="145719" y="1533"/>
                </a:lnTo>
                <a:lnTo>
                  <a:pt x="144766" y="1018"/>
                </a:lnTo>
                <a:lnTo>
                  <a:pt x="137500" y="29"/>
                </a:lnTo>
                <a:lnTo>
                  <a:pt x="132699" y="0"/>
                </a:lnTo>
                <a:lnTo>
                  <a:pt x="130372" y="949"/>
                </a:lnTo>
                <a:lnTo>
                  <a:pt x="122545" y="6834"/>
                </a:lnTo>
                <a:lnTo>
                  <a:pt x="117004" y="11921"/>
                </a:lnTo>
                <a:lnTo>
                  <a:pt x="114194" y="13658"/>
                </a:lnTo>
                <a:lnTo>
                  <a:pt x="108530" y="15589"/>
                </a:lnTo>
                <a:lnTo>
                  <a:pt x="104734" y="18008"/>
                </a:lnTo>
                <a:lnTo>
                  <a:pt x="100298" y="21527"/>
                </a:lnTo>
                <a:lnTo>
                  <a:pt x="95436" y="25777"/>
                </a:lnTo>
                <a:lnTo>
                  <a:pt x="87493" y="33040"/>
                </a:lnTo>
                <a:lnTo>
                  <a:pt x="80789" y="40395"/>
                </a:lnTo>
                <a:lnTo>
                  <a:pt x="74633" y="50015"/>
                </a:lnTo>
                <a:lnTo>
                  <a:pt x="70706" y="55246"/>
                </a:lnTo>
                <a:lnTo>
                  <a:pt x="66183" y="60640"/>
                </a:lnTo>
                <a:lnTo>
                  <a:pt x="61263" y="66140"/>
                </a:lnTo>
                <a:lnTo>
                  <a:pt x="57029" y="71712"/>
                </a:lnTo>
                <a:lnTo>
                  <a:pt x="53255" y="77332"/>
                </a:lnTo>
                <a:lnTo>
                  <a:pt x="49787" y="82983"/>
                </a:lnTo>
                <a:lnTo>
                  <a:pt x="46522" y="88655"/>
                </a:lnTo>
                <a:lnTo>
                  <a:pt x="40353" y="100038"/>
                </a:lnTo>
                <a:lnTo>
                  <a:pt x="28633" y="122868"/>
                </a:lnTo>
                <a:lnTo>
                  <a:pt x="22878" y="134294"/>
                </a:lnTo>
                <a:lnTo>
                  <a:pt x="20010" y="140960"/>
                </a:lnTo>
                <a:lnTo>
                  <a:pt x="17146" y="148263"/>
                </a:lnTo>
                <a:lnTo>
                  <a:pt x="14283" y="155988"/>
                </a:lnTo>
                <a:lnTo>
                  <a:pt x="11422" y="163043"/>
                </a:lnTo>
                <a:lnTo>
                  <a:pt x="8563" y="169651"/>
                </a:lnTo>
                <a:lnTo>
                  <a:pt x="5704" y="175962"/>
                </a:lnTo>
                <a:lnTo>
                  <a:pt x="3798" y="182074"/>
                </a:lnTo>
                <a:lnTo>
                  <a:pt x="2528" y="188053"/>
                </a:lnTo>
                <a:lnTo>
                  <a:pt x="1680" y="193945"/>
                </a:lnTo>
                <a:lnTo>
                  <a:pt x="1115" y="200730"/>
                </a:lnTo>
                <a:lnTo>
                  <a:pt x="739" y="208111"/>
                </a:lnTo>
                <a:lnTo>
                  <a:pt x="321" y="222980"/>
                </a:lnTo>
                <a:lnTo>
                  <a:pt x="30" y="253944"/>
                </a:lnTo>
                <a:lnTo>
                  <a:pt x="0" y="271343"/>
                </a:lnTo>
                <a:lnTo>
                  <a:pt x="948" y="277094"/>
                </a:lnTo>
                <a:lnTo>
                  <a:pt x="2532" y="282833"/>
                </a:lnTo>
                <a:lnTo>
                  <a:pt x="6833" y="293337"/>
                </a:lnTo>
                <a:lnTo>
                  <a:pt x="11918" y="301180"/>
                </a:lnTo>
                <a:lnTo>
                  <a:pt x="19895" y="310381"/>
                </a:lnTo>
                <a:lnTo>
                  <a:pt x="32554" y="323731"/>
                </a:lnTo>
                <a:lnTo>
                  <a:pt x="45366" y="336776"/>
                </a:lnTo>
                <a:lnTo>
                  <a:pt x="49290" y="338813"/>
                </a:lnTo>
                <a:lnTo>
                  <a:pt x="53810" y="340171"/>
                </a:lnTo>
                <a:lnTo>
                  <a:pt x="58729" y="341077"/>
                </a:lnTo>
                <a:lnTo>
                  <a:pt x="63912" y="341681"/>
                </a:lnTo>
                <a:lnTo>
                  <a:pt x="69273" y="342083"/>
                </a:lnTo>
                <a:lnTo>
                  <a:pt x="74753" y="342351"/>
                </a:lnTo>
                <a:lnTo>
                  <a:pt x="85922" y="342649"/>
                </a:lnTo>
                <a:lnTo>
                  <a:pt x="108613" y="342841"/>
                </a:lnTo>
                <a:lnTo>
                  <a:pt x="113361" y="341905"/>
                </a:lnTo>
                <a:lnTo>
                  <a:pt x="121177" y="338323"/>
                </a:lnTo>
                <a:lnTo>
                  <a:pt x="135483" y="330952"/>
                </a:lnTo>
                <a:lnTo>
                  <a:pt x="139848" y="328264"/>
                </a:lnTo>
                <a:lnTo>
                  <a:pt x="147237" y="322736"/>
                </a:lnTo>
                <a:lnTo>
                  <a:pt x="151493" y="318976"/>
                </a:lnTo>
                <a:lnTo>
                  <a:pt x="161303" y="309718"/>
                </a:lnTo>
                <a:lnTo>
                  <a:pt x="166586" y="305535"/>
                </a:lnTo>
                <a:lnTo>
                  <a:pt x="172013" y="301793"/>
                </a:lnTo>
                <a:lnTo>
                  <a:pt x="177535" y="298346"/>
                </a:lnTo>
                <a:lnTo>
                  <a:pt x="182169" y="294144"/>
                </a:lnTo>
                <a:lnTo>
                  <a:pt x="189859" y="284394"/>
                </a:lnTo>
                <a:lnTo>
                  <a:pt x="194195" y="279127"/>
                </a:lnTo>
                <a:lnTo>
                  <a:pt x="198992" y="273711"/>
                </a:lnTo>
                <a:lnTo>
                  <a:pt x="208448" y="263565"/>
                </a:lnTo>
                <a:lnTo>
                  <a:pt x="215826" y="255881"/>
                </a:lnTo>
                <a:lnTo>
                  <a:pt x="222280" y="246751"/>
                </a:lnTo>
                <a:lnTo>
                  <a:pt x="228324" y="236343"/>
                </a:lnTo>
                <a:lnTo>
                  <a:pt x="234184" y="225367"/>
                </a:lnTo>
                <a:lnTo>
                  <a:pt x="242839" y="208478"/>
                </a:lnTo>
                <a:lnTo>
                  <a:pt x="244755" y="202799"/>
                </a:lnTo>
                <a:lnTo>
                  <a:pt x="246033" y="197108"/>
                </a:lnTo>
                <a:lnTo>
                  <a:pt x="246885" y="191408"/>
                </a:lnTo>
                <a:lnTo>
                  <a:pt x="248406" y="184752"/>
                </a:lnTo>
                <a:lnTo>
                  <a:pt x="250371" y="177456"/>
                </a:lnTo>
                <a:lnTo>
                  <a:pt x="252636" y="169736"/>
                </a:lnTo>
                <a:lnTo>
                  <a:pt x="254144" y="163635"/>
                </a:lnTo>
                <a:lnTo>
                  <a:pt x="255820" y="154318"/>
                </a:lnTo>
                <a:lnTo>
                  <a:pt x="256565" y="144462"/>
                </a:lnTo>
                <a:lnTo>
                  <a:pt x="256897" y="133731"/>
                </a:lnTo>
                <a:lnTo>
                  <a:pt x="257145" y="96793"/>
                </a:lnTo>
                <a:lnTo>
                  <a:pt x="257151" y="93100"/>
                </a:lnTo>
                <a:lnTo>
                  <a:pt x="254616" y="83916"/>
                </a:lnTo>
                <a:lnTo>
                  <a:pt x="251267" y="74437"/>
                </a:lnTo>
                <a:lnTo>
                  <a:pt x="249779" y="67049"/>
                </a:lnTo>
                <a:lnTo>
                  <a:pt x="246579" y="60590"/>
                </a:lnTo>
                <a:lnTo>
                  <a:pt x="241980" y="53592"/>
                </a:lnTo>
                <a:lnTo>
                  <a:pt x="236761" y="44132"/>
                </a:lnTo>
                <a:lnTo>
                  <a:pt x="234037" y="40848"/>
                </a:lnTo>
                <a:lnTo>
                  <a:pt x="231267" y="38658"/>
                </a:lnTo>
                <a:lnTo>
                  <a:pt x="225650" y="35272"/>
                </a:lnTo>
                <a:lnTo>
                  <a:pt x="219979" y="30593"/>
                </a:lnTo>
                <a:lnTo>
                  <a:pt x="217133" y="28964"/>
                </a:lnTo>
                <a:lnTo>
                  <a:pt x="207624" y="25718"/>
                </a:lnTo>
                <a:lnTo>
                  <a:pt x="203181" y="23809"/>
                </a:lnTo>
                <a:lnTo>
                  <a:pt x="198314" y="21583"/>
                </a:lnTo>
                <a:lnTo>
                  <a:pt x="193166" y="20100"/>
                </a:lnTo>
                <a:lnTo>
                  <a:pt x="187828" y="19111"/>
                </a:lnTo>
                <a:lnTo>
                  <a:pt x="182363" y="18452"/>
                </a:lnTo>
                <a:lnTo>
                  <a:pt x="177768" y="18012"/>
                </a:lnTo>
                <a:lnTo>
                  <a:pt x="170123" y="17524"/>
                </a:lnTo>
                <a:lnTo>
                  <a:pt x="163550" y="17307"/>
                </a:lnTo>
                <a:lnTo>
                  <a:pt x="160464" y="17249"/>
                </a:lnTo>
                <a:lnTo>
                  <a:pt x="156501" y="18163"/>
                </a:lnTo>
                <a:lnTo>
                  <a:pt x="151954" y="19725"/>
                </a:lnTo>
                <a:lnTo>
                  <a:pt x="147018" y="21718"/>
                </a:lnTo>
                <a:lnTo>
                  <a:pt x="141823" y="23047"/>
                </a:lnTo>
                <a:lnTo>
                  <a:pt x="136454" y="23933"/>
                </a:lnTo>
                <a:lnTo>
                  <a:pt x="130970" y="24524"/>
                </a:lnTo>
                <a:lnTo>
                  <a:pt x="125408" y="25871"/>
                </a:lnTo>
                <a:lnTo>
                  <a:pt x="119796" y="27721"/>
                </a:lnTo>
                <a:lnTo>
                  <a:pt x="114149" y="29907"/>
                </a:lnTo>
                <a:lnTo>
                  <a:pt x="109433" y="32316"/>
                </a:lnTo>
                <a:lnTo>
                  <a:pt x="101652" y="37534"/>
                </a:lnTo>
                <a:lnTo>
                  <a:pt x="95018" y="40488"/>
                </a:lnTo>
                <a:lnTo>
                  <a:pt x="85711" y="428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157"/>
          <p:cNvSpPr/>
          <p:nvPr/>
        </p:nvSpPr>
        <p:spPr>
          <a:xfrm>
            <a:off x="5497829" y="4749165"/>
            <a:ext cx="188597" cy="17146"/>
          </a:xfrm>
          <a:custGeom>
            <a:avLst/>
            <a:gdLst/>
            <a:ahLst/>
            <a:cxnLst/>
            <a:rect l="0" t="0" r="0" b="0"/>
            <a:pathLst>
              <a:path w="188597" h="17146">
                <a:moveTo>
                  <a:pt x="0" y="17145"/>
                </a:moveTo>
                <a:lnTo>
                  <a:pt x="20400" y="17145"/>
                </a:lnTo>
                <a:lnTo>
                  <a:pt x="23125" y="16192"/>
                </a:lnTo>
                <a:lnTo>
                  <a:pt x="25895" y="14605"/>
                </a:lnTo>
                <a:lnTo>
                  <a:pt x="28694" y="12594"/>
                </a:lnTo>
                <a:lnTo>
                  <a:pt x="32464" y="11253"/>
                </a:lnTo>
                <a:lnTo>
                  <a:pt x="36883" y="10359"/>
                </a:lnTo>
                <a:lnTo>
                  <a:pt x="41734" y="9763"/>
                </a:lnTo>
                <a:lnTo>
                  <a:pt x="46872" y="9367"/>
                </a:lnTo>
                <a:lnTo>
                  <a:pt x="52203" y="9101"/>
                </a:lnTo>
                <a:lnTo>
                  <a:pt x="57663" y="8925"/>
                </a:lnTo>
                <a:lnTo>
                  <a:pt x="63207" y="7855"/>
                </a:lnTo>
                <a:lnTo>
                  <a:pt x="68808" y="6189"/>
                </a:lnTo>
                <a:lnTo>
                  <a:pt x="74447" y="4126"/>
                </a:lnTo>
                <a:lnTo>
                  <a:pt x="80112" y="2751"/>
                </a:lnTo>
                <a:lnTo>
                  <a:pt x="85793" y="1834"/>
                </a:lnTo>
                <a:lnTo>
                  <a:pt x="91486" y="1222"/>
                </a:lnTo>
                <a:lnTo>
                  <a:pt x="96233" y="815"/>
                </a:lnTo>
                <a:lnTo>
                  <a:pt x="100350" y="543"/>
                </a:lnTo>
                <a:lnTo>
                  <a:pt x="104048" y="362"/>
                </a:lnTo>
                <a:lnTo>
                  <a:pt x="113237" y="161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158"/>
          <p:cNvSpPr/>
          <p:nvPr/>
        </p:nvSpPr>
        <p:spPr>
          <a:xfrm>
            <a:off x="5523547" y="4800600"/>
            <a:ext cx="231458" cy="42863"/>
          </a:xfrm>
          <a:custGeom>
            <a:avLst/>
            <a:gdLst/>
            <a:ahLst/>
            <a:cxnLst/>
            <a:rect l="0" t="0" r="0" b="0"/>
            <a:pathLst>
              <a:path w="231458" h="42863">
                <a:moveTo>
                  <a:pt x="0" y="42862"/>
                </a:moveTo>
                <a:lnTo>
                  <a:pt x="11932" y="30931"/>
                </a:lnTo>
                <a:lnTo>
                  <a:pt x="15574" y="29193"/>
                </a:lnTo>
                <a:lnTo>
                  <a:pt x="19908" y="28035"/>
                </a:lnTo>
                <a:lnTo>
                  <a:pt x="24702" y="27262"/>
                </a:lnTo>
                <a:lnTo>
                  <a:pt x="28850" y="25794"/>
                </a:lnTo>
                <a:lnTo>
                  <a:pt x="32568" y="23864"/>
                </a:lnTo>
                <a:lnTo>
                  <a:pt x="36000" y="21624"/>
                </a:lnTo>
                <a:lnTo>
                  <a:pt x="40192" y="20131"/>
                </a:lnTo>
                <a:lnTo>
                  <a:pt x="44892" y="19136"/>
                </a:lnTo>
                <a:lnTo>
                  <a:pt x="49931" y="18472"/>
                </a:lnTo>
                <a:lnTo>
                  <a:pt x="55195" y="17077"/>
                </a:lnTo>
                <a:lnTo>
                  <a:pt x="60609" y="15195"/>
                </a:lnTo>
                <a:lnTo>
                  <a:pt x="66123" y="12987"/>
                </a:lnTo>
                <a:lnTo>
                  <a:pt x="71705" y="11515"/>
                </a:lnTo>
                <a:lnTo>
                  <a:pt x="77331" y="10534"/>
                </a:lnTo>
                <a:lnTo>
                  <a:pt x="82986" y="9880"/>
                </a:lnTo>
                <a:lnTo>
                  <a:pt x="88662" y="9444"/>
                </a:lnTo>
                <a:lnTo>
                  <a:pt x="94350" y="9153"/>
                </a:lnTo>
                <a:lnTo>
                  <a:pt x="100048" y="8960"/>
                </a:lnTo>
                <a:lnTo>
                  <a:pt x="105751" y="7878"/>
                </a:lnTo>
                <a:lnTo>
                  <a:pt x="111458" y="6205"/>
                </a:lnTo>
                <a:lnTo>
                  <a:pt x="117168" y="4136"/>
                </a:lnTo>
                <a:lnTo>
                  <a:pt x="122880" y="2757"/>
                </a:lnTo>
                <a:lnTo>
                  <a:pt x="128592" y="1838"/>
                </a:lnTo>
                <a:lnTo>
                  <a:pt x="134306" y="1225"/>
                </a:lnTo>
                <a:lnTo>
                  <a:pt x="140020" y="817"/>
                </a:lnTo>
                <a:lnTo>
                  <a:pt x="145734" y="544"/>
                </a:lnTo>
                <a:lnTo>
                  <a:pt x="160338" y="161"/>
                </a:lnTo>
                <a:lnTo>
                  <a:pt x="207009" y="2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159"/>
          <p:cNvSpPr/>
          <p:nvPr/>
        </p:nvSpPr>
        <p:spPr>
          <a:xfrm>
            <a:off x="5823589" y="4706302"/>
            <a:ext cx="162400" cy="180010"/>
          </a:xfrm>
          <a:custGeom>
            <a:avLst/>
            <a:gdLst/>
            <a:ahLst/>
            <a:cxnLst/>
            <a:rect l="0" t="0" r="0" b="0"/>
            <a:pathLst>
              <a:path w="162400" h="180010">
                <a:moveTo>
                  <a:pt x="51431" y="0"/>
                </a:moveTo>
                <a:lnTo>
                  <a:pt x="46880" y="0"/>
                </a:lnTo>
                <a:lnTo>
                  <a:pt x="45539" y="953"/>
                </a:lnTo>
                <a:lnTo>
                  <a:pt x="44645" y="2540"/>
                </a:lnTo>
                <a:lnTo>
                  <a:pt x="43211" y="7381"/>
                </a:lnTo>
                <a:lnTo>
                  <a:pt x="38412" y="12770"/>
                </a:lnTo>
                <a:lnTo>
                  <a:pt x="30957" y="20400"/>
                </a:lnTo>
                <a:lnTo>
                  <a:pt x="29209" y="23125"/>
                </a:lnTo>
                <a:lnTo>
                  <a:pt x="27267" y="28693"/>
                </a:lnTo>
                <a:lnTo>
                  <a:pt x="25797" y="31511"/>
                </a:lnTo>
                <a:lnTo>
                  <a:pt x="23864" y="34342"/>
                </a:lnTo>
                <a:lnTo>
                  <a:pt x="21623" y="37182"/>
                </a:lnTo>
                <a:lnTo>
                  <a:pt x="19176" y="40028"/>
                </a:lnTo>
                <a:lnTo>
                  <a:pt x="16593" y="42878"/>
                </a:lnTo>
                <a:lnTo>
                  <a:pt x="13918" y="45731"/>
                </a:lnTo>
                <a:lnTo>
                  <a:pt x="11182" y="49537"/>
                </a:lnTo>
                <a:lnTo>
                  <a:pt x="8406" y="53980"/>
                </a:lnTo>
                <a:lnTo>
                  <a:pt x="5602" y="58847"/>
                </a:lnTo>
                <a:lnTo>
                  <a:pt x="3733" y="63043"/>
                </a:lnTo>
                <a:lnTo>
                  <a:pt x="2487" y="66794"/>
                </a:lnTo>
                <a:lnTo>
                  <a:pt x="1657" y="70247"/>
                </a:lnTo>
                <a:lnTo>
                  <a:pt x="1103" y="74454"/>
                </a:lnTo>
                <a:lnTo>
                  <a:pt x="734" y="79163"/>
                </a:lnTo>
                <a:lnTo>
                  <a:pt x="324" y="88524"/>
                </a:lnTo>
                <a:lnTo>
                  <a:pt x="141" y="95859"/>
                </a:lnTo>
                <a:lnTo>
                  <a:pt x="0" y="131058"/>
                </a:lnTo>
                <a:lnTo>
                  <a:pt x="951" y="134045"/>
                </a:lnTo>
                <a:lnTo>
                  <a:pt x="2537" y="136988"/>
                </a:lnTo>
                <a:lnTo>
                  <a:pt x="4547" y="139903"/>
                </a:lnTo>
                <a:lnTo>
                  <a:pt x="6840" y="142799"/>
                </a:lnTo>
                <a:lnTo>
                  <a:pt x="9322" y="145682"/>
                </a:lnTo>
                <a:lnTo>
                  <a:pt x="11928" y="148557"/>
                </a:lnTo>
                <a:lnTo>
                  <a:pt x="13665" y="151425"/>
                </a:lnTo>
                <a:lnTo>
                  <a:pt x="14824" y="154290"/>
                </a:lnTo>
                <a:lnTo>
                  <a:pt x="15596" y="157153"/>
                </a:lnTo>
                <a:lnTo>
                  <a:pt x="17063" y="160014"/>
                </a:lnTo>
                <a:lnTo>
                  <a:pt x="18994" y="162874"/>
                </a:lnTo>
                <a:lnTo>
                  <a:pt x="21234" y="165732"/>
                </a:lnTo>
                <a:lnTo>
                  <a:pt x="23679" y="168591"/>
                </a:lnTo>
                <a:lnTo>
                  <a:pt x="26262" y="171449"/>
                </a:lnTo>
                <a:lnTo>
                  <a:pt x="28937" y="174307"/>
                </a:lnTo>
                <a:lnTo>
                  <a:pt x="31672" y="176212"/>
                </a:lnTo>
                <a:lnTo>
                  <a:pt x="34448" y="177482"/>
                </a:lnTo>
                <a:lnTo>
                  <a:pt x="37252" y="178329"/>
                </a:lnTo>
                <a:lnTo>
                  <a:pt x="40073" y="178893"/>
                </a:lnTo>
                <a:lnTo>
                  <a:pt x="42906" y="179270"/>
                </a:lnTo>
                <a:lnTo>
                  <a:pt x="45748" y="179521"/>
                </a:lnTo>
                <a:lnTo>
                  <a:pt x="48595" y="179688"/>
                </a:lnTo>
                <a:lnTo>
                  <a:pt x="54298" y="179874"/>
                </a:lnTo>
                <a:lnTo>
                  <a:pt x="78815" y="180009"/>
                </a:lnTo>
                <a:lnTo>
                  <a:pt x="83022" y="179061"/>
                </a:lnTo>
                <a:lnTo>
                  <a:pt x="87731" y="177477"/>
                </a:lnTo>
                <a:lnTo>
                  <a:pt x="92776" y="175468"/>
                </a:lnTo>
                <a:lnTo>
                  <a:pt x="97092" y="172223"/>
                </a:lnTo>
                <a:lnTo>
                  <a:pt x="100922" y="168156"/>
                </a:lnTo>
                <a:lnTo>
                  <a:pt x="104427" y="163539"/>
                </a:lnTo>
                <a:lnTo>
                  <a:pt x="107716" y="159509"/>
                </a:lnTo>
                <a:lnTo>
                  <a:pt x="110862" y="155869"/>
                </a:lnTo>
                <a:lnTo>
                  <a:pt x="113912" y="152490"/>
                </a:lnTo>
                <a:lnTo>
                  <a:pt x="117849" y="149285"/>
                </a:lnTo>
                <a:lnTo>
                  <a:pt x="122380" y="146196"/>
                </a:lnTo>
                <a:lnTo>
                  <a:pt x="127305" y="143184"/>
                </a:lnTo>
                <a:lnTo>
                  <a:pt x="131541" y="139271"/>
                </a:lnTo>
                <a:lnTo>
                  <a:pt x="135318" y="134757"/>
                </a:lnTo>
                <a:lnTo>
                  <a:pt x="138788" y="129843"/>
                </a:lnTo>
                <a:lnTo>
                  <a:pt x="141101" y="125615"/>
                </a:lnTo>
                <a:lnTo>
                  <a:pt x="142644" y="121843"/>
                </a:lnTo>
                <a:lnTo>
                  <a:pt x="143672" y="118376"/>
                </a:lnTo>
                <a:lnTo>
                  <a:pt x="145309" y="114160"/>
                </a:lnTo>
                <a:lnTo>
                  <a:pt x="147354" y="109444"/>
                </a:lnTo>
                <a:lnTo>
                  <a:pt x="152166" y="99124"/>
                </a:lnTo>
                <a:lnTo>
                  <a:pt x="157479" y="88188"/>
                </a:lnTo>
                <a:lnTo>
                  <a:pt x="159277" y="83557"/>
                </a:lnTo>
                <a:lnTo>
                  <a:pt x="160476" y="79517"/>
                </a:lnTo>
                <a:lnTo>
                  <a:pt x="161275" y="75871"/>
                </a:lnTo>
                <a:lnTo>
                  <a:pt x="161808" y="71536"/>
                </a:lnTo>
                <a:lnTo>
                  <a:pt x="162163" y="66741"/>
                </a:lnTo>
                <a:lnTo>
                  <a:pt x="162399" y="61639"/>
                </a:lnTo>
                <a:lnTo>
                  <a:pt x="161605" y="57285"/>
                </a:lnTo>
                <a:lnTo>
                  <a:pt x="160123" y="53430"/>
                </a:lnTo>
                <a:lnTo>
                  <a:pt x="158182" y="49908"/>
                </a:lnTo>
                <a:lnTo>
                  <a:pt x="155935" y="46607"/>
                </a:lnTo>
                <a:lnTo>
                  <a:pt x="153486" y="43454"/>
                </a:lnTo>
                <a:lnTo>
                  <a:pt x="150900" y="40399"/>
                </a:lnTo>
                <a:lnTo>
                  <a:pt x="147271" y="36458"/>
                </a:lnTo>
                <a:lnTo>
                  <a:pt x="134015" y="22762"/>
                </a:lnTo>
                <a:lnTo>
                  <a:pt x="126869" y="15514"/>
                </a:lnTo>
                <a:lnTo>
                  <a:pt x="122679" y="13200"/>
                </a:lnTo>
                <a:lnTo>
                  <a:pt x="117979" y="11658"/>
                </a:lnTo>
                <a:lnTo>
                  <a:pt x="112941" y="10629"/>
                </a:lnTo>
                <a:lnTo>
                  <a:pt x="108630" y="8991"/>
                </a:lnTo>
                <a:lnTo>
                  <a:pt x="104804" y="6947"/>
                </a:lnTo>
                <a:lnTo>
                  <a:pt x="101300" y="4631"/>
                </a:lnTo>
                <a:lnTo>
                  <a:pt x="97059" y="3088"/>
                </a:lnTo>
                <a:lnTo>
                  <a:pt x="92327" y="2059"/>
                </a:lnTo>
                <a:lnTo>
                  <a:pt x="87268" y="1373"/>
                </a:lnTo>
                <a:lnTo>
                  <a:pt x="82942" y="915"/>
                </a:lnTo>
                <a:lnTo>
                  <a:pt x="79105" y="610"/>
                </a:lnTo>
                <a:lnTo>
                  <a:pt x="75596" y="407"/>
                </a:lnTo>
                <a:lnTo>
                  <a:pt x="69156" y="181"/>
                </a:lnTo>
                <a:lnTo>
                  <a:pt x="53158" y="11"/>
                </a:lnTo>
                <a:lnTo>
                  <a:pt x="4285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160"/>
          <p:cNvSpPr/>
          <p:nvPr/>
        </p:nvSpPr>
        <p:spPr>
          <a:xfrm>
            <a:off x="6912295" y="4783454"/>
            <a:ext cx="222883" cy="34292"/>
          </a:xfrm>
          <a:custGeom>
            <a:avLst/>
            <a:gdLst/>
            <a:ahLst/>
            <a:cxnLst/>
            <a:rect l="0" t="0" r="0" b="0"/>
            <a:pathLst>
              <a:path w="222883" h="34292">
                <a:moveTo>
                  <a:pt x="17142" y="34291"/>
                </a:moveTo>
                <a:lnTo>
                  <a:pt x="8923" y="34291"/>
                </a:lnTo>
                <a:lnTo>
                  <a:pt x="8805" y="33338"/>
                </a:lnTo>
                <a:lnTo>
                  <a:pt x="8726" y="31751"/>
                </a:lnTo>
                <a:lnTo>
                  <a:pt x="8674" y="29740"/>
                </a:lnTo>
                <a:lnTo>
                  <a:pt x="7687" y="28399"/>
                </a:lnTo>
                <a:lnTo>
                  <a:pt x="6076" y="27505"/>
                </a:lnTo>
                <a:lnTo>
                  <a:pt x="67" y="25739"/>
                </a:lnTo>
                <a:lnTo>
                  <a:pt x="1" y="25720"/>
                </a:lnTo>
                <a:lnTo>
                  <a:pt x="0" y="25719"/>
                </a:lnTo>
                <a:lnTo>
                  <a:pt x="41709" y="25718"/>
                </a:lnTo>
                <a:lnTo>
                  <a:pt x="46855" y="24766"/>
                </a:lnTo>
                <a:lnTo>
                  <a:pt x="52191" y="23178"/>
                </a:lnTo>
                <a:lnTo>
                  <a:pt x="57653" y="21168"/>
                </a:lnTo>
                <a:lnTo>
                  <a:pt x="63199" y="19827"/>
                </a:lnTo>
                <a:lnTo>
                  <a:pt x="68802" y="18933"/>
                </a:lnTo>
                <a:lnTo>
                  <a:pt x="74442" y="18337"/>
                </a:lnTo>
                <a:lnTo>
                  <a:pt x="81060" y="16988"/>
                </a:lnTo>
                <a:lnTo>
                  <a:pt x="88328" y="15136"/>
                </a:lnTo>
                <a:lnTo>
                  <a:pt x="96032" y="12948"/>
                </a:lnTo>
                <a:lnTo>
                  <a:pt x="103073" y="11490"/>
                </a:lnTo>
                <a:lnTo>
                  <a:pt x="109672" y="10517"/>
                </a:lnTo>
                <a:lnTo>
                  <a:pt x="115976" y="9870"/>
                </a:lnTo>
                <a:lnTo>
                  <a:pt x="122084" y="9437"/>
                </a:lnTo>
                <a:lnTo>
                  <a:pt x="128061" y="9149"/>
                </a:lnTo>
                <a:lnTo>
                  <a:pt x="133950" y="8957"/>
                </a:lnTo>
                <a:lnTo>
                  <a:pt x="139782" y="7877"/>
                </a:lnTo>
                <a:lnTo>
                  <a:pt x="145574" y="6204"/>
                </a:lnTo>
                <a:lnTo>
                  <a:pt x="151341" y="4136"/>
                </a:lnTo>
                <a:lnTo>
                  <a:pt x="157090" y="2758"/>
                </a:lnTo>
                <a:lnTo>
                  <a:pt x="162828" y="1839"/>
                </a:lnTo>
                <a:lnTo>
                  <a:pt x="168559" y="1226"/>
                </a:lnTo>
                <a:lnTo>
                  <a:pt x="173332" y="817"/>
                </a:lnTo>
                <a:lnTo>
                  <a:pt x="177466" y="545"/>
                </a:lnTo>
                <a:lnTo>
                  <a:pt x="181175" y="364"/>
                </a:lnTo>
                <a:lnTo>
                  <a:pt x="190376" y="162"/>
                </a:lnTo>
                <a:lnTo>
                  <a:pt x="22288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161"/>
          <p:cNvSpPr/>
          <p:nvPr/>
        </p:nvSpPr>
        <p:spPr>
          <a:xfrm>
            <a:off x="6938009" y="4826317"/>
            <a:ext cx="222886" cy="60009"/>
          </a:xfrm>
          <a:custGeom>
            <a:avLst/>
            <a:gdLst/>
            <a:ahLst/>
            <a:cxnLst/>
            <a:rect l="0" t="0" r="0" b="0"/>
            <a:pathLst>
              <a:path w="222886" h="60009">
                <a:moveTo>
                  <a:pt x="0" y="60008"/>
                </a:moveTo>
                <a:lnTo>
                  <a:pt x="0" y="52627"/>
                </a:lnTo>
                <a:lnTo>
                  <a:pt x="953" y="52229"/>
                </a:lnTo>
                <a:lnTo>
                  <a:pt x="4551" y="51788"/>
                </a:lnTo>
                <a:lnTo>
                  <a:pt x="6845" y="50718"/>
                </a:lnTo>
                <a:lnTo>
                  <a:pt x="9326" y="49052"/>
                </a:lnTo>
                <a:lnTo>
                  <a:pt x="11932" y="46989"/>
                </a:lnTo>
                <a:lnTo>
                  <a:pt x="14623" y="45614"/>
                </a:lnTo>
                <a:lnTo>
                  <a:pt x="20152" y="44085"/>
                </a:lnTo>
                <a:lnTo>
                  <a:pt x="22959" y="42725"/>
                </a:lnTo>
                <a:lnTo>
                  <a:pt x="25785" y="40866"/>
                </a:lnTo>
                <a:lnTo>
                  <a:pt x="28620" y="38674"/>
                </a:lnTo>
                <a:lnTo>
                  <a:pt x="32415" y="37213"/>
                </a:lnTo>
                <a:lnTo>
                  <a:pt x="36850" y="36238"/>
                </a:lnTo>
                <a:lnTo>
                  <a:pt x="41712" y="35589"/>
                </a:lnTo>
                <a:lnTo>
                  <a:pt x="45905" y="35156"/>
                </a:lnTo>
                <a:lnTo>
                  <a:pt x="49654" y="34867"/>
                </a:lnTo>
                <a:lnTo>
                  <a:pt x="53106" y="34675"/>
                </a:lnTo>
                <a:lnTo>
                  <a:pt x="57312" y="33594"/>
                </a:lnTo>
                <a:lnTo>
                  <a:pt x="62021" y="31921"/>
                </a:lnTo>
                <a:lnTo>
                  <a:pt x="67064" y="29853"/>
                </a:lnTo>
                <a:lnTo>
                  <a:pt x="72332" y="28475"/>
                </a:lnTo>
                <a:lnTo>
                  <a:pt x="77750" y="27556"/>
                </a:lnTo>
                <a:lnTo>
                  <a:pt x="83265" y="26943"/>
                </a:lnTo>
                <a:lnTo>
                  <a:pt x="87895" y="25582"/>
                </a:lnTo>
                <a:lnTo>
                  <a:pt x="91934" y="23722"/>
                </a:lnTo>
                <a:lnTo>
                  <a:pt x="95580" y="21530"/>
                </a:lnTo>
                <a:lnTo>
                  <a:pt x="99915" y="20068"/>
                </a:lnTo>
                <a:lnTo>
                  <a:pt x="104710" y="19094"/>
                </a:lnTo>
                <a:lnTo>
                  <a:pt x="109812" y="18444"/>
                </a:lnTo>
                <a:lnTo>
                  <a:pt x="115118" y="17059"/>
                </a:lnTo>
                <a:lnTo>
                  <a:pt x="120560" y="15182"/>
                </a:lnTo>
                <a:lnTo>
                  <a:pt x="126093" y="12979"/>
                </a:lnTo>
                <a:lnTo>
                  <a:pt x="132640" y="11510"/>
                </a:lnTo>
                <a:lnTo>
                  <a:pt x="139862" y="10531"/>
                </a:lnTo>
                <a:lnTo>
                  <a:pt x="153601" y="9443"/>
                </a:lnTo>
                <a:lnTo>
                  <a:pt x="162882" y="8960"/>
                </a:lnTo>
                <a:lnTo>
                  <a:pt x="167644" y="7878"/>
                </a:lnTo>
                <a:lnTo>
                  <a:pt x="172722" y="6205"/>
                </a:lnTo>
                <a:lnTo>
                  <a:pt x="178014" y="4137"/>
                </a:lnTo>
                <a:lnTo>
                  <a:pt x="183446" y="2758"/>
                </a:lnTo>
                <a:lnTo>
                  <a:pt x="188973" y="1839"/>
                </a:lnTo>
                <a:lnTo>
                  <a:pt x="194562" y="1226"/>
                </a:lnTo>
                <a:lnTo>
                  <a:pt x="199240" y="817"/>
                </a:lnTo>
                <a:lnTo>
                  <a:pt x="203312" y="545"/>
                </a:lnTo>
                <a:lnTo>
                  <a:pt x="210377" y="242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162"/>
          <p:cNvSpPr/>
          <p:nvPr/>
        </p:nvSpPr>
        <p:spPr>
          <a:xfrm>
            <a:off x="7272839" y="4740698"/>
            <a:ext cx="239014" cy="222732"/>
          </a:xfrm>
          <a:custGeom>
            <a:avLst/>
            <a:gdLst/>
            <a:ahLst/>
            <a:cxnLst/>
            <a:rect l="0" t="0" r="0" b="0"/>
            <a:pathLst>
              <a:path w="239014" h="222732">
                <a:moveTo>
                  <a:pt x="102368" y="17039"/>
                </a:moveTo>
                <a:lnTo>
                  <a:pt x="102368" y="8571"/>
                </a:lnTo>
                <a:lnTo>
                  <a:pt x="94150" y="250"/>
                </a:lnTo>
                <a:lnTo>
                  <a:pt x="89349" y="0"/>
                </a:lnTo>
                <a:lnTo>
                  <a:pt x="87021" y="917"/>
                </a:lnTo>
                <a:lnTo>
                  <a:pt x="81895" y="4476"/>
                </a:lnTo>
                <a:lnTo>
                  <a:pt x="76441" y="9233"/>
                </a:lnTo>
                <a:lnTo>
                  <a:pt x="70842" y="14522"/>
                </a:lnTo>
                <a:lnTo>
                  <a:pt x="52085" y="33065"/>
                </a:lnTo>
                <a:lnTo>
                  <a:pt x="47891" y="38200"/>
                </a:lnTo>
                <a:lnTo>
                  <a:pt x="44143" y="43529"/>
                </a:lnTo>
                <a:lnTo>
                  <a:pt x="40692" y="48987"/>
                </a:lnTo>
                <a:lnTo>
                  <a:pt x="37438" y="54530"/>
                </a:lnTo>
                <a:lnTo>
                  <a:pt x="34316" y="60131"/>
                </a:lnTo>
                <a:lnTo>
                  <a:pt x="28308" y="71433"/>
                </a:lnTo>
                <a:lnTo>
                  <a:pt x="22462" y="82807"/>
                </a:lnTo>
                <a:lnTo>
                  <a:pt x="19570" y="89459"/>
                </a:lnTo>
                <a:lnTo>
                  <a:pt x="16690" y="96752"/>
                </a:lnTo>
                <a:lnTo>
                  <a:pt x="13817" y="104471"/>
                </a:lnTo>
                <a:lnTo>
                  <a:pt x="10948" y="111522"/>
                </a:lnTo>
                <a:lnTo>
                  <a:pt x="8084" y="118127"/>
                </a:lnTo>
                <a:lnTo>
                  <a:pt x="5222" y="124437"/>
                </a:lnTo>
                <a:lnTo>
                  <a:pt x="3314" y="130547"/>
                </a:lnTo>
                <a:lnTo>
                  <a:pt x="2043" y="136526"/>
                </a:lnTo>
                <a:lnTo>
                  <a:pt x="1194" y="142417"/>
                </a:lnTo>
                <a:lnTo>
                  <a:pt x="629" y="148250"/>
                </a:lnTo>
                <a:lnTo>
                  <a:pt x="252" y="154043"/>
                </a:lnTo>
                <a:lnTo>
                  <a:pt x="0" y="159810"/>
                </a:lnTo>
                <a:lnTo>
                  <a:pt x="786" y="165560"/>
                </a:lnTo>
                <a:lnTo>
                  <a:pt x="2261" y="171298"/>
                </a:lnTo>
                <a:lnTo>
                  <a:pt x="4198" y="177028"/>
                </a:lnTo>
                <a:lnTo>
                  <a:pt x="5489" y="182754"/>
                </a:lnTo>
                <a:lnTo>
                  <a:pt x="6350" y="188475"/>
                </a:lnTo>
                <a:lnTo>
                  <a:pt x="6924" y="194195"/>
                </a:lnTo>
                <a:lnTo>
                  <a:pt x="8259" y="198961"/>
                </a:lnTo>
                <a:lnTo>
                  <a:pt x="10100" y="203090"/>
                </a:lnTo>
                <a:lnTo>
                  <a:pt x="12282" y="206796"/>
                </a:lnTo>
                <a:lnTo>
                  <a:pt x="15640" y="210219"/>
                </a:lnTo>
                <a:lnTo>
                  <a:pt x="19785" y="213453"/>
                </a:lnTo>
                <a:lnTo>
                  <a:pt x="24452" y="216562"/>
                </a:lnTo>
                <a:lnTo>
                  <a:pt x="28517" y="218634"/>
                </a:lnTo>
                <a:lnTo>
                  <a:pt x="35573" y="220937"/>
                </a:lnTo>
                <a:lnTo>
                  <a:pt x="39741" y="221551"/>
                </a:lnTo>
                <a:lnTo>
                  <a:pt x="44424" y="221960"/>
                </a:lnTo>
                <a:lnTo>
                  <a:pt x="49452" y="222233"/>
                </a:lnTo>
                <a:lnTo>
                  <a:pt x="60118" y="222536"/>
                </a:lnTo>
                <a:lnTo>
                  <a:pt x="77936" y="222731"/>
                </a:lnTo>
                <a:lnTo>
                  <a:pt x="83222" y="221794"/>
                </a:lnTo>
                <a:lnTo>
                  <a:pt x="89604" y="220218"/>
                </a:lnTo>
                <a:lnTo>
                  <a:pt x="96716" y="218214"/>
                </a:lnTo>
                <a:lnTo>
                  <a:pt x="103363" y="215926"/>
                </a:lnTo>
                <a:lnTo>
                  <a:pt x="109699" y="213448"/>
                </a:lnTo>
                <a:lnTo>
                  <a:pt x="115828" y="210843"/>
                </a:lnTo>
                <a:lnTo>
                  <a:pt x="127718" y="205409"/>
                </a:lnTo>
                <a:lnTo>
                  <a:pt x="150873" y="194160"/>
                </a:lnTo>
                <a:lnTo>
                  <a:pt x="156612" y="190364"/>
                </a:lnTo>
                <a:lnTo>
                  <a:pt x="162344" y="185929"/>
                </a:lnTo>
                <a:lnTo>
                  <a:pt x="168069" y="181068"/>
                </a:lnTo>
                <a:lnTo>
                  <a:pt x="173791" y="175921"/>
                </a:lnTo>
                <a:lnTo>
                  <a:pt x="185229" y="165123"/>
                </a:lnTo>
                <a:lnTo>
                  <a:pt x="202379" y="148334"/>
                </a:lnTo>
                <a:lnTo>
                  <a:pt x="207142" y="142669"/>
                </a:lnTo>
                <a:lnTo>
                  <a:pt x="211270" y="136987"/>
                </a:lnTo>
                <a:lnTo>
                  <a:pt x="214975" y="131295"/>
                </a:lnTo>
                <a:lnTo>
                  <a:pt x="218396" y="125594"/>
                </a:lnTo>
                <a:lnTo>
                  <a:pt x="221631" y="119889"/>
                </a:lnTo>
                <a:lnTo>
                  <a:pt x="224739" y="114182"/>
                </a:lnTo>
                <a:lnTo>
                  <a:pt x="227764" y="109423"/>
                </a:lnTo>
                <a:lnTo>
                  <a:pt x="230733" y="105299"/>
                </a:lnTo>
                <a:lnTo>
                  <a:pt x="233664" y="101596"/>
                </a:lnTo>
                <a:lnTo>
                  <a:pt x="235619" y="97223"/>
                </a:lnTo>
                <a:lnTo>
                  <a:pt x="236921" y="92403"/>
                </a:lnTo>
                <a:lnTo>
                  <a:pt x="237790" y="87284"/>
                </a:lnTo>
                <a:lnTo>
                  <a:pt x="238369" y="82919"/>
                </a:lnTo>
                <a:lnTo>
                  <a:pt x="238755" y="79056"/>
                </a:lnTo>
                <a:lnTo>
                  <a:pt x="239013" y="75529"/>
                </a:lnTo>
                <a:lnTo>
                  <a:pt x="238232" y="72225"/>
                </a:lnTo>
                <a:lnTo>
                  <a:pt x="234824" y="66014"/>
                </a:lnTo>
                <a:lnTo>
                  <a:pt x="233535" y="62072"/>
                </a:lnTo>
                <a:lnTo>
                  <a:pt x="232675" y="57538"/>
                </a:lnTo>
                <a:lnTo>
                  <a:pt x="232102" y="52611"/>
                </a:lnTo>
                <a:lnTo>
                  <a:pt x="230768" y="48374"/>
                </a:lnTo>
                <a:lnTo>
                  <a:pt x="228925" y="44596"/>
                </a:lnTo>
                <a:lnTo>
                  <a:pt x="224339" y="37859"/>
                </a:lnTo>
                <a:lnTo>
                  <a:pt x="219124" y="31690"/>
                </a:lnTo>
                <a:lnTo>
                  <a:pt x="215448" y="29664"/>
                </a:lnTo>
                <a:lnTo>
                  <a:pt x="211092" y="28313"/>
                </a:lnTo>
                <a:lnTo>
                  <a:pt x="206283" y="27412"/>
                </a:lnTo>
                <a:lnTo>
                  <a:pt x="201173" y="25860"/>
                </a:lnTo>
                <a:lnTo>
                  <a:pt x="195860" y="23872"/>
                </a:lnTo>
                <a:lnTo>
                  <a:pt x="190413" y="21594"/>
                </a:lnTo>
                <a:lnTo>
                  <a:pt x="185830" y="20076"/>
                </a:lnTo>
                <a:lnTo>
                  <a:pt x="181823" y="19064"/>
                </a:lnTo>
                <a:lnTo>
                  <a:pt x="178197" y="18389"/>
                </a:lnTo>
                <a:lnTo>
                  <a:pt x="173876" y="17939"/>
                </a:lnTo>
                <a:lnTo>
                  <a:pt x="169090" y="17639"/>
                </a:lnTo>
                <a:lnTo>
                  <a:pt x="158692" y="17306"/>
                </a:lnTo>
                <a:lnTo>
                  <a:pt x="119513" y="170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163"/>
          <p:cNvSpPr/>
          <p:nvPr/>
        </p:nvSpPr>
        <p:spPr>
          <a:xfrm>
            <a:off x="5214938" y="5332095"/>
            <a:ext cx="111442" cy="274321"/>
          </a:xfrm>
          <a:custGeom>
            <a:avLst/>
            <a:gdLst/>
            <a:ahLst/>
            <a:cxnLst/>
            <a:rect l="0" t="0" r="0" b="0"/>
            <a:pathLst>
              <a:path w="111442" h="274321">
                <a:moveTo>
                  <a:pt x="8571" y="0"/>
                </a:moveTo>
                <a:lnTo>
                  <a:pt x="2" y="0"/>
                </a:lnTo>
                <a:lnTo>
                  <a:pt x="0" y="4550"/>
                </a:lnTo>
                <a:lnTo>
                  <a:pt x="952" y="6843"/>
                </a:lnTo>
                <a:lnTo>
                  <a:pt x="2539" y="9325"/>
                </a:lnTo>
                <a:lnTo>
                  <a:pt x="4550" y="11931"/>
                </a:lnTo>
                <a:lnTo>
                  <a:pt x="5891" y="14622"/>
                </a:lnTo>
                <a:lnTo>
                  <a:pt x="8729" y="22959"/>
                </a:lnTo>
                <a:lnTo>
                  <a:pt x="10582" y="25783"/>
                </a:lnTo>
                <a:lnTo>
                  <a:pt x="12769" y="28619"/>
                </a:lnTo>
                <a:lnTo>
                  <a:pt x="15180" y="32414"/>
                </a:lnTo>
                <a:lnTo>
                  <a:pt x="17740" y="36849"/>
                </a:lnTo>
                <a:lnTo>
                  <a:pt x="23124" y="46857"/>
                </a:lnTo>
                <a:lnTo>
                  <a:pt x="37181" y="74444"/>
                </a:lnTo>
                <a:lnTo>
                  <a:pt x="40027" y="81062"/>
                </a:lnTo>
                <a:lnTo>
                  <a:pt x="42877" y="88331"/>
                </a:lnTo>
                <a:lnTo>
                  <a:pt x="45730" y="96035"/>
                </a:lnTo>
                <a:lnTo>
                  <a:pt x="47631" y="103076"/>
                </a:lnTo>
                <a:lnTo>
                  <a:pt x="48899" y="109675"/>
                </a:lnTo>
                <a:lnTo>
                  <a:pt x="49744" y="115979"/>
                </a:lnTo>
                <a:lnTo>
                  <a:pt x="51260" y="123039"/>
                </a:lnTo>
                <a:lnTo>
                  <a:pt x="53223" y="130604"/>
                </a:lnTo>
                <a:lnTo>
                  <a:pt x="55484" y="138504"/>
                </a:lnTo>
                <a:lnTo>
                  <a:pt x="57944" y="145676"/>
                </a:lnTo>
                <a:lnTo>
                  <a:pt x="60536" y="152362"/>
                </a:lnTo>
                <a:lnTo>
                  <a:pt x="63218" y="158724"/>
                </a:lnTo>
                <a:lnTo>
                  <a:pt x="65957" y="165824"/>
                </a:lnTo>
                <a:lnTo>
                  <a:pt x="71542" y="181332"/>
                </a:lnTo>
                <a:lnTo>
                  <a:pt x="74364" y="188515"/>
                </a:lnTo>
                <a:lnTo>
                  <a:pt x="77198" y="195209"/>
                </a:lnTo>
                <a:lnTo>
                  <a:pt x="80040" y="201577"/>
                </a:lnTo>
                <a:lnTo>
                  <a:pt x="81935" y="208679"/>
                </a:lnTo>
                <a:lnTo>
                  <a:pt x="83198" y="216272"/>
                </a:lnTo>
                <a:lnTo>
                  <a:pt x="84040" y="224191"/>
                </a:lnTo>
                <a:lnTo>
                  <a:pt x="85554" y="230423"/>
                </a:lnTo>
                <a:lnTo>
                  <a:pt x="87515" y="235531"/>
                </a:lnTo>
                <a:lnTo>
                  <a:pt x="89776" y="239888"/>
                </a:lnTo>
                <a:lnTo>
                  <a:pt x="92287" y="247269"/>
                </a:lnTo>
                <a:lnTo>
                  <a:pt x="92957" y="250571"/>
                </a:lnTo>
                <a:lnTo>
                  <a:pt x="96241" y="256780"/>
                </a:lnTo>
                <a:lnTo>
                  <a:pt x="98450" y="259769"/>
                </a:lnTo>
                <a:lnTo>
                  <a:pt x="100905" y="265630"/>
                </a:lnTo>
                <a:lnTo>
                  <a:pt x="101560" y="268527"/>
                </a:lnTo>
                <a:lnTo>
                  <a:pt x="102949" y="270458"/>
                </a:lnTo>
                <a:lnTo>
                  <a:pt x="104827" y="271745"/>
                </a:lnTo>
                <a:lnTo>
                  <a:pt x="111441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164"/>
          <p:cNvSpPr/>
          <p:nvPr/>
        </p:nvSpPr>
        <p:spPr>
          <a:xfrm>
            <a:off x="5154929" y="5297804"/>
            <a:ext cx="214314" cy="300039"/>
          </a:xfrm>
          <a:custGeom>
            <a:avLst/>
            <a:gdLst/>
            <a:ahLst/>
            <a:cxnLst/>
            <a:rect l="0" t="0" r="0" b="0"/>
            <a:pathLst>
              <a:path w="214314" h="300039">
                <a:moveTo>
                  <a:pt x="214313" y="0"/>
                </a:moveTo>
                <a:lnTo>
                  <a:pt x="214313" y="12771"/>
                </a:lnTo>
                <a:lnTo>
                  <a:pt x="211773" y="20281"/>
                </a:lnTo>
                <a:lnTo>
                  <a:pt x="207469" y="29016"/>
                </a:lnTo>
                <a:lnTo>
                  <a:pt x="202381" y="36074"/>
                </a:lnTo>
                <a:lnTo>
                  <a:pt x="196945" y="44926"/>
                </a:lnTo>
                <a:lnTo>
                  <a:pt x="194162" y="49953"/>
                </a:lnTo>
                <a:lnTo>
                  <a:pt x="188530" y="60619"/>
                </a:lnTo>
                <a:lnTo>
                  <a:pt x="185694" y="66130"/>
                </a:lnTo>
                <a:lnTo>
                  <a:pt x="181899" y="72662"/>
                </a:lnTo>
                <a:lnTo>
                  <a:pt x="168408" y="94555"/>
                </a:lnTo>
                <a:lnTo>
                  <a:pt x="164660" y="101137"/>
                </a:lnTo>
                <a:lnTo>
                  <a:pt x="161208" y="107430"/>
                </a:lnTo>
                <a:lnTo>
                  <a:pt x="157955" y="114483"/>
                </a:lnTo>
                <a:lnTo>
                  <a:pt x="154834" y="122042"/>
                </a:lnTo>
                <a:lnTo>
                  <a:pt x="151800" y="129939"/>
                </a:lnTo>
                <a:lnTo>
                  <a:pt x="147872" y="137109"/>
                </a:lnTo>
                <a:lnTo>
                  <a:pt x="143350" y="143794"/>
                </a:lnTo>
                <a:lnTo>
                  <a:pt x="138429" y="150155"/>
                </a:lnTo>
                <a:lnTo>
                  <a:pt x="133243" y="157254"/>
                </a:lnTo>
                <a:lnTo>
                  <a:pt x="122402" y="172761"/>
                </a:lnTo>
                <a:lnTo>
                  <a:pt x="116844" y="179944"/>
                </a:lnTo>
                <a:lnTo>
                  <a:pt x="111234" y="186638"/>
                </a:lnTo>
                <a:lnTo>
                  <a:pt x="105589" y="193006"/>
                </a:lnTo>
                <a:lnTo>
                  <a:pt x="100872" y="199156"/>
                </a:lnTo>
                <a:lnTo>
                  <a:pt x="96776" y="205161"/>
                </a:lnTo>
                <a:lnTo>
                  <a:pt x="93092" y="211069"/>
                </a:lnTo>
                <a:lnTo>
                  <a:pt x="88732" y="216913"/>
                </a:lnTo>
                <a:lnTo>
                  <a:pt x="83920" y="222714"/>
                </a:lnTo>
                <a:lnTo>
                  <a:pt x="78806" y="228486"/>
                </a:lnTo>
                <a:lnTo>
                  <a:pt x="74445" y="234240"/>
                </a:lnTo>
                <a:lnTo>
                  <a:pt x="70586" y="239980"/>
                </a:lnTo>
                <a:lnTo>
                  <a:pt x="67060" y="245712"/>
                </a:lnTo>
                <a:lnTo>
                  <a:pt x="62804" y="250486"/>
                </a:lnTo>
                <a:lnTo>
                  <a:pt x="58062" y="254621"/>
                </a:lnTo>
                <a:lnTo>
                  <a:pt x="52996" y="258330"/>
                </a:lnTo>
                <a:lnTo>
                  <a:pt x="48666" y="261755"/>
                </a:lnTo>
                <a:lnTo>
                  <a:pt x="44827" y="264991"/>
                </a:lnTo>
                <a:lnTo>
                  <a:pt x="41315" y="268101"/>
                </a:lnTo>
                <a:lnTo>
                  <a:pt x="37068" y="271127"/>
                </a:lnTo>
                <a:lnTo>
                  <a:pt x="32333" y="274096"/>
                </a:lnTo>
                <a:lnTo>
                  <a:pt x="27270" y="277029"/>
                </a:lnTo>
                <a:lnTo>
                  <a:pt x="23895" y="279936"/>
                </a:lnTo>
                <a:lnTo>
                  <a:pt x="21645" y="282827"/>
                </a:lnTo>
                <a:lnTo>
                  <a:pt x="18193" y="288579"/>
                </a:lnTo>
                <a:lnTo>
                  <a:pt x="11847" y="296220"/>
                </a:lnTo>
                <a:lnTo>
                  <a:pt x="9004" y="299535"/>
                </a:lnTo>
                <a:lnTo>
                  <a:pt x="2767" y="299939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165"/>
          <p:cNvSpPr/>
          <p:nvPr/>
        </p:nvSpPr>
        <p:spPr>
          <a:xfrm>
            <a:off x="5454967" y="5340667"/>
            <a:ext cx="231459" cy="25719"/>
          </a:xfrm>
          <a:custGeom>
            <a:avLst/>
            <a:gdLst/>
            <a:ahLst/>
            <a:cxnLst/>
            <a:rect l="0" t="0" r="0" b="0"/>
            <a:pathLst>
              <a:path w="231459" h="25719">
                <a:moveTo>
                  <a:pt x="0" y="25718"/>
                </a:moveTo>
                <a:lnTo>
                  <a:pt x="20151" y="25718"/>
                </a:lnTo>
                <a:lnTo>
                  <a:pt x="22959" y="24765"/>
                </a:lnTo>
                <a:lnTo>
                  <a:pt x="25784" y="23178"/>
                </a:lnTo>
                <a:lnTo>
                  <a:pt x="28619" y="21167"/>
                </a:lnTo>
                <a:lnTo>
                  <a:pt x="32414" y="19826"/>
                </a:lnTo>
                <a:lnTo>
                  <a:pt x="36850" y="18932"/>
                </a:lnTo>
                <a:lnTo>
                  <a:pt x="41711" y="18336"/>
                </a:lnTo>
                <a:lnTo>
                  <a:pt x="46858" y="17940"/>
                </a:lnTo>
                <a:lnTo>
                  <a:pt x="52194" y="17674"/>
                </a:lnTo>
                <a:lnTo>
                  <a:pt x="63202" y="17381"/>
                </a:lnTo>
                <a:lnTo>
                  <a:pt x="91484" y="17176"/>
                </a:lnTo>
                <a:lnTo>
                  <a:pt x="97185" y="16213"/>
                </a:lnTo>
                <a:lnTo>
                  <a:pt x="102890" y="14619"/>
                </a:lnTo>
                <a:lnTo>
                  <a:pt x="108598" y="12603"/>
                </a:lnTo>
                <a:lnTo>
                  <a:pt x="114309" y="11260"/>
                </a:lnTo>
                <a:lnTo>
                  <a:pt x="120021" y="10364"/>
                </a:lnTo>
                <a:lnTo>
                  <a:pt x="125734" y="9767"/>
                </a:lnTo>
                <a:lnTo>
                  <a:pt x="131448" y="8416"/>
                </a:lnTo>
                <a:lnTo>
                  <a:pt x="137162" y="6563"/>
                </a:lnTo>
                <a:lnTo>
                  <a:pt x="142876" y="4376"/>
                </a:lnTo>
                <a:lnTo>
                  <a:pt x="148591" y="2917"/>
                </a:lnTo>
                <a:lnTo>
                  <a:pt x="154306" y="1945"/>
                </a:lnTo>
                <a:lnTo>
                  <a:pt x="160020" y="1297"/>
                </a:lnTo>
                <a:lnTo>
                  <a:pt x="165735" y="865"/>
                </a:lnTo>
                <a:lnTo>
                  <a:pt x="171450" y="576"/>
                </a:lnTo>
                <a:lnTo>
                  <a:pt x="186055" y="171"/>
                </a:lnTo>
                <a:lnTo>
                  <a:pt x="208449" y="1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166"/>
          <p:cNvSpPr/>
          <p:nvPr/>
        </p:nvSpPr>
        <p:spPr>
          <a:xfrm>
            <a:off x="5437822" y="5409362"/>
            <a:ext cx="274321" cy="51321"/>
          </a:xfrm>
          <a:custGeom>
            <a:avLst/>
            <a:gdLst/>
            <a:ahLst/>
            <a:cxnLst/>
            <a:rect l="0" t="0" r="0" b="0"/>
            <a:pathLst>
              <a:path w="274321" h="51321">
                <a:moveTo>
                  <a:pt x="0" y="51320"/>
                </a:moveTo>
                <a:lnTo>
                  <a:pt x="0" y="43939"/>
                </a:lnTo>
                <a:lnTo>
                  <a:pt x="953" y="43542"/>
                </a:lnTo>
                <a:lnTo>
                  <a:pt x="4551" y="43101"/>
                </a:lnTo>
                <a:lnTo>
                  <a:pt x="6844" y="42031"/>
                </a:lnTo>
                <a:lnTo>
                  <a:pt x="9325" y="40365"/>
                </a:lnTo>
                <a:lnTo>
                  <a:pt x="11932" y="38301"/>
                </a:lnTo>
                <a:lnTo>
                  <a:pt x="15574" y="36926"/>
                </a:lnTo>
                <a:lnTo>
                  <a:pt x="19908" y="36009"/>
                </a:lnTo>
                <a:lnTo>
                  <a:pt x="24702" y="35398"/>
                </a:lnTo>
                <a:lnTo>
                  <a:pt x="28850" y="34037"/>
                </a:lnTo>
                <a:lnTo>
                  <a:pt x="32568" y="32179"/>
                </a:lnTo>
                <a:lnTo>
                  <a:pt x="36000" y="29986"/>
                </a:lnTo>
                <a:lnTo>
                  <a:pt x="40192" y="28525"/>
                </a:lnTo>
                <a:lnTo>
                  <a:pt x="44892" y="27551"/>
                </a:lnTo>
                <a:lnTo>
                  <a:pt x="49931" y="26901"/>
                </a:lnTo>
                <a:lnTo>
                  <a:pt x="55195" y="25516"/>
                </a:lnTo>
                <a:lnTo>
                  <a:pt x="60609" y="23640"/>
                </a:lnTo>
                <a:lnTo>
                  <a:pt x="66123" y="21437"/>
                </a:lnTo>
                <a:lnTo>
                  <a:pt x="72657" y="19968"/>
                </a:lnTo>
                <a:lnTo>
                  <a:pt x="79871" y="18988"/>
                </a:lnTo>
                <a:lnTo>
                  <a:pt x="87538" y="18336"/>
                </a:lnTo>
                <a:lnTo>
                  <a:pt x="94553" y="16948"/>
                </a:lnTo>
                <a:lnTo>
                  <a:pt x="101136" y="15071"/>
                </a:lnTo>
                <a:lnTo>
                  <a:pt x="107429" y="12866"/>
                </a:lnTo>
                <a:lnTo>
                  <a:pt x="113529" y="11397"/>
                </a:lnTo>
                <a:lnTo>
                  <a:pt x="119501" y="10417"/>
                </a:lnTo>
                <a:lnTo>
                  <a:pt x="125388" y="9764"/>
                </a:lnTo>
                <a:lnTo>
                  <a:pt x="131217" y="8376"/>
                </a:lnTo>
                <a:lnTo>
                  <a:pt x="137008" y="6498"/>
                </a:lnTo>
                <a:lnTo>
                  <a:pt x="142774" y="4294"/>
                </a:lnTo>
                <a:lnTo>
                  <a:pt x="148522" y="2824"/>
                </a:lnTo>
                <a:lnTo>
                  <a:pt x="154260" y="1844"/>
                </a:lnTo>
                <a:lnTo>
                  <a:pt x="159990" y="1192"/>
                </a:lnTo>
                <a:lnTo>
                  <a:pt x="165715" y="756"/>
                </a:lnTo>
                <a:lnTo>
                  <a:pt x="171437" y="466"/>
                </a:lnTo>
                <a:lnTo>
                  <a:pt x="182874" y="143"/>
                </a:lnTo>
                <a:lnTo>
                  <a:pt x="194307" y="0"/>
                </a:lnTo>
                <a:lnTo>
                  <a:pt x="200023" y="914"/>
                </a:lnTo>
                <a:lnTo>
                  <a:pt x="205739" y="2476"/>
                </a:lnTo>
                <a:lnTo>
                  <a:pt x="211455" y="4470"/>
                </a:lnTo>
                <a:lnTo>
                  <a:pt x="218122" y="5799"/>
                </a:lnTo>
                <a:lnTo>
                  <a:pt x="225425" y="6686"/>
                </a:lnTo>
                <a:lnTo>
                  <a:pt x="239254" y="7670"/>
                </a:lnTo>
                <a:lnTo>
                  <a:pt x="248575" y="8108"/>
                </a:lnTo>
                <a:lnTo>
                  <a:pt x="258433" y="8302"/>
                </a:lnTo>
                <a:lnTo>
                  <a:pt x="274320" y="8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167"/>
          <p:cNvSpPr/>
          <p:nvPr/>
        </p:nvSpPr>
        <p:spPr>
          <a:xfrm>
            <a:off x="5857950" y="5134961"/>
            <a:ext cx="179946" cy="351440"/>
          </a:xfrm>
          <a:custGeom>
            <a:avLst/>
            <a:gdLst/>
            <a:ahLst/>
            <a:cxnLst/>
            <a:rect l="0" t="0" r="0" b="0"/>
            <a:pathLst>
              <a:path w="179946" h="351440">
                <a:moveTo>
                  <a:pt x="162802" y="42829"/>
                </a:moveTo>
                <a:lnTo>
                  <a:pt x="162802" y="18410"/>
                </a:lnTo>
                <a:lnTo>
                  <a:pt x="158252" y="12945"/>
                </a:lnTo>
                <a:lnTo>
                  <a:pt x="154071" y="8456"/>
                </a:lnTo>
                <a:lnTo>
                  <a:pt x="150032" y="4375"/>
                </a:lnTo>
                <a:lnTo>
                  <a:pt x="147621" y="2905"/>
                </a:lnTo>
                <a:lnTo>
                  <a:pt x="142403" y="1273"/>
                </a:lnTo>
                <a:lnTo>
                  <a:pt x="136908" y="547"/>
                </a:lnTo>
                <a:lnTo>
                  <a:pt x="131291" y="224"/>
                </a:lnTo>
                <a:lnTo>
                  <a:pt x="125620" y="80"/>
                </a:lnTo>
                <a:lnTo>
                  <a:pt x="112521" y="0"/>
                </a:lnTo>
                <a:lnTo>
                  <a:pt x="108326" y="941"/>
                </a:lnTo>
                <a:lnTo>
                  <a:pt x="104578" y="2521"/>
                </a:lnTo>
                <a:lnTo>
                  <a:pt x="101126" y="4527"/>
                </a:lnTo>
                <a:lnTo>
                  <a:pt x="97872" y="5864"/>
                </a:lnTo>
                <a:lnTo>
                  <a:pt x="94750" y="6756"/>
                </a:lnTo>
                <a:lnTo>
                  <a:pt x="91717" y="7350"/>
                </a:lnTo>
                <a:lnTo>
                  <a:pt x="87789" y="9652"/>
                </a:lnTo>
                <a:lnTo>
                  <a:pt x="83266" y="13091"/>
                </a:lnTo>
                <a:lnTo>
                  <a:pt x="78345" y="17288"/>
                </a:lnTo>
                <a:lnTo>
                  <a:pt x="74113" y="21039"/>
                </a:lnTo>
                <a:lnTo>
                  <a:pt x="66869" y="27747"/>
                </a:lnTo>
                <a:lnTo>
                  <a:pt x="52886" y="41430"/>
                </a:lnTo>
                <a:lnTo>
                  <a:pt x="48567" y="47611"/>
                </a:lnTo>
                <a:lnTo>
                  <a:pt x="44735" y="54589"/>
                </a:lnTo>
                <a:lnTo>
                  <a:pt x="34792" y="75523"/>
                </a:lnTo>
                <a:lnTo>
                  <a:pt x="22899" y="99664"/>
                </a:lnTo>
                <a:lnTo>
                  <a:pt x="19050" y="106436"/>
                </a:lnTo>
                <a:lnTo>
                  <a:pt x="14581" y="113808"/>
                </a:lnTo>
                <a:lnTo>
                  <a:pt x="9695" y="121581"/>
                </a:lnTo>
                <a:lnTo>
                  <a:pt x="6438" y="127715"/>
                </a:lnTo>
                <a:lnTo>
                  <a:pt x="2820" y="137071"/>
                </a:lnTo>
                <a:lnTo>
                  <a:pt x="1211" y="146944"/>
                </a:lnTo>
                <a:lnTo>
                  <a:pt x="497" y="156730"/>
                </a:lnTo>
                <a:lnTo>
                  <a:pt x="94" y="167594"/>
                </a:lnTo>
                <a:lnTo>
                  <a:pt x="0" y="173845"/>
                </a:lnTo>
                <a:lnTo>
                  <a:pt x="928" y="176845"/>
                </a:lnTo>
                <a:lnTo>
                  <a:pt x="4497" y="182719"/>
                </a:lnTo>
                <a:lnTo>
                  <a:pt x="6783" y="184666"/>
                </a:lnTo>
                <a:lnTo>
                  <a:pt x="9259" y="185965"/>
                </a:lnTo>
                <a:lnTo>
                  <a:pt x="11863" y="186830"/>
                </a:lnTo>
                <a:lnTo>
                  <a:pt x="13598" y="188360"/>
                </a:lnTo>
                <a:lnTo>
                  <a:pt x="14756" y="190332"/>
                </a:lnTo>
                <a:lnTo>
                  <a:pt x="15527" y="192599"/>
                </a:lnTo>
                <a:lnTo>
                  <a:pt x="16994" y="194111"/>
                </a:lnTo>
                <a:lnTo>
                  <a:pt x="18924" y="195118"/>
                </a:lnTo>
                <a:lnTo>
                  <a:pt x="21163" y="195790"/>
                </a:lnTo>
                <a:lnTo>
                  <a:pt x="23609" y="195286"/>
                </a:lnTo>
                <a:lnTo>
                  <a:pt x="28866" y="192185"/>
                </a:lnTo>
                <a:lnTo>
                  <a:pt x="34377" y="190172"/>
                </a:lnTo>
                <a:lnTo>
                  <a:pt x="37181" y="189635"/>
                </a:lnTo>
                <a:lnTo>
                  <a:pt x="40954" y="188324"/>
                </a:lnTo>
                <a:lnTo>
                  <a:pt x="45375" y="186499"/>
                </a:lnTo>
                <a:lnTo>
                  <a:pt x="50228" y="184329"/>
                </a:lnTo>
                <a:lnTo>
                  <a:pt x="54415" y="181929"/>
                </a:lnTo>
                <a:lnTo>
                  <a:pt x="58159" y="179377"/>
                </a:lnTo>
                <a:lnTo>
                  <a:pt x="61607" y="176724"/>
                </a:lnTo>
                <a:lnTo>
                  <a:pt x="65812" y="173050"/>
                </a:lnTo>
                <a:lnTo>
                  <a:pt x="70519" y="168695"/>
                </a:lnTo>
                <a:lnTo>
                  <a:pt x="87212" y="152570"/>
                </a:lnTo>
                <a:lnTo>
                  <a:pt x="90501" y="148375"/>
                </a:lnTo>
                <a:lnTo>
                  <a:pt x="93646" y="143672"/>
                </a:lnTo>
                <a:lnTo>
                  <a:pt x="96696" y="138632"/>
                </a:lnTo>
                <a:lnTo>
                  <a:pt x="100633" y="133368"/>
                </a:lnTo>
                <a:lnTo>
                  <a:pt x="105164" y="127953"/>
                </a:lnTo>
                <a:lnTo>
                  <a:pt x="110089" y="122438"/>
                </a:lnTo>
                <a:lnTo>
                  <a:pt x="114325" y="116857"/>
                </a:lnTo>
                <a:lnTo>
                  <a:pt x="118102" y="111231"/>
                </a:lnTo>
                <a:lnTo>
                  <a:pt x="121572" y="105575"/>
                </a:lnTo>
                <a:lnTo>
                  <a:pt x="124837" y="99900"/>
                </a:lnTo>
                <a:lnTo>
                  <a:pt x="131007" y="88513"/>
                </a:lnTo>
                <a:lnTo>
                  <a:pt x="134938" y="82810"/>
                </a:lnTo>
                <a:lnTo>
                  <a:pt x="139463" y="77103"/>
                </a:lnTo>
                <a:lnTo>
                  <a:pt x="144385" y="71394"/>
                </a:lnTo>
                <a:lnTo>
                  <a:pt x="152395" y="62509"/>
                </a:lnTo>
                <a:lnTo>
                  <a:pt x="159129" y="55385"/>
                </a:lnTo>
                <a:lnTo>
                  <a:pt x="165297" y="49045"/>
                </a:lnTo>
                <a:lnTo>
                  <a:pt x="167323" y="46020"/>
                </a:lnTo>
                <a:lnTo>
                  <a:pt x="169573" y="40120"/>
                </a:lnTo>
                <a:lnTo>
                  <a:pt x="170841" y="31443"/>
                </a:lnTo>
                <a:lnTo>
                  <a:pt x="171971" y="29523"/>
                </a:lnTo>
                <a:lnTo>
                  <a:pt x="173677" y="28243"/>
                </a:lnTo>
                <a:lnTo>
                  <a:pt x="179580" y="25833"/>
                </a:lnTo>
                <a:lnTo>
                  <a:pt x="179899" y="35028"/>
                </a:lnTo>
                <a:lnTo>
                  <a:pt x="179945" y="58854"/>
                </a:lnTo>
                <a:lnTo>
                  <a:pt x="177406" y="69319"/>
                </a:lnTo>
                <a:lnTo>
                  <a:pt x="175396" y="74776"/>
                </a:lnTo>
                <a:lnTo>
                  <a:pt x="174055" y="81272"/>
                </a:lnTo>
                <a:lnTo>
                  <a:pt x="173162" y="88460"/>
                </a:lnTo>
                <a:lnTo>
                  <a:pt x="172566" y="96110"/>
                </a:lnTo>
                <a:lnTo>
                  <a:pt x="172169" y="104067"/>
                </a:lnTo>
                <a:lnTo>
                  <a:pt x="171727" y="120528"/>
                </a:lnTo>
                <a:lnTo>
                  <a:pt x="171406" y="171464"/>
                </a:lnTo>
                <a:lnTo>
                  <a:pt x="170443" y="180021"/>
                </a:lnTo>
                <a:lnTo>
                  <a:pt x="168848" y="188583"/>
                </a:lnTo>
                <a:lnTo>
                  <a:pt x="166833" y="197148"/>
                </a:lnTo>
                <a:lnTo>
                  <a:pt x="165489" y="205716"/>
                </a:lnTo>
                <a:lnTo>
                  <a:pt x="164594" y="214285"/>
                </a:lnTo>
                <a:lnTo>
                  <a:pt x="163997" y="222855"/>
                </a:lnTo>
                <a:lnTo>
                  <a:pt x="163598" y="231427"/>
                </a:lnTo>
                <a:lnTo>
                  <a:pt x="163156" y="248570"/>
                </a:lnTo>
                <a:lnTo>
                  <a:pt x="162833" y="288072"/>
                </a:lnTo>
                <a:lnTo>
                  <a:pt x="161870" y="293954"/>
                </a:lnTo>
                <a:lnTo>
                  <a:pt x="160276" y="299781"/>
                </a:lnTo>
                <a:lnTo>
                  <a:pt x="156917" y="310382"/>
                </a:lnTo>
                <a:lnTo>
                  <a:pt x="155424" y="318269"/>
                </a:lnTo>
                <a:lnTo>
                  <a:pt x="154583" y="328064"/>
                </a:lnTo>
                <a:lnTo>
                  <a:pt x="154300" y="338954"/>
                </a:lnTo>
                <a:lnTo>
                  <a:pt x="154234" y="349422"/>
                </a:lnTo>
                <a:lnTo>
                  <a:pt x="154229" y="3514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168"/>
          <p:cNvSpPr/>
          <p:nvPr/>
        </p:nvSpPr>
        <p:spPr>
          <a:xfrm>
            <a:off x="6286534" y="5297804"/>
            <a:ext cx="154120" cy="179513"/>
          </a:xfrm>
          <a:custGeom>
            <a:avLst/>
            <a:gdLst/>
            <a:ahLst/>
            <a:cxnLst/>
            <a:rect l="0" t="0" r="0" b="0"/>
            <a:pathLst>
              <a:path w="154120" h="179513">
                <a:moveTo>
                  <a:pt x="77118" y="60008"/>
                </a:moveTo>
                <a:lnTo>
                  <a:pt x="65186" y="60008"/>
                </a:lnTo>
                <a:lnTo>
                  <a:pt x="63449" y="59056"/>
                </a:lnTo>
                <a:lnTo>
                  <a:pt x="62290" y="57468"/>
                </a:lnTo>
                <a:lnTo>
                  <a:pt x="61518" y="55458"/>
                </a:lnTo>
                <a:lnTo>
                  <a:pt x="60051" y="54116"/>
                </a:lnTo>
                <a:lnTo>
                  <a:pt x="58120" y="53223"/>
                </a:lnTo>
                <a:lnTo>
                  <a:pt x="52728" y="51789"/>
                </a:lnTo>
                <a:lnTo>
                  <a:pt x="49450" y="49053"/>
                </a:lnTo>
                <a:lnTo>
                  <a:pt x="43216" y="43225"/>
                </a:lnTo>
                <a:lnTo>
                  <a:pt x="40460" y="43024"/>
                </a:lnTo>
                <a:lnTo>
                  <a:pt x="34619" y="42873"/>
                </a:lnTo>
                <a:lnTo>
                  <a:pt x="26906" y="42864"/>
                </a:lnTo>
                <a:lnTo>
                  <a:pt x="26499" y="43816"/>
                </a:lnTo>
                <a:lnTo>
                  <a:pt x="26046" y="47414"/>
                </a:lnTo>
                <a:lnTo>
                  <a:pt x="24972" y="49707"/>
                </a:lnTo>
                <a:lnTo>
                  <a:pt x="21240" y="54795"/>
                </a:lnTo>
                <a:lnTo>
                  <a:pt x="18911" y="57485"/>
                </a:lnTo>
                <a:lnTo>
                  <a:pt x="16406" y="60231"/>
                </a:lnTo>
                <a:lnTo>
                  <a:pt x="13783" y="63014"/>
                </a:lnTo>
                <a:lnTo>
                  <a:pt x="12035" y="65822"/>
                </a:lnTo>
                <a:lnTo>
                  <a:pt x="10869" y="68647"/>
                </a:lnTo>
                <a:lnTo>
                  <a:pt x="10092" y="71482"/>
                </a:lnTo>
                <a:lnTo>
                  <a:pt x="8622" y="75277"/>
                </a:lnTo>
                <a:lnTo>
                  <a:pt x="6689" y="79713"/>
                </a:lnTo>
                <a:lnTo>
                  <a:pt x="4448" y="84574"/>
                </a:lnTo>
                <a:lnTo>
                  <a:pt x="2954" y="89721"/>
                </a:lnTo>
                <a:lnTo>
                  <a:pt x="1958" y="95057"/>
                </a:lnTo>
                <a:lnTo>
                  <a:pt x="1293" y="100519"/>
                </a:lnTo>
                <a:lnTo>
                  <a:pt x="851" y="106065"/>
                </a:lnTo>
                <a:lnTo>
                  <a:pt x="556" y="111668"/>
                </a:lnTo>
                <a:lnTo>
                  <a:pt x="140" y="126115"/>
                </a:lnTo>
                <a:lnTo>
                  <a:pt x="0" y="144081"/>
                </a:lnTo>
                <a:lnTo>
                  <a:pt x="941" y="148441"/>
                </a:lnTo>
                <a:lnTo>
                  <a:pt x="2521" y="152301"/>
                </a:lnTo>
                <a:lnTo>
                  <a:pt x="4527" y="155827"/>
                </a:lnTo>
                <a:lnTo>
                  <a:pt x="5864" y="159130"/>
                </a:lnTo>
                <a:lnTo>
                  <a:pt x="6755" y="162284"/>
                </a:lnTo>
                <a:lnTo>
                  <a:pt x="7350" y="165340"/>
                </a:lnTo>
                <a:lnTo>
                  <a:pt x="8698" y="168329"/>
                </a:lnTo>
                <a:lnTo>
                  <a:pt x="10550" y="171275"/>
                </a:lnTo>
                <a:lnTo>
                  <a:pt x="12737" y="174191"/>
                </a:lnTo>
                <a:lnTo>
                  <a:pt x="16100" y="176135"/>
                </a:lnTo>
                <a:lnTo>
                  <a:pt x="20247" y="177431"/>
                </a:lnTo>
                <a:lnTo>
                  <a:pt x="24916" y="178295"/>
                </a:lnTo>
                <a:lnTo>
                  <a:pt x="28982" y="178871"/>
                </a:lnTo>
                <a:lnTo>
                  <a:pt x="32645" y="179255"/>
                </a:lnTo>
                <a:lnTo>
                  <a:pt x="36039" y="179512"/>
                </a:lnTo>
                <a:lnTo>
                  <a:pt x="39255" y="178729"/>
                </a:lnTo>
                <a:lnTo>
                  <a:pt x="42351" y="177256"/>
                </a:lnTo>
                <a:lnTo>
                  <a:pt x="45367" y="175321"/>
                </a:lnTo>
                <a:lnTo>
                  <a:pt x="49283" y="174030"/>
                </a:lnTo>
                <a:lnTo>
                  <a:pt x="53799" y="173171"/>
                </a:lnTo>
                <a:lnTo>
                  <a:pt x="58715" y="172597"/>
                </a:lnTo>
                <a:lnTo>
                  <a:pt x="62944" y="170310"/>
                </a:lnTo>
                <a:lnTo>
                  <a:pt x="66716" y="166880"/>
                </a:lnTo>
                <a:lnTo>
                  <a:pt x="70184" y="162689"/>
                </a:lnTo>
                <a:lnTo>
                  <a:pt x="73447" y="158942"/>
                </a:lnTo>
                <a:lnTo>
                  <a:pt x="76576" y="155491"/>
                </a:lnTo>
                <a:lnTo>
                  <a:pt x="79614" y="152239"/>
                </a:lnTo>
                <a:lnTo>
                  <a:pt x="92992" y="138559"/>
                </a:lnTo>
                <a:lnTo>
                  <a:pt x="97225" y="133331"/>
                </a:lnTo>
                <a:lnTo>
                  <a:pt x="101000" y="127940"/>
                </a:lnTo>
                <a:lnTo>
                  <a:pt x="104470" y="122441"/>
                </a:lnTo>
                <a:lnTo>
                  <a:pt x="108688" y="116870"/>
                </a:lnTo>
                <a:lnTo>
                  <a:pt x="113405" y="111251"/>
                </a:lnTo>
                <a:lnTo>
                  <a:pt x="118454" y="105600"/>
                </a:lnTo>
                <a:lnTo>
                  <a:pt x="122773" y="99928"/>
                </a:lnTo>
                <a:lnTo>
                  <a:pt x="126605" y="94241"/>
                </a:lnTo>
                <a:lnTo>
                  <a:pt x="130112" y="88545"/>
                </a:lnTo>
                <a:lnTo>
                  <a:pt x="133402" y="82843"/>
                </a:lnTo>
                <a:lnTo>
                  <a:pt x="139598" y="71427"/>
                </a:lnTo>
                <a:lnTo>
                  <a:pt x="142584" y="66668"/>
                </a:lnTo>
                <a:lnTo>
                  <a:pt x="145527" y="62543"/>
                </a:lnTo>
                <a:lnTo>
                  <a:pt x="148441" y="58841"/>
                </a:lnTo>
                <a:lnTo>
                  <a:pt x="150385" y="54467"/>
                </a:lnTo>
                <a:lnTo>
                  <a:pt x="151680" y="49647"/>
                </a:lnTo>
                <a:lnTo>
                  <a:pt x="152543" y="44528"/>
                </a:lnTo>
                <a:lnTo>
                  <a:pt x="153119" y="40163"/>
                </a:lnTo>
                <a:lnTo>
                  <a:pt x="153503" y="36301"/>
                </a:lnTo>
                <a:lnTo>
                  <a:pt x="153759" y="32773"/>
                </a:lnTo>
                <a:lnTo>
                  <a:pt x="153929" y="29469"/>
                </a:lnTo>
                <a:lnTo>
                  <a:pt x="154119" y="23258"/>
                </a:lnTo>
                <a:lnTo>
                  <a:pt x="153217" y="20268"/>
                </a:lnTo>
                <a:lnTo>
                  <a:pt x="151663" y="17323"/>
                </a:lnTo>
                <a:lnTo>
                  <a:pt x="149675" y="14406"/>
                </a:lnTo>
                <a:lnTo>
                  <a:pt x="147397" y="12462"/>
                </a:lnTo>
                <a:lnTo>
                  <a:pt x="144926" y="11166"/>
                </a:lnTo>
                <a:lnTo>
                  <a:pt x="142325" y="10301"/>
                </a:lnTo>
                <a:lnTo>
                  <a:pt x="139640" y="8773"/>
                </a:lnTo>
                <a:lnTo>
                  <a:pt x="136897" y="6802"/>
                </a:lnTo>
                <a:lnTo>
                  <a:pt x="134115" y="4534"/>
                </a:lnTo>
                <a:lnTo>
                  <a:pt x="131309" y="3023"/>
                </a:lnTo>
                <a:lnTo>
                  <a:pt x="128486" y="2015"/>
                </a:lnTo>
                <a:lnTo>
                  <a:pt x="121660" y="399"/>
                </a:lnTo>
                <a:lnTo>
                  <a:pt x="118187" y="178"/>
                </a:lnTo>
                <a:lnTo>
                  <a:pt x="11140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169"/>
          <p:cNvSpPr/>
          <p:nvPr/>
        </p:nvSpPr>
        <p:spPr>
          <a:xfrm>
            <a:off x="6483667" y="5272087"/>
            <a:ext cx="137161" cy="171406"/>
          </a:xfrm>
          <a:custGeom>
            <a:avLst/>
            <a:gdLst/>
            <a:ahLst/>
            <a:cxnLst/>
            <a:rect l="0" t="0" r="0" b="0"/>
            <a:pathLst>
              <a:path w="137161" h="171406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5" y="6785"/>
                </a:lnTo>
                <a:lnTo>
                  <a:pt x="11932" y="7381"/>
                </a:lnTo>
                <a:lnTo>
                  <a:pt x="13670" y="8730"/>
                </a:lnTo>
                <a:lnTo>
                  <a:pt x="14828" y="10583"/>
                </a:lnTo>
                <a:lnTo>
                  <a:pt x="15601" y="12771"/>
                </a:lnTo>
                <a:lnTo>
                  <a:pt x="18999" y="17741"/>
                </a:lnTo>
                <a:lnTo>
                  <a:pt x="21239" y="20400"/>
                </a:lnTo>
                <a:lnTo>
                  <a:pt x="23683" y="23125"/>
                </a:lnTo>
                <a:lnTo>
                  <a:pt x="28941" y="28693"/>
                </a:lnTo>
                <a:lnTo>
                  <a:pt x="30724" y="32464"/>
                </a:lnTo>
                <a:lnTo>
                  <a:pt x="31913" y="36883"/>
                </a:lnTo>
                <a:lnTo>
                  <a:pt x="32705" y="41733"/>
                </a:lnTo>
                <a:lnTo>
                  <a:pt x="34186" y="46872"/>
                </a:lnTo>
                <a:lnTo>
                  <a:pt x="36126" y="52203"/>
                </a:lnTo>
                <a:lnTo>
                  <a:pt x="38371" y="57662"/>
                </a:lnTo>
                <a:lnTo>
                  <a:pt x="40821" y="63207"/>
                </a:lnTo>
                <a:lnTo>
                  <a:pt x="46083" y="74447"/>
                </a:lnTo>
                <a:lnTo>
                  <a:pt x="47867" y="80111"/>
                </a:lnTo>
                <a:lnTo>
                  <a:pt x="49056" y="85792"/>
                </a:lnTo>
                <a:lnTo>
                  <a:pt x="49849" y="91485"/>
                </a:lnTo>
                <a:lnTo>
                  <a:pt x="51331" y="97185"/>
                </a:lnTo>
                <a:lnTo>
                  <a:pt x="53271" y="102890"/>
                </a:lnTo>
                <a:lnTo>
                  <a:pt x="55516" y="108598"/>
                </a:lnTo>
                <a:lnTo>
                  <a:pt x="57013" y="114309"/>
                </a:lnTo>
                <a:lnTo>
                  <a:pt x="58011" y="120021"/>
                </a:lnTo>
                <a:lnTo>
                  <a:pt x="58677" y="125734"/>
                </a:lnTo>
                <a:lnTo>
                  <a:pt x="59121" y="130495"/>
                </a:lnTo>
                <a:lnTo>
                  <a:pt x="59416" y="134622"/>
                </a:lnTo>
                <a:lnTo>
                  <a:pt x="59613" y="138326"/>
                </a:lnTo>
                <a:lnTo>
                  <a:pt x="59832" y="144981"/>
                </a:lnTo>
                <a:lnTo>
                  <a:pt x="59973" y="157014"/>
                </a:lnTo>
                <a:lnTo>
                  <a:pt x="60007" y="170945"/>
                </a:lnTo>
                <a:lnTo>
                  <a:pt x="57467" y="171226"/>
                </a:lnTo>
                <a:lnTo>
                  <a:pt x="52627" y="171405"/>
                </a:lnTo>
                <a:lnTo>
                  <a:pt x="49424" y="168890"/>
                </a:lnTo>
                <a:lnTo>
                  <a:pt x="47237" y="166886"/>
                </a:lnTo>
                <a:lnTo>
                  <a:pt x="44827" y="165550"/>
                </a:lnTo>
                <a:lnTo>
                  <a:pt x="42267" y="164659"/>
                </a:lnTo>
                <a:lnTo>
                  <a:pt x="39608" y="164065"/>
                </a:lnTo>
                <a:lnTo>
                  <a:pt x="37835" y="162717"/>
                </a:lnTo>
                <a:lnTo>
                  <a:pt x="36653" y="160866"/>
                </a:lnTo>
                <a:lnTo>
                  <a:pt x="35866" y="158679"/>
                </a:lnTo>
                <a:lnTo>
                  <a:pt x="32450" y="153709"/>
                </a:lnTo>
                <a:lnTo>
                  <a:pt x="30206" y="151050"/>
                </a:lnTo>
                <a:lnTo>
                  <a:pt x="28710" y="148325"/>
                </a:lnTo>
                <a:lnTo>
                  <a:pt x="27713" y="145556"/>
                </a:lnTo>
                <a:lnTo>
                  <a:pt x="27047" y="142758"/>
                </a:lnTo>
                <a:lnTo>
                  <a:pt x="26604" y="139939"/>
                </a:lnTo>
                <a:lnTo>
                  <a:pt x="26309" y="137108"/>
                </a:lnTo>
                <a:lnTo>
                  <a:pt x="26111" y="134268"/>
                </a:lnTo>
                <a:lnTo>
                  <a:pt x="25980" y="130469"/>
                </a:lnTo>
                <a:lnTo>
                  <a:pt x="25770" y="113225"/>
                </a:lnTo>
                <a:lnTo>
                  <a:pt x="25728" y="95814"/>
                </a:lnTo>
                <a:lnTo>
                  <a:pt x="26677" y="90546"/>
                </a:lnTo>
                <a:lnTo>
                  <a:pt x="28262" y="85129"/>
                </a:lnTo>
                <a:lnTo>
                  <a:pt x="30271" y="79613"/>
                </a:lnTo>
                <a:lnTo>
                  <a:pt x="31611" y="74983"/>
                </a:lnTo>
                <a:lnTo>
                  <a:pt x="32505" y="70943"/>
                </a:lnTo>
                <a:lnTo>
                  <a:pt x="33100" y="67298"/>
                </a:lnTo>
                <a:lnTo>
                  <a:pt x="34449" y="62963"/>
                </a:lnTo>
                <a:lnTo>
                  <a:pt x="36300" y="58168"/>
                </a:lnTo>
                <a:lnTo>
                  <a:pt x="38489" y="53067"/>
                </a:lnTo>
                <a:lnTo>
                  <a:pt x="41851" y="48713"/>
                </a:lnTo>
                <a:lnTo>
                  <a:pt x="45999" y="44858"/>
                </a:lnTo>
                <a:lnTo>
                  <a:pt x="50669" y="41335"/>
                </a:lnTo>
                <a:lnTo>
                  <a:pt x="54734" y="38034"/>
                </a:lnTo>
                <a:lnTo>
                  <a:pt x="58397" y="34881"/>
                </a:lnTo>
                <a:lnTo>
                  <a:pt x="61791" y="31827"/>
                </a:lnTo>
                <a:lnTo>
                  <a:pt x="68103" y="25893"/>
                </a:lnTo>
                <a:lnTo>
                  <a:pt x="71119" y="22977"/>
                </a:lnTo>
                <a:lnTo>
                  <a:pt x="75035" y="21033"/>
                </a:lnTo>
                <a:lnTo>
                  <a:pt x="79551" y="19737"/>
                </a:lnTo>
                <a:lnTo>
                  <a:pt x="84466" y="18873"/>
                </a:lnTo>
                <a:lnTo>
                  <a:pt x="88696" y="17344"/>
                </a:lnTo>
                <a:lnTo>
                  <a:pt x="92468" y="15373"/>
                </a:lnTo>
                <a:lnTo>
                  <a:pt x="95936" y="13106"/>
                </a:lnTo>
                <a:lnTo>
                  <a:pt x="100152" y="11595"/>
                </a:lnTo>
                <a:lnTo>
                  <a:pt x="104868" y="10587"/>
                </a:lnTo>
                <a:lnTo>
                  <a:pt x="109918" y="9916"/>
                </a:lnTo>
                <a:lnTo>
                  <a:pt x="115189" y="9468"/>
                </a:lnTo>
                <a:lnTo>
                  <a:pt x="120608" y="9170"/>
                </a:lnTo>
                <a:lnTo>
                  <a:pt x="137160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170"/>
          <p:cNvSpPr/>
          <p:nvPr/>
        </p:nvSpPr>
        <p:spPr>
          <a:xfrm>
            <a:off x="6775132" y="5349240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8572"/>
                </a:moveTo>
                <a:lnTo>
                  <a:pt x="104174" y="8572"/>
                </a:lnTo>
                <a:lnTo>
                  <a:pt x="108502" y="7620"/>
                </a:lnTo>
                <a:lnTo>
                  <a:pt x="113292" y="6032"/>
                </a:lnTo>
                <a:lnTo>
                  <a:pt x="118391" y="4022"/>
                </a:lnTo>
                <a:lnTo>
                  <a:pt x="123694" y="2680"/>
                </a:lnTo>
                <a:lnTo>
                  <a:pt x="129136" y="1787"/>
                </a:lnTo>
                <a:lnTo>
                  <a:pt x="134668" y="1191"/>
                </a:lnTo>
                <a:lnTo>
                  <a:pt x="139308" y="794"/>
                </a:lnTo>
                <a:lnTo>
                  <a:pt x="143355" y="529"/>
                </a:lnTo>
                <a:lnTo>
                  <a:pt x="150391" y="235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171"/>
          <p:cNvSpPr/>
          <p:nvPr/>
        </p:nvSpPr>
        <p:spPr>
          <a:xfrm>
            <a:off x="6972300" y="5169366"/>
            <a:ext cx="264374" cy="317035"/>
          </a:xfrm>
          <a:custGeom>
            <a:avLst/>
            <a:gdLst/>
            <a:ahLst/>
            <a:cxnLst/>
            <a:rect l="0" t="0" r="0" b="0"/>
            <a:pathLst>
              <a:path w="264374" h="317035">
                <a:moveTo>
                  <a:pt x="34290" y="94149"/>
                </a:moveTo>
                <a:lnTo>
                  <a:pt x="38841" y="89598"/>
                </a:lnTo>
                <a:lnTo>
                  <a:pt x="40181" y="87305"/>
                </a:lnTo>
                <a:lnTo>
                  <a:pt x="41671" y="82217"/>
                </a:lnTo>
                <a:lnTo>
                  <a:pt x="42509" y="73998"/>
                </a:lnTo>
                <a:lnTo>
                  <a:pt x="43579" y="71190"/>
                </a:lnTo>
                <a:lnTo>
                  <a:pt x="47308" y="65530"/>
                </a:lnTo>
                <a:lnTo>
                  <a:pt x="54681" y="59839"/>
                </a:lnTo>
                <a:lnTo>
                  <a:pt x="59314" y="56988"/>
                </a:lnTo>
                <a:lnTo>
                  <a:pt x="64307" y="54135"/>
                </a:lnTo>
                <a:lnTo>
                  <a:pt x="74936" y="48425"/>
                </a:lnTo>
                <a:lnTo>
                  <a:pt x="79485" y="45569"/>
                </a:lnTo>
                <a:lnTo>
                  <a:pt x="87079" y="39855"/>
                </a:lnTo>
                <a:lnTo>
                  <a:pt x="91390" y="36998"/>
                </a:lnTo>
                <a:lnTo>
                  <a:pt x="96169" y="34141"/>
                </a:lnTo>
                <a:lnTo>
                  <a:pt x="101261" y="31283"/>
                </a:lnTo>
                <a:lnTo>
                  <a:pt x="111997" y="25569"/>
                </a:lnTo>
                <a:lnTo>
                  <a:pt x="151480" y="5566"/>
                </a:lnTo>
                <a:lnTo>
                  <a:pt x="157184" y="3661"/>
                </a:lnTo>
                <a:lnTo>
                  <a:pt x="162892" y="2391"/>
                </a:lnTo>
                <a:lnTo>
                  <a:pt x="168602" y="1544"/>
                </a:lnTo>
                <a:lnTo>
                  <a:pt x="173361" y="980"/>
                </a:lnTo>
                <a:lnTo>
                  <a:pt x="181189" y="353"/>
                </a:lnTo>
                <a:lnTo>
                  <a:pt x="187843" y="74"/>
                </a:lnTo>
                <a:lnTo>
                  <a:pt x="190951" y="0"/>
                </a:lnTo>
                <a:lnTo>
                  <a:pt x="193975" y="903"/>
                </a:lnTo>
                <a:lnTo>
                  <a:pt x="199876" y="4446"/>
                </a:lnTo>
                <a:lnTo>
                  <a:pt x="205674" y="6656"/>
                </a:lnTo>
                <a:lnTo>
                  <a:pt x="208553" y="7245"/>
                </a:lnTo>
                <a:lnTo>
                  <a:pt x="210473" y="8590"/>
                </a:lnTo>
                <a:lnTo>
                  <a:pt x="211752" y="10440"/>
                </a:lnTo>
                <a:lnTo>
                  <a:pt x="213175" y="15034"/>
                </a:lnTo>
                <a:lnTo>
                  <a:pt x="213807" y="20252"/>
                </a:lnTo>
                <a:lnTo>
                  <a:pt x="211547" y="28286"/>
                </a:lnTo>
                <a:lnTo>
                  <a:pt x="209612" y="33095"/>
                </a:lnTo>
                <a:lnTo>
                  <a:pt x="207368" y="38206"/>
                </a:lnTo>
                <a:lnTo>
                  <a:pt x="202336" y="48966"/>
                </a:lnTo>
                <a:lnTo>
                  <a:pt x="196924" y="57557"/>
                </a:lnTo>
                <a:lnTo>
                  <a:pt x="190392" y="65503"/>
                </a:lnTo>
                <a:lnTo>
                  <a:pt x="185983" y="70289"/>
                </a:lnTo>
                <a:lnTo>
                  <a:pt x="181138" y="75385"/>
                </a:lnTo>
                <a:lnTo>
                  <a:pt x="176956" y="80687"/>
                </a:lnTo>
                <a:lnTo>
                  <a:pt x="173216" y="86127"/>
                </a:lnTo>
                <a:lnTo>
                  <a:pt x="169770" y="91658"/>
                </a:lnTo>
                <a:lnTo>
                  <a:pt x="165567" y="96299"/>
                </a:lnTo>
                <a:lnTo>
                  <a:pt x="160860" y="100344"/>
                </a:lnTo>
                <a:lnTo>
                  <a:pt x="155818" y="103994"/>
                </a:lnTo>
                <a:lnTo>
                  <a:pt x="147675" y="110590"/>
                </a:lnTo>
                <a:lnTo>
                  <a:pt x="140880" y="116696"/>
                </a:lnTo>
                <a:lnTo>
                  <a:pt x="134686" y="122584"/>
                </a:lnTo>
                <a:lnTo>
                  <a:pt x="111471" y="145554"/>
                </a:lnTo>
                <a:lnTo>
                  <a:pt x="111445" y="145580"/>
                </a:lnTo>
                <a:lnTo>
                  <a:pt x="111443" y="141031"/>
                </a:lnTo>
                <a:lnTo>
                  <a:pt x="113348" y="139692"/>
                </a:lnTo>
                <a:lnTo>
                  <a:pt x="120544" y="138203"/>
                </a:lnTo>
                <a:lnTo>
                  <a:pt x="123225" y="136853"/>
                </a:lnTo>
                <a:lnTo>
                  <a:pt x="125012" y="135001"/>
                </a:lnTo>
                <a:lnTo>
                  <a:pt x="126203" y="132813"/>
                </a:lnTo>
                <a:lnTo>
                  <a:pt x="128903" y="131355"/>
                </a:lnTo>
                <a:lnTo>
                  <a:pt x="136983" y="129735"/>
                </a:lnTo>
                <a:lnTo>
                  <a:pt x="141804" y="128350"/>
                </a:lnTo>
                <a:lnTo>
                  <a:pt x="146923" y="126475"/>
                </a:lnTo>
                <a:lnTo>
                  <a:pt x="152241" y="124272"/>
                </a:lnTo>
                <a:lnTo>
                  <a:pt x="156739" y="122803"/>
                </a:lnTo>
                <a:lnTo>
                  <a:pt x="164276" y="121171"/>
                </a:lnTo>
                <a:lnTo>
                  <a:pt x="168573" y="120736"/>
                </a:lnTo>
                <a:lnTo>
                  <a:pt x="173342" y="120446"/>
                </a:lnTo>
                <a:lnTo>
                  <a:pt x="178426" y="120253"/>
                </a:lnTo>
                <a:lnTo>
                  <a:pt x="183721" y="121076"/>
                </a:lnTo>
                <a:lnTo>
                  <a:pt x="189155" y="122578"/>
                </a:lnTo>
                <a:lnTo>
                  <a:pt x="194683" y="124532"/>
                </a:lnTo>
                <a:lnTo>
                  <a:pt x="200274" y="125834"/>
                </a:lnTo>
                <a:lnTo>
                  <a:pt x="205906" y="126702"/>
                </a:lnTo>
                <a:lnTo>
                  <a:pt x="211566" y="127281"/>
                </a:lnTo>
                <a:lnTo>
                  <a:pt x="216291" y="128619"/>
                </a:lnTo>
                <a:lnTo>
                  <a:pt x="224082" y="132646"/>
                </a:lnTo>
                <a:lnTo>
                  <a:pt x="228444" y="135054"/>
                </a:lnTo>
                <a:lnTo>
                  <a:pt x="238373" y="140269"/>
                </a:lnTo>
                <a:lnTo>
                  <a:pt x="246596" y="145761"/>
                </a:lnTo>
                <a:lnTo>
                  <a:pt x="250122" y="148560"/>
                </a:lnTo>
                <a:lnTo>
                  <a:pt x="252472" y="151378"/>
                </a:lnTo>
                <a:lnTo>
                  <a:pt x="254041" y="154209"/>
                </a:lnTo>
                <a:lnTo>
                  <a:pt x="256734" y="160847"/>
                </a:lnTo>
                <a:lnTo>
                  <a:pt x="261106" y="170148"/>
                </a:lnTo>
                <a:lnTo>
                  <a:pt x="263684" y="178091"/>
                </a:lnTo>
                <a:lnTo>
                  <a:pt x="264373" y="181543"/>
                </a:lnTo>
                <a:lnTo>
                  <a:pt x="263878" y="184796"/>
                </a:lnTo>
                <a:lnTo>
                  <a:pt x="262596" y="187918"/>
                </a:lnTo>
                <a:lnTo>
                  <a:pt x="260790" y="190951"/>
                </a:lnTo>
                <a:lnTo>
                  <a:pt x="258781" y="199402"/>
                </a:lnTo>
                <a:lnTo>
                  <a:pt x="258246" y="204323"/>
                </a:lnTo>
                <a:lnTo>
                  <a:pt x="255984" y="208556"/>
                </a:lnTo>
                <a:lnTo>
                  <a:pt x="244650" y="220016"/>
                </a:lnTo>
                <a:lnTo>
                  <a:pt x="237956" y="229782"/>
                </a:lnTo>
                <a:lnTo>
                  <a:pt x="233884" y="234101"/>
                </a:lnTo>
                <a:lnTo>
                  <a:pt x="229266" y="237933"/>
                </a:lnTo>
                <a:lnTo>
                  <a:pt x="224281" y="241440"/>
                </a:lnTo>
                <a:lnTo>
                  <a:pt x="219053" y="244730"/>
                </a:lnTo>
                <a:lnTo>
                  <a:pt x="213662" y="247876"/>
                </a:lnTo>
                <a:lnTo>
                  <a:pt x="208164" y="250926"/>
                </a:lnTo>
                <a:lnTo>
                  <a:pt x="202593" y="254865"/>
                </a:lnTo>
                <a:lnTo>
                  <a:pt x="196975" y="259395"/>
                </a:lnTo>
                <a:lnTo>
                  <a:pt x="191323" y="264320"/>
                </a:lnTo>
                <a:lnTo>
                  <a:pt x="185652" y="268556"/>
                </a:lnTo>
                <a:lnTo>
                  <a:pt x="179965" y="272333"/>
                </a:lnTo>
                <a:lnTo>
                  <a:pt x="174269" y="275803"/>
                </a:lnTo>
                <a:lnTo>
                  <a:pt x="168567" y="279069"/>
                </a:lnTo>
                <a:lnTo>
                  <a:pt x="157151" y="285238"/>
                </a:lnTo>
                <a:lnTo>
                  <a:pt x="151440" y="287264"/>
                </a:lnTo>
                <a:lnTo>
                  <a:pt x="145727" y="288615"/>
                </a:lnTo>
                <a:lnTo>
                  <a:pt x="140014" y="289515"/>
                </a:lnTo>
                <a:lnTo>
                  <a:pt x="134300" y="291068"/>
                </a:lnTo>
                <a:lnTo>
                  <a:pt x="128586" y="293056"/>
                </a:lnTo>
                <a:lnTo>
                  <a:pt x="122871" y="295333"/>
                </a:lnTo>
                <a:lnTo>
                  <a:pt x="117157" y="296852"/>
                </a:lnTo>
                <a:lnTo>
                  <a:pt x="111442" y="297864"/>
                </a:lnTo>
                <a:lnTo>
                  <a:pt x="105727" y="298539"/>
                </a:lnTo>
                <a:lnTo>
                  <a:pt x="100965" y="299942"/>
                </a:lnTo>
                <a:lnTo>
                  <a:pt x="93133" y="304040"/>
                </a:lnTo>
                <a:lnTo>
                  <a:pt x="88758" y="305513"/>
                </a:lnTo>
                <a:lnTo>
                  <a:pt x="83937" y="306496"/>
                </a:lnTo>
                <a:lnTo>
                  <a:pt x="78819" y="307151"/>
                </a:lnTo>
                <a:lnTo>
                  <a:pt x="73500" y="308540"/>
                </a:lnTo>
                <a:lnTo>
                  <a:pt x="68050" y="310419"/>
                </a:lnTo>
                <a:lnTo>
                  <a:pt x="62512" y="312624"/>
                </a:lnTo>
                <a:lnTo>
                  <a:pt x="56914" y="314094"/>
                </a:lnTo>
                <a:lnTo>
                  <a:pt x="51278" y="315074"/>
                </a:lnTo>
                <a:lnTo>
                  <a:pt x="45615" y="315727"/>
                </a:lnTo>
                <a:lnTo>
                  <a:pt x="40888" y="316162"/>
                </a:lnTo>
                <a:lnTo>
                  <a:pt x="33094" y="316646"/>
                </a:lnTo>
                <a:lnTo>
                  <a:pt x="23916" y="316861"/>
                </a:lnTo>
                <a:lnTo>
                  <a:pt x="0" y="3170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-8x=0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947"/>
          <p:cNvSpPr/>
          <p:nvPr/>
        </p:nvSpPr>
        <p:spPr>
          <a:xfrm>
            <a:off x="345757" y="2469395"/>
            <a:ext cx="291466" cy="222325"/>
          </a:xfrm>
          <a:custGeom>
            <a:avLst/>
            <a:gdLst/>
            <a:ahLst/>
            <a:cxnLst/>
            <a:rect l="0" t="0" r="0" b="0"/>
            <a:pathLst>
              <a:path w="291466" h="222325">
                <a:moveTo>
                  <a:pt x="0" y="76637"/>
                </a:moveTo>
                <a:lnTo>
                  <a:pt x="0" y="101339"/>
                </a:lnTo>
                <a:lnTo>
                  <a:pt x="952" y="105488"/>
                </a:lnTo>
                <a:lnTo>
                  <a:pt x="2540" y="109206"/>
                </a:lnTo>
                <a:lnTo>
                  <a:pt x="4551" y="112637"/>
                </a:lnTo>
                <a:lnTo>
                  <a:pt x="5891" y="116830"/>
                </a:lnTo>
                <a:lnTo>
                  <a:pt x="6785" y="121530"/>
                </a:lnTo>
                <a:lnTo>
                  <a:pt x="7381" y="126568"/>
                </a:lnTo>
                <a:lnTo>
                  <a:pt x="7778" y="132784"/>
                </a:lnTo>
                <a:lnTo>
                  <a:pt x="8043" y="139786"/>
                </a:lnTo>
                <a:lnTo>
                  <a:pt x="8219" y="147311"/>
                </a:lnTo>
                <a:lnTo>
                  <a:pt x="9289" y="154233"/>
                </a:lnTo>
                <a:lnTo>
                  <a:pt x="10956" y="160753"/>
                </a:lnTo>
                <a:lnTo>
                  <a:pt x="13019" y="167004"/>
                </a:lnTo>
                <a:lnTo>
                  <a:pt x="14394" y="173077"/>
                </a:lnTo>
                <a:lnTo>
                  <a:pt x="15311" y="179030"/>
                </a:lnTo>
                <a:lnTo>
                  <a:pt x="15922" y="184904"/>
                </a:lnTo>
                <a:lnTo>
                  <a:pt x="16330" y="189773"/>
                </a:lnTo>
                <a:lnTo>
                  <a:pt x="16602" y="193971"/>
                </a:lnTo>
                <a:lnTo>
                  <a:pt x="16783" y="197722"/>
                </a:lnTo>
                <a:lnTo>
                  <a:pt x="17856" y="201175"/>
                </a:lnTo>
                <a:lnTo>
                  <a:pt x="21588" y="207552"/>
                </a:lnTo>
                <a:lnTo>
                  <a:pt x="23882" y="213562"/>
                </a:lnTo>
                <a:lnTo>
                  <a:pt x="25355" y="220630"/>
                </a:lnTo>
                <a:lnTo>
                  <a:pt x="26428" y="221210"/>
                </a:lnTo>
                <a:lnTo>
                  <a:pt x="33927" y="222324"/>
                </a:lnTo>
                <a:lnTo>
                  <a:pt x="27457" y="215579"/>
                </a:lnTo>
                <a:lnTo>
                  <a:pt x="26877" y="214985"/>
                </a:lnTo>
                <a:lnTo>
                  <a:pt x="26233" y="209245"/>
                </a:lnTo>
                <a:lnTo>
                  <a:pt x="25946" y="201297"/>
                </a:lnTo>
                <a:lnTo>
                  <a:pt x="25785" y="190514"/>
                </a:lnTo>
                <a:lnTo>
                  <a:pt x="25748" y="180906"/>
                </a:lnTo>
                <a:lnTo>
                  <a:pt x="26690" y="174725"/>
                </a:lnTo>
                <a:lnTo>
                  <a:pt x="28271" y="167747"/>
                </a:lnTo>
                <a:lnTo>
                  <a:pt x="30277" y="160237"/>
                </a:lnTo>
                <a:lnTo>
                  <a:pt x="32567" y="153325"/>
                </a:lnTo>
                <a:lnTo>
                  <a:pt x="35046" y="146813"/>
                </a:lnTo>
                <a:lnTo>
                  <a:pt x="37652" y="140566"/>
                </a:lnTo>
                <a:lnTo>
                  <a:pt x="40341" y="133544"/>
                </a:lnTo>
                <a:lnTo>
                  <a:pt x="45869" y="118121"/>
                </a:lnTo>
                <a:lnTo>
                  <a:pt x="47725" y="110961"/>
                </a:lnTo>
                <a:lnTo>
                  <a:pt x="48961" y="104282"/>
                </a:lnTo>
                <a:lnTo>
                  <a:pt x="49786" y="97925"/>
                </a:lnTo>
                <a:lnTo>
                  <a:pt x="51288" y="91781"/>
                </a:lnTo>
                <a:lnTo>
                  <a:pt x="53242" y="85781"/>
                </a:lnTo>
                <a:lnTo>
                  <a:pt x="55497" y="79875"/>
                </a:lnTo>
                <a:lnTo>
                  <a:pt x="57953" y="74986"/>
                </a:lnTo>
                <a:lnTo>
                  <a:pt x="60543" y="70774"/>
                </a:lnTo>
                <a:lnTo>
                  <a:pt x="63222" y="67013"/>
                </a:lnTo>
                <a:lnTo>
                  <a:pt x="71279" y="60295"/>
                </a:lnTo>
                <a:lnTo>
                  <a:pt x="76094" y="57170"/>
                </a:lnTo>
                <a:lnTo>
                  <a:pt x="79304" y="54134"/>
                </a:lnTo>
                <a:lnTo>
                  <a:pt x="81445" y="51157"/>
                </a:lnTo>
                <a:lnTo>
                  <a:pt x="82871" y="48221"/>
                </a:lnTo>
                <a:lnTo>
                  <a:pt x="85727" y="46263"/>
                </a:lnTo>
                <a:lnTo>
                  <a:pt x="93981" y="44088"/>
                </a:lnTo>
                <a:lnTo>
                  <a:pt x="101459" y="43121"/>
                </a:lnTo>
                <a:lnTo>
                  <a:pt x="109470" y="42500"/>
                </a:lnTo>
                <a:lnTo>
                  <a:pt x="115646" y="44955"/>
                </a:lnTo>
                <a:lnTo>
                  <a:pt x="119960" y="46943"/>
                </a:lnTo>
                <a:lnTo>
                  <a:pt x="123788" y="50174"/>
                </a:lnTo>
                <a:lnTo>
                  <a:pt x="127293" y="54232"/>
                </a:lnTo>
                <a:lnTo>
                  <a:pt x="130582" y="58843"/>
                </a:lnTo>
                <a:lnTo>
                  <a:pt x="133727" y="63822"/>
                </a:lnTo>
                <a:lnTo>
                  <a:pt x="136776" y="69046"/>
                </a:lnTo>
                <a:lnTo>
                  <a:pt x="139762" y="74434"/>
                </a:lnTo>
                <a:lnTo>
                  <a:pt x="142704" y="78978"/>
                </a:lnTo>
                <a:lnTo>
                  <a:pt x="145619" y="82961"/>
                </a:lnTo>
                <a:lnTo>
                  <a:pt x="148514" y="86567"/>
                </a:lnTo>
                <a:lnTo>
                  <a:pt x="151397" y="90877"/>
                </a:lnTo>
                <a:lnTo>
                  <a:pt x="154271" y="95656"/>
                </a:lnTo>
                <a:lnTo>
                  <a:pt x="157140" y="100746"/>
                </a:lnTo>
                <a:lnTo>
                  <a:pt x="159052" y="106045"/>
                </a:lnTo>
                <a:lnTo>
                  <a:pt x="160327" y="111482"/>
                </a:lnTo>
                <a:lnTo>
                  <a:pt x="161177" y="117012"/>
                </a:lnTo>
                <a:lnTo>
                  <a:pt x="162697" y="122604"/>
                </a:lnTo>
                <a:lnTo>
                  <a:pt x="164662" y="128237"/>
                </a:lnTo>
                <a:lnTo>
                  <a:pt x="166925" y="133897"/>
                </a:lnTo>
                <a:lnTo>
                  <a:pt x="167480" y="138623"/>
                </a:lnTo>
                <a:lnTo>
                  <a:pt x="166899" y="142726"/>
                </a:lnTo>
                <a:lnTo>
                  <a:pt x="163672" y="151604"/>
                </a:lnTo>
                <a:lnTo>
                  <a:pt x="163113" y="157693"/>
                </a:lnTo>
                <a:lnTo>
                  <a:pt x="163987" y="159249"/>
                </a:lnTo>
                <a:lnTo>
                  <a:pt x="165522" y="160287"/>
                </a:lnTo>
                <a:lnTo>
                  <a:pt x="171103" y="162241"/>
                </a:lnTo>
                <a:lnTo>
                  <a:pt x="171381" y="155494"/>
                </a:lnTo>
                <a:lnTo>
                  <a:pt x="171449" y="113270"/>
                </a:lnTo>
                <a:lnTo>
                  <a:pt x="172402" y="107726"/>
                </a:lnTo>
                <a:lnTo>
                  <a:pt x="173990" y="102126"/>
                </a:lnTo>
                <a:lnTo>
                  <a:pt x="176001" y="96487"/>
                </a:lnTo>
                <a:lnTo>
                  <a:pt x="177341" y="89870"/>
                </a:lnTo>
                <a:lnTo>
                  <a:pt x="178235" y="82602"/>
                </a:lnTo>
                <a:lnTo>
                  <a:pt x="178831" y="74899"/>
                </a:lnTo>
                <a:lnTo>
                  <a:pt x="181133" y="67858"/>
                </a:lnTo>
                <a:lnTo>
                  <a:pt x="184573" y="61260"/>
                </a:lnTo>
                <a:lnTo>
                  <a:pt x="188771" y="54955"/>
                </a:lnTo>
                <a:lnTo>
                  <a:pt x="191570" y="48847"/>
                </a:lnTo>
                <a:lnTo>
                  <a:pt x="193436" y="42871"/>
                </a:lnTo>
                <a:lnTo>
                  <a:pt x="194680" y="36981"/>
                </a:lnTo>
                <a:lnTo>
                  <a:pt x="197414" y="32102"/>
                </a:lnTo>
                <a:lnTo>
                  <a:pt x="201142" y="27897"/>
                </a:lnTo>
                <a:lnTo>
                  <a:pt x="205532" y="24141"/>
                </a:lnTo>
                <a:lnTo>
                  <a:pt x="212950" y="17428"/>
                </a:lnTo>
                <a:lnTo>
                  <a:pt x="219422" y="11269"/>
                </a:lnTo>
                <a:lnTo>
                  <a:pt x="225473" y="5358"/>
                </a:lnTo>
                <a:lnTo>
                  <a:pt x="228420" y="3400"/>
                </a:lnTo>
                <a:lnTo>
                  <a:pt x="237454" y="258"/>
                </a:lnTo>
                <a:lnTo>
                  <a:pt x="238313" y="0"/>
                </a:lnTo>
                <a:lnTo>
                  <a:pt x="239838" y="781"/>
                </a:lnTo>
                <a:lnTo>
                  <a:pt x="246535" y="6430"/>
                </a:lnTo>
                <a:lnTo>
                  <a:pt x="251811" y="11461"/>
                </a:lnTo>
                <a:lnTo>
                  <a:pt x="253599" y="14137"/>
                </a:lnTo>
                <a:lnTo>
                  <a:pt x="255586" y="19649"/>
                </a:lnTo>
                <a:lnTo>
                  <a:pt x="261255" y="37209"/>
                </a:lnTo>
                <a:lnTo>
                  <a:pt x="262752" y="43684"/>
                </a:lnTo>
                <a:lnTo>
                  <a:pt x="263751" y="49906"/>
                </a:lnTo>
                <a:lnTo>
                  <a:pt x="264416" y="55959"/>
                </a:lnTo>
                <a:lnTo>
                  <a:pt x="265812" y="62852"/>
                </a:lnTo>
                <a:lnTo>
                  <a:pt x="267696" y="70304"/>
                </a:lnTo>
                <a:lnTo>
                  <a:pt x="269904" y="78130"/>
                </a:lnTo>
                <a:lnTo>
                  <a:pt x="271376" y="85252"/>
                </a:lnTo>
                <a:lnTo>
                  <a:pt x="272357" y="91906"/>
                </a:lnTo>
                <a:lnTo>
                  <a:pt x="273011" y="98246"/>
                </a:lnTo>
                <a:lnTo>
                  <a:pt x="274400" y="104378"/>
                </a:lnTo>
                <a:lnTo>
                  <a:pt x="276278" y="110371"/>
                </a:lnTo>
                <a:lnTo>
                  <a:pt x="278483" y="116271"/>
                </a:lnTo>
                <a:lnTo>
                  <a:pt x="279953" y="122110"/>
                </a:lnTo>
                <a:lnTo>
                  <a:pt x="280933" y="127907"/>
                </a:lnTo>
                <a:lnTo>
                  <a:pt x="281586" y="133677"/>
                </a:lnTo>
                <a:lnTo>
                  <a:pt x="282021" y="139429"/>
                </a:lnTo>
                <a:lnTo>
                  <a:pt x="282312" y="145168"/>
                </a:lnTo>
                <a:lnTo>
                  <a:pt x="282720" y="159808"/>
                </a:lnTo>
                <a:lnTo>
                  <a:pt x="282778" y="163516"/>
                </a:lnTo>
                <a:lnTo>
                  <a:pt x="283768" y="166942"/>
                </a:lnTo>
                <a:lnTo>
                  <a:pt x="287409" y="173288"/>
                </a:lnTo>
                <a:lnTo>
                  <a:pt x="287809" y="176313"/>
                </a:lnTo>
                <a:lnTo>
                  <a:pt x="287122" y="179283"/>
                </a:lnTo>
                <a:lnTo>
                  <a:pt x="284772" y="185123"/>
                </a:lnTo>
                <a:lnTo>
                  <a:pt x="283728" y="190893"/>
                </a:lnTo>
                <a:lnTo>
                  <a:pt x="283264" y="196632"/>
                </a:lnTo>
                <a:lnTo>
                  <a:pt x="282966" y="203527"/>
                </a:lnTo>
                <a:lnTo>
                  <a:pt x="285465" y="207010"/>
                </a:lnTo>
                <a:lnTo>
                  <a:pt x="291465" y="2137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48"/>
          <p:cNvSpPr/>
          <p:nvPr/>
        </p:nvSpPr>
        <p:spPr>
          <a:xfrm>
            <a:off x="294322" y="2717482"/>
            <a:ext cx="513909" cy="60008"/>
          </a:xfrm>
          <a:custGeom>
            <a:avLst/>
            <a:gdLst/>
            <a:ahLst/>
            <a:cxnLst/>
            <a:rect l="0" t="0" r="0" b="0"/>
            <a:pathLst>
              <a:path w="513909" h="60008">
                <a:moveTo>
                  <a:pt x="0" y="60007"/>
                </a:moveTo>
                <a:lnTo>
                  <a:pt x="0" y="55457"/>
                </a:lnTo>
                <a:lnTo>
                  <a:pt x="952" y="54116"/>
                </a:lnTo>
                <a:lnTo>
                  <a:pt x="2540" y="53222"/>
                </a:lnTo>
                <a:lnTo>
                  <a:pt x="6844" y="52230"/>
                </a:lnTo>
                <a:lnTo>
                  <a:pt x="20151" y="51540"/>
                </a:lnTo>
                <a:lnTo>
                  <a:pt x="23911" y="50552"/>
                </a:lnTo>
                <a:lnTo>
                  <a:pt x="28323" y="48942"/>
                </a:lnTo>
                <a:lnTo>
                  <a:pt x="33170" y="46915"/>
                </a:lnTo>
                <a:lnTo>
                  <a:pt x="38306" y="44612"/>
                </a:lnTo>
                <a:lnTo>
                  <a:pt x="49092" y="39513"/>
                </a:lnTo>
                <a:lnTo>
                  <a:pt x="55588" y="37772"/>
                </a:lnTo>
                <a:lnTo>
                  <a:pt x="62776" y="36611"/>
                </a:lnTo>
                <a:lnTo>
                  <a:pt x="70426" y="35837"/>
                </a:lnTo>
                <a:lnTo>
                  <a:pt x="77430" y="34369"/>
                </a:lnTo>
                <a:lnTo>
                  <a:pt x="84005" y="32438"/>
                </a:lnTo>
                <a:lnTo>
                  <a:pt x="90293" y="30198"/>
                </a:lnTo>
                <a:lnTo>
                  <a:pt x="97343" y="28704"/>
                </a:lnTo>
                <a:lnTo>
                  <a:pt x="112796" y="27045"/>
                </a:lnTo>
                <a:lnTo>
                  <a:pt x="120917" y="26603"/>
                </a:lnTo>
                <a:lnTo>
                  <a:pt x="137561" y="26111"/>
                </a:lnTo>
                <a:lnTo>
                  <a:pt x="162996" y="25834"/>
                </a:lnTo>
                <a:lnTo>
                  <a:pt x="171529" y="24843"/>
                </a:lnTo>
                <a:lnTo>
                  <a:pt x="180075" y="23229"/>
                </a:lnTo>
                <a:lnTo>
                  <a:pt x="188630" y="21201"/>
                </a:lnTo>
                <a:lnTo>
                  <a:pt x="197191" y="19849"/>
                </a:lnTo>
                <a:lnTo>
                  <a:pt x="205756" y="18948"/>
                </a:lnTo>
                <a:lnTo>
                  <a:pt x="214323" y="18347"/>
                </a:lnTo>
                <a:lnTo>
                  <a:pt x="222892" y="17946"/>
                </a:lnTo>
                <a:lnTo>
                  <a:pt x="240033" y="17501"/>
                </a:lnTo>
                <a:lnTo>
                  <a:pt x="334680" y="17148"/>
                </a:lnTo>
                <a:lnTo>
                  <a:pt x="343135" y="16194"/>
                </a:lnTo>
                <a:lnTo>
                  <a:pt x="351629" y="14606"/>
                </a:lnTo>
                <a:lnTo>
                  <a:pt x="360150" y="12595"/>
                </a:lnTo>
                <a:lnTo>
                  <a:pt x="368687" y="11254"/>
                </a:lnTo>
                <a:lnTo>
                  <a:pt x="377236" y="10360"/>
                </a:lnTo>
                <a:lnTo>
                  <a:pt x="385793" y="9764"/>
                </a:lnTo>
                <a:lnTo>
                  <a:pt x="394356" y="9367"/>
                </a:lnTo>
                <a:lnTo>
                  <a:pt x="411489" y="8926"/>
                </a:lnTo>
                <a:lnTo>
                  <a:pt x="458365" y="8604"/>
                </a:lnTo>
                <a:lnTo>
                  <a:pt x="464644" y="7641"/>
                </a:lnTo>
                <a:lnTo>
                  <a:pt x="470735" y="6046"/>
                </a:lnTo>
                <a:lnTo>
                  <a:pt x="476701" y="4031"/>
                </a:lnTo>
                <a:lnTo>
                  <a:pt x="482583" y="2687"/>
                </a:lnTo>
                <a:lnTo>
                  <a:pt x="494199" y="1194"/>
                </a:lnTo>
                <a:lnTo>
                  <a:pt x="509312" y="105"/>
                </a:lnTo>
                <a:lnTo>
                  <a:pt x="513908" y="9"/>
                </a:lnTo>
                <a:lnTo>
                  <a:pt x="50577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49"/>
          <p:cNvSpPr/>
          <p:nvPr/>
        </p:nvSpPr>
        <p:spPr>
          <a:xfrm>
            <a:off x="1391633" y="2426017"/>
            <a:ext cx="197137" cy="205741"/>
          </a:xfrm>
          <a:custGeom>
            <a:avLst/>
            <a:gdLst/>
            <a:ahLst/>
            <a:cxnLst/>
            <a:rect l="0" t="0" r="0" b="0"/>
            <a:pathLst>
              <a:path w="197137" h="205741">
                <a:moveTo>
                  <a:pt x="8541" y="0"/>
                </a:moveTo>
                <a:lnTo>
                  <a:pt x="0" y="0"/>
                </a:lnTo>
                <a:lnTo>
                  <a:pt x="4529" y="4551"/>
                </a:lnTo>
                <a:lnTo>
                  <a:pt x="5866" y="6844"/>
                </a:lnTo>
                <a:lnTo>
                  <a:pt x="7352" y="11932"/>
                </a:lnTo>
                <a:lnTo>
                  <a:pt x="8013" y="17368"/>
                </a:lnTo>
                <a:lnTo>
                  <a:pt x="8189" y="20151"/>
                </a:lnTo>
                <a:lnTo>
                  <a:pt x="8385" y="30864"/>
                </a:lnTo>
                <a:lnTo>
                  <a:pt x="8511" y="56473"/>
                </a:lnTo>
                <a:lnTo>
                  <a:pt x="9473" y="62414"/>
                </a:lnTo>
                <a:lnTo>
                  <a:pt x="11068" y="68279"/>
                </a:lnTo>
                <a:lnTo>
                  <a:pt x="13083" y="74095"/>
                </a:lnTo>
                <a:lnTo>
                  <a:pt x="14427" y="79876"/>
                </a:lnTo>
                <a:lnTo>
                  <a:pt x="15322" y="85636"/>
                </a:lnTo>
                <a:lnTo>
                  <a:pt x="15920" y="91381"/>
                </a:lnTo>
                <a:lnTo>
                  <a:pt x="16318" y="97115"/>
                </a:lnTo>
                <a:lnTo>
                  <a:pt x="16583" y="102844"/>
                </a:lnTo>
                <a:lnTo>
                  <a:pt x="16878" y="114288"/>
                </a:lnTo>
                <a:lnTo>
                  <a:pt x="17105" y="148088"/>
                </a:lnTo>
                <a:lnTo>
                  <a:pt x="18060" y="151113"/>
                </a:lnTo>
                <a:lnTo>
                  <a:pt x="21662" y="157014"/>
                </a:lnTo>
                <a:lnTo>
                  <a:pt x="25333" y="162363"/>
                </a:lnTo>
                <a:lnTo>
                  <a:pt x="25617" y="168667"/>
                </a:lnTo>
                <a:lnTo>
                  <a:pt x="25656" y="170213"/>
                </a:lnTo>
                <a:lnTo>
                  <a:pt x="25684" y="163961"/>
                </a:lnTo>
                <a:lnTo>
                  <a:pt x="25686" y="113788"/>
                </a:lnTo>
                <a:lnTo>
                  <a:pt x="26639" y="108244"/>
                </a:lnTo>
                <a:lnTo>
                  <a:pt x="28226" y="102642"/>
                </a:lnTo>
                <a:lnTo>
                  <a:pt x="30237" y="97003"/>
                </a:lnTo>
                <a:lnTo>
                  <a:pt x="32530" y="91339"/>
                </a:lnTo>
                <a:lnTo>
                  <a:pt x="35012" y="85657"/>
                </a:lnTo>
                <a:lnTo>
                  <a:pt x="37618" y="79965"/>
                </a:lnTo>
                <a:lnTo>
                  <a:pt x="40308" y="75218"/>
                </a:lnTo>
                <a:lnTo>
                  <a:pt x="43055" y="71100"/>
                </a:lnTo>
                <a:lnTo>
                  <a:pt x="45838" y="67403"/>
                </a:lnTo>
                <a:lnTo>
                  <a:pt x="47693" y="63033"/>
                </a:lnTo>
                <a:lnTo>
                  <a:pt x="48930" y="58214"/>
                </a:lnTo>
                <a:lnTo>
                  <a:pt x="49755" y="53097"/>
                </a:lnTo>
                <a:lnTo>
                  <a:pt x="52209" y="48733"/>
                </a:lnTo>
                <a:lnTo>
                  <a:pt x="55751" y="44871"/>
                </a:lnTo>
                <a:lnTo>
                  <a:pt x="60017" y="41344"/>
                </a:lnTo>
                <a:lnTo>
                  <a:pt x="63814" y="38040"/>
                </a:lnTo>
                <a:lnTo>
                  <a:pt x="67297" y="34885"/>
                </a:lnTo>
                <a:lnTo>
                  <a:pt x="70572" y="31829"/>
                </a:lnTo>
                <a:lnTo>
                  <a:pt x="74660" y="28840"/>
                </a:lnTo>
                <a:lnTo>
                  <a:pt x="79290" y="25894"/>
                </a:lnTo>
                <a:lnTo>
                  <a:pt x="84283" y="22978"/>
                </a:lnTo>
                <a:lnTo>
                  <a:pt x="88563" y="20081"/>
                </a:lnTo>
                <a:lnTo>
                  <a:pt x="92369" y="17197"/>
                </a:lnTo>
                <a:lnTo>
                  <a:pt x="95859" y="14322"/>
                </a:lnTo>
                <a:lnTo>
                  <a:pt x="99138" y="12406"/>
                </a:lnTo>
                <a:lnTo>
                  <a:pt x="102277" y="11128"/>
                </a:lnTo>
                <a:lnTo>
                  <a:pt x="105322" y="10276"/>
                </a:lnTo>
                <a:lnTo>
                  <a:pt x="109256" y="9708"/>
                </a:lnTo>
                <a:lnTo>
                  <a:pt x="113785" y="9330"/>
                </a:lnTo>
                <a:lnTo>
                  <a:pt x="122944" y="8909"/>
                </a:lnTo>
                <a:lnTo>
                  <a:pt x="130189" y="8722"/>
                </a:lnTo>
                <a:lnTo>
                  <a:pt x="133455" y="9625"/>
                </a:lnTo>
                <a:lnTo>
                  <a:pt x="136585" y="11179"/>
                </a:lnTo>
                <a:lnTo>
                  <a:pt x="142602" y="15446"/>
                </a:lnTo>
                <a:lnTo>
                  <a:pt x="148451" y="20517"/>
                </a:lnTo>
                <a:lnTo>
                  <a:pt x="154226" y="25946"/>
                </a:lnTo>
                <a:lnTo>
                  <a:pt x="157100" y="28728"/>
                </a:lnTo>
                <a:lnTo>
                  <a:pt x="159015" y="32487"/>
                </a:lnTo>
                <a:lnTo>
                  <a:pt x="160292" y="36898"/>
                </a:lnTo>
                <a:lnTo>
                  <a:pt x="161144" y="41744"/>
                </a:lnTo>
                <a:lnTo>
                  <a:pt x="162664" y="46879"/>
                </a:lnTo>
                <a:lnTo>
                  <a:pt x="164630" y="52208"/>
                </a:lnTo>
                <a:lnTo>
                  <a:pt x="166893" y="57665"/>
                </a:lnTo>
                <a:lnTo>
                  <a:pt x="168402" y="62256"/>
                </a:lnTo>
                <a:lnTo>
                  <a:pt x="169407" y="66269"/>
                </a:lnTo>
                <a:lnTo>
                  <a:pt x="170078" y="69897"/>
                </a:lnTo>
                <a:lnTo>
                  <a:pt x="171477" y="75173"/>
                </a:lnTo>
                <a:lnTo>
                  <a:pt x="175572" y="88655"/>
                </a:lnTo>
                <a:lnTo>
                  <a:pt x="176093" y="95299"/>
                </a:lnTo>
                <a:lnTo>
                  <a:pt x="175488" y="101632"/>
                </a:lnTo>
                <a:lnTo>
                  <a:pt x="174131" y="107760"/>
                </a:lnTo>
                <a:lnTo>
                  <a:pt x="173227" y="112797"/>
                </a:lnTo>
                <a:lnTo>
                  <a:pt x="172624" y="117108"/>
                </a:lnTo>
                <a:lnTo>
                  <a:pt x="172223" y="120935"/>
                </a:lnTo>
                <a:lnTo>
                  <a:pt x="171955" y="125391"/>
                </a:lnTo>
                <a:lnTo>
                  <a:pt x="171657" y="135422"/>
                </a:lnTo>
                <a:lnTo>
                  <a:pt x="171490" y="151779"/>
                </a:lnTo>
                <a:lnTo>
                  <a:pt x="172419" y="156431"/>
                </a:lnTo>
                <a:lnTo>
                  <a:pt x="173990" y="160485"/>
                </a:lnTo>
                <a:lnTo>
                  <a:pt x="175991" y="164140"/>
                </a:lnTo>
                <a:lnTo>
                  <a:pt x="177324" y="167529"/>
                </a:lnTo>
                <a:lnTo>
                  <a:pt x="178806" y="173835"/>
                </a:lnTo>
                <a:lnTo>
                  <a:pt x="182005" y="179812"/>
                </a:lnTo>
                <a:lnTo>
                  <a:pt x="184191" y="182740"/>
                </a:lnTo>
                <a:lnTo>
                  <a:pt x="186620" y="188533"/>
                </a:lnTo>
                <a:lnTo>
                  <a:pt x="188180" y="195462"/>
                </a:lnTo>
                <a:lnTo>
                  <a:pt x="188450" y="201213"/>
                </a:lnTo>
                <a:lnTo>
                  <a:pt x="189441" y="202722"/>
                </a:lnTo>
                <a:lnTo>
                  <a:pt x="191053" y="203728"/>
                </a:lnTo>
                <a:lnTo>
                  <a:pt x="197136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50"/>
          <p:cNvSpPr/>
          <p:nvPr/>
        </p:nvSpPr>
        <p:spPr>
          <a:xfrm>
            <a:off x="1254442" y="2652536"/>
            <a:ext cx="454343" cy="39229"/>
          </a:xfrm>
          <a:custGeom>
            <a:avLst/>
            <a:gdLst/>
            <a:ahLst/>
            <a:cxnLst/>
            <a:rect l="0" t="0" r="0" b="0"/>
            <a:pathLst>
              <a:path w="454343" h="39229">
                <a:moveTo>
                  <a:pt x="0" y="39228"/>
                </a:moveTo>
                <a:lnTo>
                  <a:pt x="4551" y="34678"/>
                </a:lnTo>
                <a:lnTo>
                  <a:pt x="6844" y="33337"/>
                </a:lnTo>
                <a:lnTo>
                  <a:pt x="9325" y="32443"/>
                </a:lnTo>
                <a:lnTo>
                  <a:pt x="14622" y="31451"/>
                </a:lnTo>
                <a:lnTo>
                  <a:pt x="20151" y="31009"/>
                </a:lnTo>
                <a:lnTo>
                  <a:pt x="23912" y="29939"/>
                </a:lnTo>
                <a:lnTo>
                  <a:pt x="28324" y="28273"/>
                </a:lnTo>
                <a:lnTo>
                  <a:pt x="33170" y="26210"/>
                </a:lnTo>
                <a:lnTo>
                  <a:pt x="38306" y="24834"/>
                </a:lnTo>
                <a:lnTo>
                  <a:pt x="43635" y="23917"/>
                </a:lnTo>
                <a:lnTo>
                  <a:pt x="55588" y="22899"/>
                </a:lnTo>
                <a:lnTo>
                  <a:pt x="70426" y="22446"/>
                </a:lnTo>
                <a:lnTo>
                  <a:pt x="78383" y="21373"/>
                </a:lnTo>
                <a:lnTo>
                  <a:pt x="86545" y="19705"/>
                </a:lnTo>
                <a:lnTo>
                  <a:pt x="94844" y="17640"/>
                </a:lnTo>
                <a:lnTo>
                  <a:pt x="104187" y="16264"/>
                </a:lnTo>
                <a:lnTo>
                  <a:pt x="114225" y="15346"/>
                </a:lnTo>
                <a:lnTo>
                  <a:pt x="124728" y="14735"/>
                </a:lnTo>
                <a:lnTo>
                  <a:pt x="146557" y="14055"/>
                </a:lnTo>
                <a:lnTo>
                  <a:pt x="157712" y="13874"/>
                </a:lnTo>
                <a:lnTo>
                  <a:pt x="168959" y="12800"/>
                </a:lnTo>
                <a:lnTo>
                  <a:pt x="180267" y="11132"/>
                </a:lnTo>
                <a:lnTo>
                  <a:pt x="191615" y="9068"/>
                </a:lnTo>
                <a:lnTo>
                  <a:pt x="202039" y="7691"/>
                </a:lnTo>
                <a:lnTo>
                  <a:pt x="211845" y="6774"/>
                </a:lnTo>
                <a:lnTo>
                  <a:pt x="221240" y="6162"/>
                </a:lnTo>
                <a:lnTo>
                  <a:pt x="231313" y="5754"/>
                </a:lnTo>
                <a:lnTo>
                  <a:pt x="262742" y="5180"/>
                </a:lnTo>
                <a:lnTo>
                  <a:pt x="355459" y="4941"/>
                </a:lnTo>
                <a:lnTo>
                  <a:pt x="361750" y="3988"/>
                </a:lnTo>
                <a:lnTo>
                  <a:pt x="367849" y="2400"/>
                </a:lnTo>
                <a:lnTo>
                  <a:pt x="373820" y="389"/>
                </a:lnTo>
                <a:lnTo>
                  <a:pt x="379706" y="0"/>
                </a:lnTo>
                <a:lnTo>
                  <a:pt x="385535" y="694"/>
                </a:lnTo>
                <a:lnTo>
                  <a:pt x="391326" y="2109"/>
                </a:lnTo>
                <a:lnTo>
                  <a:pt x="396139" y="3052"/>
                </a:lnTo>
                <a:lnTo>
                  <a:pt x="404027" y="4100"/>
                </a:lnTo>
                <a:lnTo>
                  <a:pt x="415787" y="4566"/>
                </a:lnTo>
                <a:lnTo>
                  <a:pt x="445045" y="4932"/>
                </a:lnTo>
                <a:lnTo>
                  <a:pt x="454342" y="49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51"/>
          <p:cNvSpPr/>
          <p:nvPr/>
        </p:nvSpPr>
        <p:spPr>
          <a:xfrm>
            <a:off x="2124692" y="2108996"/>
            <a:ext cx="192700" cy="175885"/>
          </a:xfrm>
          <a:custGeom>
            <a:avLst/>
            <a:gdLst/>
            <a:ahLst/>
            <a:cxnLst/>
            <a:rect l="0" t="0" r="0" b="0"/>
            <a:pathLst>
              <a:path w="192700" h="175885">
                <a:moveTo>
                  <a:pt x="12717" y="42701"/>
                </a:moveTo>
                <a:lnTo>
                  <a:pt x="8167" y="42701"/>
                </a:lnTo>
                <a:lnTo>
                  <a:pt x="5873" y="43654"/>
                </a:lnTo>
                <a:lnTo>
                  <a:pt x="786" y="47252"/>
                </a:lnTo>
                <a:lnTo>
                  <a:pt x="0" y="48593"/>
                </a:lnTo>
                <a:lnTo>
                  <a:pt x="430" y="49486"/>
                </a:lnTo>
                <a:lnTo>
                  <a:pt x="1668" y="50082"/>
                </a:lnTo>
                <a:lnTo>
                  <a:pt x="2494" y="51432"/>
                </a:lnTo>
                <a:lnTo>
                  <a:pt x="3411" y="55471"/>
                </a:lnTo>
                <a:lnTo>
                  <a:pt x="3819" y="60442"/>
                </a:lnTo>
                <a:lnTo>
                  <a:pt x="3928" y="63101"/>
                </a:lnTo>
                <a:lnTo>
                  <a:pt x="4953" y="65826"/>
                </a:lnTo>
                <a:lnTo>
                  <a:pt x="6588" y="68595"/>
                </a:lnTo>
                <a:lnTo>
                  <a:pt x="8631" y="71394"/>
                </a:lnTo>
                <a:lnTo>
                  <a:pt x="9993" y="75164"/>
                </a:lnTo>
                <a:lnTo>
                  <a:pt x="10901" y="79583"/>
                </a:lnTo>
                <a:lnTo>
                  <a:pt x="11507" y="84434"/>
                </a:lnTo>
                <a:lnTo>
                  <a:pt x="11910" y="89573"/>
                </a:lnTo>
                <a:lnTo>
                  <a:pt x="12179" y="94904"/>
                </a:lnTo>
                <a:lnTo>
                  <a:pt x="12478" y="105907"/>
                </a:lnTo>
                <a:lnTo>
                  <a:pt x="12686" y="134186"/>
                </a:lnTo>
                <a:lnTo>
                  <a:pt x="13649" y="138933"/>
                </a:lnTo>
                <a:lnTo>
                  <a:pt x="15244" y="143051"/>
                </a:lnTo>
                <a:lnTo>
                  <a:pt x="17259" y="146749"/>
                </a:lnTo>
                <a:lnTo>
                  <a:pt x="18603" y="150166"/>
                </a:lnTo>
                <a:lnTo>
                  <a:pt x="19498" y="153397"/>
                </a:lnTo>
                <a:lnTo>
                  <a:pt x="20096" y="156503"/>
                </a:lnTo>
                <a:lnTo>
                  <a:pt x="20494" y="159527"/>
                </a:lnTo>
                <a:lnTo>
                  <a:pt x="20759" y="162495"/>
                </a:lnTo>
                <a:lnTo>
                  <a:pt x="21185" y="169552"/>
                </a:lnTo>
                <a:lnTo>
                  <a:pt x="21243" y="173056"/>
                </a:lnTo>
                <a:lnTo>
                  <a:pt x="21269" y="175884"/>
                </a:lnTo>
                <a:lnTo>
                  <a:pt x="21290" y="122198"/>
                </a:lnTo>
                <a:lnTo>
                  <a:pt x="22243" y="116654"/>
                </a:lnTo>
                <a:lnTo>
                  <a:pt x="23830" y="111053"/>
                </a:lnTo>
                <a:lnTo>
                  <a:pt x="25841" y="105414"/>
                </a:lnTo>
                <a:lnTo>
                  <a:pt x="27181" y="99750"/>
                </a:lnTo>
                <a:lnTo>
                  <a:pt x="28075" y="94069"/>
                </a:lnTo>
                <a:lnTo>
                  <a:pt x="28671" y="88376"/>
                </a:lnTo>
                <a:lnTo>
                  <a:pt x="30021" y="82676"/>
                </a:lnTo>
                <a:lnTo>
                  <a:pt x="31873" y="76971"/>
                </a:lnTo>
                <a:lnTo>
                  <a:pt x="34060" y="71263"/>
                </a:lnTo>
                <a:lnTo>
                  <a:pt x="36471" y="66505"/>
                </a:lnTo>
                <a:lnTo>
                  <a:pt x="39031" y="62380"/>
                </a:lnTo>
                <a:lnTo>
                  <a:pt x="41690" y="58678"/>
                </a:lnTo>
                <a:lnTo>
                  <a:pt x="43462" y="55257"/>
                </a:lnTo>
                <a:lnTo>
                  <a:pt x="44644" y="52024"/>
                </a:lnTo>
                <a:lnTo>
                  <a:pt x="45432" y="48917"/>
                </a:lnTo>
                <a:lnTo>
                  <a:pt x="46910" y="46845"/>
                </a:lnTo>
                <a:lnTo>
                  <a:pt x="48847" y="45463"/>
                </a:lnTo>
                <a:lnTo>
                  <a:pt x="51091" y="44543"/>
                </a:lnTo>
                <a:lnTo>
                  <a:pt x="56125" y="40979"/>
                </a:lnTo>
                <a:lnTo>
                  <a:pt x="58801" y="38696"/>
                </a:lnTo>
                <a:lnTo>
                  <a:pt x="60585" y="38126"/>
                </a:lnTo>
                <a:lnTo>
                  <a:pt x="61774" y="38699"/>
                </a:lnTo>
                <a:lnTo>
                  <a:pt x="62567" y="40033"/>
                </a:lnTo>
                <a:lnTo>
                  <a:pt x="64048" y="40922"/>
                </a:lnTo>
                <a:lnTo>
                  <a:pt x="68233" y="41910"/>
                </a:lnTo>
                <a:lnTo>
                  <a:pt x="73269" y="44890"/>
                </a:lnTo>
                <a:lnTo>
                  <a:pt x="75945" y="47018"/>
                </a:lnTo>
                <a:lnTo>
                  <a:pt x="77729" y="49389"/>
                </a:lnTo>
                <a:lnTo>
                  <a:pt x="78919" y="51922"/>
                </a:lnTo>
                <a:lnTo>
                  <a:pt x="79712" y="54563"/>
                </a:lnTo>
                <a:lnTo>
                  <a:pt x="80240" y="58229"/>
                </a:lnTo>
                <a:lnTo>
                  <a:pt x="80593" y="62578"/>
                </a:lnTo>
                <a:lnTo>
                  <a:pt x="80828" y="67382"/>
                </a:lnTo>
                <a:lnTo>
                  <a:pt x="81937" y="71538"/>
                </a:lnTo>
                <a:lnTo>
                  <a:pt x="83629" y="75261"/>
                </a:lnTo>
                <a:lnTo>
                  <a:pt x="85709" y="78695"/>
                </a:lnTo>
                <a:lnTo>
                  <a:pt x="87096" y="82889"/>
                </a:lnTo>
                <a:lnTo>
                  <a:pt x="88021" y="87591"/>
                </a:lnTo>
                <a:lnTo>
                  <a:pt x="88637" y="92630"/>
                </a:lnTo>
                <a:lnTo>
                  <a:pt x="89048" y="96942"/>
                </a:lnTo>
                <a:lnTo>
                  <a:pt x="89322" y="100769"/>
                </a:lnTo>
                <a:lnTo>
                  <a:pt x="89762" y="109205"/>
                </a:lnTo>
                <a:lnTo>
                  <a:pt x="87282" y="112898"/>
                </a:lnTo>
                <a:lnTo>
                  <a:pt x="81401" y="119733"/>
                </a:lnTo>
                <a:lnTo>
                  <a:pt x="88688" y="112462"/>
                </a:lnTo>
                <a:lnTo>
                  <a:pt x="89082" y="110163"/>
                </a:lnTo>
                <a:lnTo>
                  <a:pt x="89344" y="106726"/>
                </a:lnTo>
                <a:lnTo>
                  <a:pt x="89636" y="98779"/>
                </a:lnTo>
                <a:lnTo>
                  <a:pt x="89801" y="87997"/>
                </a:lnTo>
                <a:lnTo>
                  <a:pt x="89839" y="78390"/>
                </a:lnTo>
                <a:lnTo>
                  <a:pt x="90802" y="73161"/>
                </a:lnTo>
                <a:lnTo>
                  <a:pt x="92396" y="67770"/>
                </a:lnTo>
                <a:lnTo>
                  <a:pt x="94412" y="62271"/>
                </a:lnTo>
                <a:lnTo>
                  <a:pt x="97660" y="56701"/>
                </a:lnTo>
                <a:lnTo>
                  <a:pt x="101731" y="51082"/>
                </a:lnTo>
                <a:lnTo>
                  <a:pt x="106350" y="45431"/>
                </a:lnTo>
                <a:lnTo>
                  <a:pt x="110382" y="39758"/>
                </a:lnTo>
                <a:lnTo>
                  <a:pt x="114022" y="34072"/>
                </a:lnTo>
                <a:lnTo>
                  <a:pt x="117401" y="28376"/>
                </a:lnTo>
                <a:lnTo>
                  <a:pt x="120607" y="23626"/>
                </a:lnTo>
                <a:lnTo>
                  <a:pt x="123696" y="19507"/>
                </a:lnTo>
                <a:lnTo>
                  <a:pt x="126708" y="15808"/>
                </a:lnTo>
                <a:lnTo>
                  <a:pt x="128716" y="12390"/>
                </a:lnTo>
                <a:lnTo>
                  <a:pt x="130055" y="9159"/>
                </a:lnTo>
                <a:lnTo>
                  <a:pt x="130948" y="6052"/>
                </a:lnTo>
                <a:lnTo>
                  <a:pt x="132495" y="3981"/>
                </a:lnTo>
                <a:lnTo>
                  <a:pt x="134479" y="2600"/>
                </a:lnTo>
                <a:lnTo>
                  <a:pt x="136755" y="1680"/>
                </a:lnTo>
                <a:lnTo>
                  <a:pt x="140176" y="1066"/>
                </a:lnTo>
                <a:lnTo>
                  <a:pt x="144362" y="657"/>
                </a:lnTo>
                <a:lnTo>
                  <a:pt x="153141" y="202"/>
                </a:lnTo>
                <a:lnTo>
                  <a:pt x="160218" y="0"/>
                </a:lnTo>
                <a:lnTo>
                  <a:pt x="163439" y="899"/>
                </a:lnTo>
                <a:lnTo>
                  <a:pt x="166538" y="2450"/>
                </a:lnTo>
                <a:lnTo>
                  <a:pt x="169557" y="4437"/>
                </a:lnTo>
                <a:lnTo>
                  <a:pt x="171570" y="6714"/>
                </a:lnTo>
                <a:lnTo>
                  <a:pt x="172912" y="9185"/>
                </a:lnTo>
                <a:lnTo>
                  <a:pt x="173806" y="11785"/>
                </a:lnTo>
                <a:lnTo>
                  <a:pt x="177340" y="17213"/>
                </a:lnTo>
                <a:lnTo>
                  <a:pt x="179616" y="19994"/>
                </a:lnTo>
                <a:lnTo>
                  <a:pt x="182085" y="23753"/>
                </a:lnTo>
                <a:lnTo>
                  <a:pt x="184685" y="28164"/>
                </a:lnTo>
                <a:lnTo>
                  <a:pt x="187370" y="33010"/>
                </a:lnTo>
                <a:lnTo>
                  <a:pt x="189160" y="38145"/>
                </a:lnTo>
                <a:lnTo>
                  <a:pt x="190353" y="43474"/>
                </a:lnTo>
                <a:lnTo>
                  <a:pt x="191149" y="48931"/>
                </a:lnTo>
                <a:lnTo>
                  <a:pt x="191679" y="53522"/>
                </a:lnTo>
                <a:lnTo>
                  <a:pt x="192033" y="57535"/>
                </a:lnTo>
                <a:lnTo>
                  <a:pt x="192269" y="61163"/>
                </a:lnTo>
                <a:lnTo>
                  <a:pt x="192426" y="65486"/>
                </a:lnTo>
                <a:lnTo>
                  <a:pt x="192678" y="83573"/>
                </a:lnTo>
                <a:lnTo>
                  <a:pt x="192699" y="87094"/>
                </a:lnTo>
                <a:lnTo>
                  <a:pt x="191760" y="90394"/>
                </a:lnTo>
                <a:lnTo>
                  <a:pt x="190182" y="93546"/>
                </a:lnTo>
                <a:lnTo>
                  <a:pt x="188177" y="96600"/>
                </a:lnTo>
                <a:lnTo>
                  <a:pt x="186840" y="99589"/>
                </a:lnTo>
                <a:lnTo>
                  <a:pt x="185950" y="102534"/>
                </a:lnTo>
                <a:lnTo>
                  <a:pt x="185355" y="105450"/>
                </a:lnTo>
                <a:lnTo>
                  <a:pt x="184959" y="108346"/>
                </a:lnTo>
                <a:lnTo>
                  <a:pt x="184695" y="111229"/>
                </a:lnTo>
                <a:lnTo>
                  <a:pt x="184167" y="1198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52"/>
          <p:cNvSpPr/>
          <p:nvPr/>
        </p:nvSpPr>
        <p:spPr>
          <a:xfrm>
            <a:off x="2411729" y="2125980"/>
            <a:ext cx="90407" cy="128588"/>
          </a:xfrm>
          <a:custGeom>
            <a:avLst/>
            <a:gdLst/>
            <a:ahLst/>
            <a:cxnLst/>
            <a:rect l="0" t="0" r="0" b="0"/>
            <a:pathLst>
              <a:path w="90407" h="128588">
                <a:moveTo>
                  <a:pt x="17146" y="0"/>
                </a:moveTo>
                <a:lnTo>
                  <a:pt x="12595" y="0"/>
                </a:lnTo>
                <a:lnTo>
                  <a:pt x="11254" y="952"/>
                </a:lnTo>
                <a:lnTo>
                  <a:pt x="10360" y="2540"/>
                </a:lnTo>
                <a:lnTo>
                  <a:pt x="8926" y="7381"/>
                </a:lnTo>
                <a:lnTo>
                  <a:pt x="8730" y="10582"/>
                </a:lnTo>
                <a:lnTo>
                  <a:pt x="8643" y="15180"/>
                </a:lnTo>
                <a:lnTo>
                  <a:pt x="8574" y="57662"/>
                </a:lnTo>
                <a:lnTo>
                  <a:pt x="7621" y="63206"/>
                </a:lnTo>
                <a:lnTo>
                  <a:pt x="6033" y="68807"/>
                </a:lnTo>
                <a:lnTo>
                  <a:pt x="4022" y="74446"/>
                </a:lnTo>
                <a:lnTo>
                  <a:pt x="2682" y="79158"/>
                </a:lnTo>
                <a:lnTo>
                  <a:pt x="1788" y="83252"/>
                </a:lnTo>
                <a:lnTo>
                  <a:pt x="1192" y="86934"/>
                </a:lnTo>
                <a:lnTo>
                  <a:pt x="795" y="90341"/>
                </a:lnTo>
                <a:lnTo>
                  <a:pt x="530" y="93564"/>
                </a:lnTo>
                <a:lnTo>
                  <a:pt x="354" y="96666"/>
                </a:lnTo>
                <a:lnTo>
                  <a:pt x="157" y="102652"/>
                </a:lnTo>
                <a:lnTo>
                  <a:pt x="3" y="119509"/>
                </a:lnTo>
                <a:lnTo>
                  <a:pt x="1" y="124854"/>
                </a:lnTo>
                <a:lnTo>
                  <a:pt x="0" y="87100"/>
                </a:lnTo>
                <a:lnTo>
                  <a:pt x="953" y="81879"/>
                </a:lnTo>
                <a:lnTo>
                  <a:pt x="2540" y="76493"/>
                </a:lnTo>
                <a:lnTo>
                  <a:pt x="4552" y="70998"/>
                </a:lnTo>
                <a:lnTo>
                  <a:pt x="6844" y="66382"/>
                </a:lnTo>
                <a:lnTo>
                  <a:pt x="9326" y="62352"/>
                </a:lnTo>
                <a:lnTo>
                  <a:pt x="11932" y="58713"/>
                </a:lnTo>
                <a:lnTo>
                  <a:pt x="13670" y="54382"/>
                </a:lnTo>
                <a:lnTo>
                  <a:pt x="14829" y="49589"/>
                </a:lnTo>
                <a:lnTo>
                  <a:pt x="15601" y="44489"/>
                </a:lnTo>
                <a:lnTo>
                  <a:pt x="17068" y="39184"/>
                </a:lnTo>
                <a:lnTo>
                  <a:pt x="18999" y="33743"/>
                </a:lnTo>
                <a:lnTo>
                  <a:pt x="21239" y="28210"/>
                </a:lnTo>
                <a:lnTo>
                  <a:pt x="23684" y="23569"/>
                </a:lnTo>
                <a:lnTo>
                  <a:pt x="26267" y="19523"/>
                </a:lnTo>
                <a:lnTo>
                  <a:pt x="28941" y="15872"/>
                </a:lnTo>
                <a:lnTo>
                  <a:pt x="31677" y="13439"/>
                </a:lnTo>
                <a:lnTo>
                  <a:pt x="34453" y="11817"/>
                </a:lnTo>
                <a:lnTo>
                  <a:pt x="37257" y="10735"/>
                </a:lnTo>
                <a:lnTo>
                  <a:pt x="40078" y="9062"/>
                </a:lnTo>
                <a:lnTo>
                  <a:pt x="42911" y="6993"/>
                </a:lnTo>
                <a:lnTo>
                  <a:pt x="45753" y="4662"/>
                </a:lnTo>
                <a:lnTo>
                  <a:pt x="48600" y="3108"/>
                </a:lnTo>
                <a:lnTo>
                  <a:pt x="51450" y="2072"/>
                </a:lnTo>
                <a:lnTo>
                  <a:pt x="54303" y="1381"/>
                </a:lnTo>
                <a:lnTo>
                  <a:pt x="57157" y="920"/>
                </a:lnTo>
                <a:lnTo>
                  <a:pt x="60012" y="614"/>
                </a:lnTo>
                <a:lnTo>
                  <a:pt x="62868" y="409"/>
                </a:lnTo>
                <a:lnTo>
                  <a:pt x="64772" y="1225"/>
                </a:lnTo>
                <a:lnTo>
                  <a:pt x="66042" y="2722"/>
                </a:lnTo>
                <a:lnTo>
                  <a:pt x="66888" y="4672"/>
                </a:lnTo>
                <a:lnTo>
                  <a:pt x="68405" y="6924"/>
                </a:lnTo>
                <a:lnTo>
                  <a:pt x="70368" y="9379"/>
                </a:lnTo>
                <a:lnTo>
                  <a:pt x="72630" y="11967"/>
                </a:lnTo>
                <a:lnTo>
                  <a:pt x="74138" y="14645"/>
                </a:lnTo>
                <a:lnTo>
                  <a:pt x="75143" y="17383"/>
                </a:lnTo>
                <a:lnTo>
                  <a:pt x="75813" y="20161"/>
                </a:lnTo>
                <a:lnTo>
                  <a:pt x="77212" y="22966"/>
                </a:lnTo>
                <a:lnTo>
                  <a:pt x="79097" y="25788"/>
                </a:lnTo>
                <a:lnTo>
                  <a:pt x="81307" y="28622"/>
                </a:lnTo>
                <a:lnTo>
                  <a:pt x="82780" y="32416"/>
                </a:lnTo>
                <a:lnTo>
                  <a:pt x="83762" y="36851"/>
                </a:lnTo>
                <a:lnTo>
                  <a:pt x="84416" y="41712"/>
                </a:lnTo>
                <a:lnTo>
                  <a:pt x="85805" y="46858"/>
                </a:lnTo>
                <a:lnTo>
                  <a:pt x="87684" y="52193"/>
                </a:lnTo>
                <a:lnTo>
                  <a:pt x="89889" y="57655"/>
                </a:lnTo>
                <a:lnTo>
                  <a:pt x="90406" y="63202"/>
                </a:lnTo>
                <a:lnTo>
                  <a:pt x="89798" y="68805"/>
                </a:lnTo>
                <a:lnTo>
                  <a:pt x="88441" y="74444"/>
                </a:lnTo>
                <a:lnTo>
                  <a:pt x="87536" y="80110"/>
                </a:lnTo>
                <a:lnTo>
                  <a:pt x="86932" y="85791"/>
                </a:lnTo>
                <a:lnTo>
                  <a:pt x="86530" y="91484"/>
                </a:lnTo>
                <a:lnTo>
                  <a:pt x="86083" y="100349"/>
                </a:lnTo>
                <a:lnTo>
                  <a:pt x="85964" y="104047"/>
                </a:lnTo>
                <a:lnTo>
                  <a:pt x="84932" y="107465"/>
                </a:lnTo>
                <a:lnTo>
                  <a:pt x="83291" y="110695"/>
                </a:lnTo>
                <a:lnTo>
                  <a:pt x="81245" y="113802"/>
                </a:lnTo>
                <a:lnTo>
                  <a:pt x="79881" y="116825"/>
                </a:lnTo>
                <a:lnTo>
                  <a:pt x="78972" y="119793"/>
                </a:lnTo>
                <a:lnTo>
                  <a:pt x="77153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53"/>
          <p:cNvSpPr/>
          <p:nvPr/>
        </p:nvSpPr>
        <p:spPr>
          <a:xfrm>
            <a:off x="2557462" y="2125980"/>
            <a:ext cx="111443" cy="25718"/>
          </a:xfrm>
          <a:custGeom>
            <a:avLst/>
            <a:gdLst/>
            <a:ahLst/>
            <a:cxnLst/>
            <a:rect l="0" t="0" r="0" b="0"/>
            <a:pathLst>
              <a:path w="111443" h="25718">
                <a:moveTo>
                  <a:pt x="0" y="25717"/>
                </a:moveTo>
                <a:lnTo>
                  <a:pt x="7381" y="18336"/>
                </a:lnTo>
                <a:lnTo>
                  <a:pt x="10583" y="17674"/>
                </a:lnTo>
                <a:lnTo>
                  <a:pt x="12770" y="17498"/>
                </a:lnTo>
                <a:lnTo>
                  <a:pt x="15181" y="16427"/>
                </a:lnTo>
                <a:lnTo>
                  <a:pt x="17741" y="14762"/>
                </a:lnTo>
                <a:lnTo>
                  <a:pt x="20400" y="12698"/>
                </a:lnTo>
                <a:lnTo>
                  <a:pt x="23125" y="11323"/>
                </a:lnTo>
                <a:lnTo>
                  <a:pt x="25894" y="10406"/>
                </a:lnTo>
                <a:lnTo>
                  <a:pt x="28693" y="9795"/>
                </a:lnTo>
                <a:lnTo>
                  <a:pt x="31511" y="9387"/>
                </a:lnTo>
                <a:lnTo>
                  <a:pt x="34342" y="9115"/>
                </a:lnTo>
                <a:lnTo>
                  <a:pt x="37182" y="8934"/>
                </a:lnTo>
                <a:lnTo>
                  <a:pt x="45418" y="8733"/>
                </a:lnTo>
                <a:lnTo>
                  <a:pt x="50281" y="8680"/>
                </a:lnTo>
                <a:lnTo>
                  <a:pt x="54476" y="7691"/>
                </a:lnTo>
                <a:lnTo>
                  <a:pt x="58225" y="6080"/>
                </a:lnTo>
                <a:lnTo>
                  <a:pt x="61676" y="4053"/>
                </a:lnTo>
                <a:lnTo>
                  <a:pt x="64930" y="2702"/>
                </a:lnTo>
                <a:lnTo>
                  <a:pt x="68052" y="1801"/>
                </a:lnTo>
                <a:lnTo>
                  <a:pt x="71085" y="1201"/>
                </a:lnTo>
                <a:lnTo>
                  <a:pt x="74060" y="800"/>
                </a:lnTo>
                <a:lnTo>
                  <a:pt x="76996" y="533"/>
                </a:lnTo>
                <a:lnTo>
                  <a:pt x="79906" y="355"/>
                </a:lnTo>
                <a:lnTo>
                  <a:pt x="85679" y="158"/>
                </a:lnTo>
                <a:lnTo>
                  <a:pt x="97146" y="31"/>
                </a:lnTo>
                <a:lnTo>
                  <a:pt x="11144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54"/>
          <p:cNvSpPr/>
          <p:nvPr/>
        </p:nvSpPr>
        <p:spPr>
          <a:xfrm>
            <a:off x="2586813" y="2185987"/>
            <a:ext cx="167817" cy="17137"/>
          </a:xfrm>
          <a:custGeom>
            <a:avLst/>
            <a:gdLst/>
            <a:ahLst/>
            <a:cxnLst/>
            <a:rect l="0" t="0" r="0" b="0"/>
            <a:pathLst>
              <a:path w="167817" h="17137">
                <a:moveTo>
                  <a:pt x="4939" y="8573"/>
                </a:moveTo>
                <a:lnTo>
                  <a:pt x="4939" y="13124"/>
                </a:lnTo>
                <a:lnTo>
                  <a:pt x="3987" y="14464"/>
                </a:lnTo>
                <a:lnTo>
                  <a:pt x="2399" y="15358"/>
                </a:lnTo>
                <a:lnTo>
                  <a:pt x="388" y="15953"/>
                </a:lnTo>
                <a:lnTo>
                  <a:pt x="0" y="16351"/>
                </a:lnTo>
                <a:lnTo>
                  <a:pt x="694" y="16615"/>
                </a:lnTo>
                <a:lnTo>
                  <a:pt x="4005" y="16910"/>
                </a:lnTo>
                <a:lnTo>
                  <a:pt x="8651" y="17040"/>
                </a:lnTo>
                <a:lnTo>
                  <a:pt x="29567" y="17136"/>
                </a:lnTo>
                <a:lnTo>
                  <a:pt x="34693" y="16186"/>
                </a:lnTo>
                <a:lnTo>
                  <a:pt x="40015" y="14601"/>
                </a:lnTo>
                <a:lnTo>
                  <a:pt x="45468" y="12591"/>
                </a:lnTo>
                <a:lnTo>
                  <a:pt x="51008" y="11252"/>
                </a:lnTo>
                <a:lnTo>
                  <a:pt x="56607" y="10359"/>
                </a:lnTo>
                <a:lnTo>
                  <a:pt x="62244" y="9763"/>
                </a:lnTo>
                <a:lnTo>
                  <a:pt x="67908" y="9366"/>
                </a:lnTo>
                <a:lnTo>
                  <a:pt x="73588" y="9102"/>
                </a:lnTo>
                <a:lnTo>
                  <a:pt x="79280" y="8925"/>
                </a:lnTo>
                <a:lnTo>
                  <a:pt x="84980" y="7855"/>
                </a:lnTo>
                <a:lnTo>
                  <a:pt x="90684" y="6189"/>
                </a:lnTo>
                <a:lnTo>
                  <a:pt x="96393" y="4126"/>
                </a:lnTo>
                <a:lnTo>
                  <a:pt x="103055" y="2751"/>
                </a:lnTo>
                <a:lnTo>
                  <a:pt x="110355" y="1834"/>
                </a:lnTo>
                <a:lnTo>
                  <a:pt x="118079" y="1223"/>
                </a:lnTo>
                <a:lnTo>
                  <a:pt x="125133" y="815"/>
                </a:lnTo>
                <a:lnTo>
                  <a:pt x="138051" y="362"/>
                </a:lnTo>
                <a:lnTo>
                  <a:pt x="156944" y="32"/>
                </a:lnTo>
                <a:lnTo>
                  <a:pt x="16781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55"/>
          <p:cNvSpPr/>
          <p:nvPr/>
        </p:nvSpPr>
        <p:spPr>
          <a:xfrm>
            <a:off x="2214745" y="2409259"/>
            <a:ext cx="162695" cy="162339"/>
          </a:xfrm>
          <a:custGeom>
            <a:avLst/>
            <a:gdLst/>
            <a:ahLst/>
            <a:cxnLst/>
            <a:rect l="0" t="0" r="0" b="0"/>
            <a:pathLst>
              <a:path w="162695" h="162339">
                <a:moveTo>
                  <a:pt x="94114" y="25330"/>
                </a:moveTo>
                <a:lnTo>
                  <a:pt x="94114" y="4019"/>
                </a:lnTo>
                <a:lnTo>
                  <a:pt x="93162" y="2550"/>
                </a:lnTo>
                <a:lnTo>
                  <a:pt x="91574" y="1571"/>
                </a:lnTo>
                <a:lnTo>
                  <a:pt x="86734" y="0"/>
                </a:lnTo>
                <a:lnTo>
                  <a:pt x="83531" y="2325"/>
                </a:lnTo>
                <a:lnTo>
                  <a:pt x="81344" y="4279"/>
                </a:lnTo>
                <a:lnTo>
                  <a:pt x="77981" y="6534"/>
                </a:lnTo>
                <a:lnTo>
                  <a:pt x="73834" y="8989"/>
                </a:lnTo>
                <a:lnTo>
                  <a:pt x="69164" y="11579"/>
                </a:lnTo>
                <a:lnTo>
                  <a:pt x="65098" y="15210"/>
                </a:lnTo>
                <a:lnTo>
                  <a:pt x="61436" y="19536"/>
                </a:lnTo>
                <a:lnTo>
                  <a:pt x="58041" y="24325"/>
                </a:lnTo>
                <a:lnTo>
                  <a:pt x="53873" y="28470"/>
                </a:lnTo>
                <a:lnTo>
                  <a:pt x="49189" y="32186"/>
                </a:lnTo>
                <a:lnTo>
                  <a:pt x="44162" y="35616"/>
                </a:lnTo>
                <a:lnTo>
                  <a:pt x="39858" y="40760"/>
                </a:lnTo>
                <a:lnTo>
                  <a:pt x="36036" y="47047"/>
                </a:lnTo>
                <a:lnTo>
                  <a:pt x="32535" y="54096"/>
                </a:lnTo>
                <a:lnTo>
                  <a:pt x="28297" y="60700"/>
                </a:lnTo>
                <a:lnTo>
                  <a:pt x="23566" y="67008"/>
                </a:lnTo>
                <a:lnTo>
                  <a:pt x="18507" y="73118"/>
                </a:lnTo>
                <a:lnTo>
                  <a:pt x="14182" y="79096"/>
                </a:lnTo>
                <a:lnTo>
                  <a:pt x="10346" y="84987"/>
                </a:lnTo>
                <a:lnTo>
                  <a:pt x="6837" y="90819"/>
                </a:lnTo>
                <a:lnTo>
                  <a:pt x="4497" y="96612"/>
                </a:lnTo>
                <a:lnTo>
                  <a:pt x="2937" y="102379"/>
                </a:lnTo>
                <a:lnTo>
                  <a:pt x="1897" y="108129"/>
                </a:lnTo>
                <a:lnTo>
                  <a:pt x="1204" y="113867"/>
                </a:lnTo>
                <a:lnTo>
                  <a:pt x="742" y="119597"/>
                </a:lnTo>
                <a:lnTo>
                  <a:pt x="228" y="130092"/>
                </a:lnTo>
                <a:lnTo>
                  <a:pt x="0" y="137931"/>
                </a:lnTo>
                <a:lnTo>
                  <a:pt x="891" y="141355"/>
                </a:lnTo>
                <a:lnTo>
                  <a:pt x="2438" y="144590"/>
                </a:lnTo>
                <a:lnTo>
                  <a:pt x="4422" y="147700"/>
                </a:lnTo>
                <a:lnTo>
                  <a:pt x="6697" y="150725"/>
                </a:lnTo>
                <a:lnTo>
                  <a:pt x="9166" y="153694"/>
                </a:lnTo>
                <a:lnTo>
                  <a:pt x="11765" y="156627"/>
                </a:lnTo>
                <a:lnTo>
                  <a:pt x="14450" y="158581"/>
                </a:lnTo>
                <a:lnTo>
                  <a:pt x="17192" y="159884"/>
                </a:lnTo>
                <a:lnTo>
                  <a:pt x="19973" y="160753"/>
                </a:lnTo>
                <a:lnTo>
                  <a:pt x="23732" y="161332"/>
                </a:lnTo>
                <a:lnTo>
                  <a:pt x="28143" y="161718"/>
                </a:lnTo>
                <a:lnTo>
                  <a:pt x="37171" y="162147"/>
                </a:lnTo>
                <a:lnTo>
                  <a:pt x="44359" y="162338"/>
                </a:lnTo>
                <a:lnTo>
                  <a:pt x="47609" y="161436"/>
                </a:lnTo>
                <a:lnTo>
                  <a:pt x="50728" y="159883"/>
                </a:lnTo>
                <a:lnTo>
                  <a:pt x="53761" y="157894"/>
                </a:lnTo>
                <a:lnTo>
                  <a:pt x="56734" y="155617"/>
                </a:lnTo>
                <a:lnTo>
                  <a:pt x="59669" y="153146"/>
                </a:lnTo>
                <a:lnTo>
                  <a:pt x="62578" y="150545"/>
                </a:lnTo>
                <a:lnTo>
                  <a:pt x="66423" y="147860"/>
                </a:lnTo>
                <a:lnTo>
                  <a:pt x="70891" y="145117"/>
                </a:lnTo>
                <a:lnTo>
                  <a:pt x="75775" y="142336"/>
                </a:lnTo>
                <a:lnTo>
                  <a:pt x="79030" y="138576"/>
                </a:lnTo>
                <a:lnTo>
                  <a:pt x="81201" y="134165"/>
                </a:lnTo>
                <a:lnTo>
                  <a:pt x="82648" y="129319"/>
                </a:lnTo>
                <a:lnTo>
                  <a:pt x="84565" y="124184"/>
                </a:lnTo>
                <a:lnTo>
                  <a:pt x="86796" y="118856"/>
                </a:lnTo>
                <a:lnTo>
                  <a:pt x="89235" y="113398"/>
                </a:lnTo>
                <a:lnTo>
                  <a:pt x="94486" y="102254"/>
                </a:lnTo>
                <a:lnTo>
                  <a:pt x="105618" y="79578"/>
                </a:lnTo>
                <a:lnTo>
                  <a:pt x="107498" y="73878"/>
                </a:lnTo>
                <a:lnTo>
                  <a:pt x="108752" y="68173"/>
                </a:lnTo>
                <a:lnTo>
                  <a:pt x="109588" y="62465"/>
                </a:lnTo>
                <a:lnTo>
                  <a:pt x="110145" y="57707"/>
                </a:lnTo>
                <a:lnTo>
                  <a:pt x="110516" y="53582"/>
                </a:lnTo>
                <a:lnTo>
                  <a:pt x="110764" y="49880"/>
                </a:lnTo>
                <a:lnTo>
                  <a:pt x="110929" y="46459"/>
                </a:lnTo>
                <a:lnTo>
                  <a:pt x="111113" y="40119"/>
                </a:lnTo>
                <a:lnTo>
                  <a:pt x="111258" y="25483"/>
                </a:lnTo>
                <a:lnTo>
                  <a:pt x="111259" y="45486"/>
                </a:lnTo>
                <a:lnTo>
                  <a:pt x="112212" y="48292"/>
                </a:lnTo>
                <a:lnTo>
                  <a:pt x="113799" y="51116"/>
                </a:lnTo>
                <a:lnTo>
                  <a:pt x="115811" y="53951"/>
                </a:lnTo>
                <a:lnTo>
                  <a:pt x="117151" y="57746"/>
                </a:lnTo>
                <a:lnTo>
                  <a:pt x="118045" y="62181"/>
                </a:lnTo>
                <a:lnTo>
                  <a:pt x="118640" y="67042"/>
                </a:lnTo>
                <a:lnTo>
                  <a:pt x="119990" y="71236"/>
                </a:lnTo>
                <a:lnTo>
                  <a:pt x="121842" y="74984"/>
                </a:lnTo>
                <a:lnTo>
                  <a:pt x="124030" y="78435"/>
                </a:lnTo>
                <a:lnTo>
                  <a:pt x="125488" y="82641"/>
                </a:lnTo>
                <a:lnTo>
                  <a:pt x="126460" y="87350"/>
                </a:lnTo>
                <a:lnTo>
                  <a:pt x="127108" y="92395"/>
                </a:lnTo>
                <a:lnTo>
                  <a:pt x="128493" y="96710"/>
                </a:lnTo>
                <a:lnTo>
                  <a:pt x="130368" y="100539"/>
                </a:lnTo>
                <a:lnTo>
                  <a:pt x="132571" y="104045"/>
                </a:lnTo>
                <a:lnTo>
                  <a:pt x="134992" y="108287"/>
                </a:lnTo>
                <a:lnTo>
                  <a:pt x="140222" y="118080"/>
                </a:lnTo>
                <a:lnTo>
                  <a:pt x="142951" y="122406"/>
                </a:lnTo>
                <a:lnTo>
                  <a:pt x="145722" y="126243"/>
                </a:lnTo>
                <a:lnTo>
                  <a:pt x="148522" y="129753"/>
                </a:lnTo>
                <a:lnTo>
                  <a:pt x="151341" y="133045"/>
                </a:lnTo>
                <a:lnTo>
                  <a:pt x="154173" y="136193"/>
                </a:lnTo>
                <a:lnTo>
                  <a:pt x="161011" y="143538"/>
                </a:lnTo>
                <a:lnTo>
                  <a:pt x="161572" y="145093"/>
                </a:lnTo>
                <a:lnTo>
                  <a:pt x="161946" y="147082"/>
                </a:lnTo>
                <a:lnTo>
                  <a:pt x="162694" y="1539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56"/>
          <p:cNvSpPr/>
          <p:nvPr/>
        </p:nvSpPr>
        <p:spPr>
          <a:xfrm>
            <a:off x="2429376" y="2418636"/>
            <a:ext cx="153804" cy="135465"/>
          </a:xfrm>
          <a:custGeom>
            <a:avLst/>
            <a:gdLst/>
            <a:ahLst/>
            <a:cxnLst/>
            <a:rect l="0" t="0" r="0" b="0"/>
            <a:pathLst>
              <a:path w="153804" h="135465">
                <a:moveTo>
                  <a:pt x="85224" y="7381"/>
                </a:moveTo>
                <a:lnTo>
                  <a:pt x="85224" y="0"/>
                </a:lnTo>
                <a:lnTo>
                  <a:pt x="85224" y="3713"/>
                </a:lnTo>
                <a:lnTo>
                  <a:pt x="84271" y="4935"/>
                </a:lnTo>
                <a:lnTo>
                  <a:pt x="82684" y="5751"/>
                </a:lnTo>
                <a:lnTo>
                  <a:pt x="80673" y="6294"/>
                </a:lnTo>
                <a:lnTo>
                  <a:pt x="75898" y="9438"/>
                </a:lnTo>
                <a:lnTo>
                  <a:pt x="73292" y="11610"/>
                </a:lnTo>
                <a:lnTo>
                  <a:pt x="69649" y="14010"/>
                </a:lnTo>
                <a:lnTo>
                  <a:pt x="65316" y="16563"/>
                </a:lnTo>
                <a:lnTo>
                  <a:pt x="60522" y="19217"/>
                </a:lnTo>
                <a:lnTo>
                  <a:pt x="56373" y="22892"/>
                </a:lnTo>
                <a:lnTo>
                  <a:pt x="52655" y="27247"/>
                </a:lnTo>
                <a:lnTo>
                  <a:pt x="49224" y="32055"/>
                </a:lnTo>
                <a:lnTo>
                  <a:pt x="45983" y="37165"/>
                </a:lnTo>
                <a:lnTo>
                  <a:pt x="42871" y="42477"/>
                </a:lnTo>
                <a:lnTo>
                  <a:pt x="39844" y="47923"/>
                </a:lnTo>
                <a:lnTo>
                  <a:pt x="33940" y="59055"/>
                </a:lnTo>
                <a:lnTo>
                  <a:pt x="31032" y="64690"/>
                </a:lnTo>
                <a:lnTo>
                  <a:pt x="28141" y="69400"/>
                </a:lnTo>
                <a:lnTo>
                  <a:pt x="25261" y="73492"/>
                </a:lnTo>
                <a:lnTo>
                  <a:pt x="22388" y="77173"/>
                </a:lnTo>
                <a:lnTo>
                  <a:pt x="19521" y="81531"/>
                </a:lnTo>
                <a:lnTo>
                  <a:pt x="16657" y="86342"/>
                </a:lnTo>
                <a:lnTo>
                  <a:pt x="13795" y="91454"/>
                </a:lnTo>
                <a:lnTo>
                  <a:pt x="10934" y="95815"/>
                </a:lnTo>
                <a:lnTo>
                  <a:pt x="8075" y="99674"/>
                </a:lnTo>
                <a:lnTo>
                  <a:pt x="5216" y="103200"/>
                </a:lnTo>
                <a:lnTo>
                  <a:pt x="3310" y="106503"/>
                </a:lnTo>
                <a:lnTo>
                  <a:pt x="2040" y="109657"/>
                </a:lnTo>
                <a:lnTo>
                  <a:pt x="1193" y="112713"/>
                </a:lnTo>
                <a:lnTo>
                  <a:pt x="628" y="115702"/>
                </a:lnTo>
                <a:lnTo>
                  <a:pt x="251" y="118648"/>
                </a:lnTo>
                <a:lnTo>
                  <a:pt x="0" y="121564"/>
                </a:lnTo>
                <a:lnTo>
                  <a:pt x="786" y="124460"/>
                </a:lnTo>
                <a:lnTo>
                  <a:pt x="2262" y="127344"/>
                </a:lnTo>
                <a:lnTo>
                  <a:pt x="6923" y="134265"/>
                </a:lnTo>
                <a:lnTo>
                  <a:pt x="8258" y="134833"/>
                </a:lnTo>
                <a:lnTo>
                  <a:pt x="12282" y="135464"/>
                </a:lnTo>
                <a:lnTo>
                  <a:pt x="15641" y="134680"/>
                </a:lnTo>
                <a:lnTo>
                  <a:pt x="19785" y="133204"/>
                </a:lnTo>
                <a:lnTo>
                  <a:pt x="24453" y="131268"/>
                </a:lnTo>
                <a:lnTo>
                  <a:pt x="28517" y="129978"/>
                </a:lnTo>
                <a:lnTo>
                  <a:pt x="32179" y="129117"/>
                </a:lnTo>
                <a:lnTo>
                  <a:pt x="35573" y="128543"/>
                </a:lnTo>
                <a:lnTo>
                  <a:pt x="39741" y="127208"/>
                </a:lnTo>
                <a:lnTo>
                  <a:pt x="44424" y="125366"/>
                </a:lnTo>
                <a:lnTo>
                  <a:pt x="49451" y="123185"/>
                </a:lnTo>
                <a:lnTo>
                  <a:pt x="60117" y="118222"/>
                </a:lnTo>
                <a:lnTo>
                  <a:pt x="65628" y="115565"/>
                </a:lnTo>
                <a:lnTo>
                  <a:pt x="70255" y="112841"/>
                </a:lnTo>
                <a:lnTo>
                  <a:pt x="74292" y="110073"/>
                </a:lnTo>
                <a:lnTo>
                  <a:pt x="77936" y="107275"/>
                </a:lnTo>
                <a:lnTo>
                  <a:pt x="82270" y="104457"/>
                </a:lnTo>
                <a:lnTo>
                  <a:pt x="87065" y="101626"/>
                </a:lnTo>
                <a:lnTo>
                  <a:pt x="92166" y="98786"/>
                </a:lnTo>
                <a:lnTo>
                  <a:pt x="98424" y="96893"/>
                </a:lnTo>
                <a:lnTo>
                  <a:pt x="105454" y="95630"/>
                </a:lnTo>
                <a:lnTo>
                  <a:pt x="112998" y="94789"/>
                </a:lnTo>
                <a:lnTo>
                  <a:pt x="118980" y="93275"/>
                </a:lnTo>
                <a:lnTo>
                  <a:pt x="123920" y="91314"/>
                </a:lnTo>
                <a:lnTo>
                  <a:pt x="128166" y="89054"/>
                </a:lnTo>
                <a:lnTo>
                  <a:pt x="131949" y="86594"/>
                </a:lnTo>
                <a:lnTo>
                  <a:pt x="135424" y="84003"/>
                </a:lnTo>
                <a:lnTo>
                  <a:pt x="138693" y="81322"/>
                </a:lnTo>
                <a:lnTo>
                  <a:pt x="141825" y="79535"/>
                </a:lnTo>
                <a:lnTo>
                  <a:pt x="144865" y="78344"/>
                </a:lnTo>
                <a:lnTo>
                  <a:pt x="153803" y="759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57"/>
          <p:cNvSpPr/>
          <p:nvPr/>
        </p:nvSpPr>
        <p:spPr>
          <a:xfrm>
            <a:off x="3551875" y="2023110"/>
            <a:ext cx="145602" cy="214268"/>
          </a:xfrm>
          <a:custGeom>
            <a:avLst/>
            <a:gdLst/>
            <a:ahLst/>
            <a:cxnLst/>
            <a:rect l="0" t="0" r="0" b="0"/>
            <a:pathLst>
              <a:path w="145602" h="214268">
                <a:moveTo>
                  <a:pt x="51432" y="0"/>
                </a:moveTo>
                <a:lnTo>
                  <a:pt x="51432" y="20151"/>
                </a:lnTo>
                <a:lnTo>
                  <a:pt x="50480" y="23911"/>
                </a:lnTo>
                <a:lnTo>
                  <a:pt x="48892" y="28323"/>
                </a:lnTo>
                <a:lnTo>
                  <a:pt x="46882" y="33169"/>
                </a:lnTo>
                <a:lnTo>
                  <a:pt x="45541" y="38305"/>
                </a:lnTo>
                <a:lnTo>
                  <a:pt x="44647" y="43634"/>
                </a:lnTo>
                <a:lnTo>
                  <a:pt x="44051" y="49092"/>
                </a:lnTo>
                <a:lnTo>
                  <a:pt x="42702" y="55588"/>
                </a:lnTo>
                <a:lnTo>
                  <a:pt x="40849" y="62776"/>
                </a:lnTo>
                <a:lnTo>
                  <a:pt x="38662" y="70425"/>
                </a:lnTo>
                <a:lnTo>
                  <a:pt x="37203" y="77430"/>
                </a:lnTo>
                <a:lnTo>
                  <a:pt x="36231" y="84005"/>
                </a:lnTo>
                <a:lnTo>
                  <a:pt x="35583" y="90293"/>
                </a:lnTo>
                <a:lnTo>
                  <a:pt x="35151" y="97343"/>
                </a:lnTo>
                <a:lnTo>
                  <a:pt x="34671" y="112796"/>
                </a:lnTo>
                <a:lnTo>
                  <a:pt x="33591" y="119965"/>
                </a:lnTo>
                <a:lnTo>
                  <a:pt x="31918" y="126649"/>
                </a:lnTo>
                <a:lnTo>
                  <a:pt x="29850" y="133010"/>
                </a:lnTo>
                <a:lnTo>
                  <a:pt x="28471" y="139156"/>
                </a:lnTo>
                <a:lnTo>
                  <a:pt x="27553" y="145158"/>
                </a:lnTo>
                <a:lnTo>
                  <a:pt x="26940" y="151064"/>
                </a:lnTo>
                <a:lnTo>
                  <a:pt x="25579" y="155954"/>
                </a:lnTo>
                <a:lnTo>
                  <a:pt x="23719" y="160167"/>
                </a:lnTo>
                <a:lnTo>
                  <a:pt x="21527" y="163928"/>
                </a:lnTo>
                <a:lnTo>
                  <a:pt x="20065" y="168340"/>
                </a:lnTo>
                <a:lnTo>
                  <a:pt x="19091" y="173187"/>
                </a:lnTo>
                <a:lnTo>
                  <a:pt x="18441" y="178323"/>
                </a:lnTo>
                <a:lnTo>
                  <a:pt x="17055" y="182699"/>
                </a:lnTo>
                <a:lnTo>
                  <a:pt x="15179" y="186569"/>
                </a:lnTo>
                <a:lnTo>
                  <a:pt x="12976" y="190102"/>
                </a:lnTo>
                <a:lnTo>
                  <a:pt x="10528" y="196567"/>
                </a:lnTo>
                <a:lnTo>
                  <a:pt x="9875" y="199625"/>
                </a:lnTo>
                <a:lnTo>
                  <a:pt x="6610" y="205562"/>
                </a:lnTo>
                <a:lnTo>
                  <a:pt x="31" y="214267"/>
                </a:lnTo>
                <a:lnTo>
                  <a:pt x="0" y="202376"/>
                </a:lnTo>
                <a:lnTo>
                  <a:pt x="951" y="199687"/>
                </a:lnTo>
                <a:lnTo>
                  <a:pt x="4549" y="194160"/>
                </a:lnTo>
                <a:lnTo>
                  <a:pt x="6841" y="190400"/>
                </a:lnTo>
                <a:lnTo>
                  <a:pt x="9322" y="185988"/>
                </a:lnTo>
                <a:lnTo>
                  <a:pt x="11929" y="181142"/>
                </a:lnTo>
                <a:lnTo>
                  <a:pt x="13667" y="176959"/>
                </a:lnTo>
                <a:lnTo>
                  <a:pt x="14825" y="173217"/>
                </a:lnTo>
                <a:lnTo>
                  <a:pt x="15597" y="169771"/>
                </a:lnTo>
                <a:lnTo>
                  <a:pt x="17064" y="165568"/>
                </a:lnTo>
                <a:lnTo>
                  <a:pt x="18996" y="160861"/>
                </a:lnTo>
                <a:lnTo>
                  <a:pt x="21235" y="155818"/>
                </a:lnTo>
                <a:lnTo>
                  <a:pt x="26264" y="145135"/>
                </a:lnTo>
                <a:lnTo>
                  <a:pt x="28938" y="139619"/>
                </a:lnTo>
                <a:lnTo>
                  <a:pt x="31674" y="134989"/>
                </a:lnTo>
                <a:lnTo>
                  <a:pt x="34450" y="130950"/>
                </a:lnTo>
                <a:lnTo>
                  <a:pt x="37253" y="127305"/>
                </a:lnTo>
                <a:lnTo>
                  <a:pt x="41027" y="123922"/>
                </a:lnTo>
                <a:lnTo>
                  <a:pt x="45448" y="120715"/>
                </a:lnTo>
                <a:lnTo>
                  <a:pt x="50300" y="117624"/>
                </a:lnTo>
                <a:lnTo>
                  <a:pt x="55440" y="114611"/>
                </a:lnTo>
                <a:lnTo>
                  <a:pt x="60771" y="111650"/>
                </a:lnTo>
                <a:lnTo>
                  <a:pt x="66231" y="108723"/>
                </a:lnTo>
                <a:lnTo>
                  <a:pt x="71775" y="106772"/>
                </a:lnTo>
                <a:lnTo>
                  <a:pt x="77377" y="105471"/>
                </a:lnTo>
                <a:lnTo>
                  <a:pt x="83016" y="104604"/>
                </a:lnTo>
                <a:lnTo>
                  <a:pt x="88681" y="104026"/>
                </a:lnTo>
                <a:lnTo>
                  <a:pt x="94362" y="103640"/>
                </a:lnTo>
                <a:lnTo>
                  <a:pt x="104802" y="103212"/>
                </a:lnTo>
                <a:lnTo>
                  <a:pt x="112617" y="103022"/>
                </a:lnTo>
                <a:lnTo>
                  <a:pt x="126923" y="102915"/>
                </a:lnTo>
                <a:lnTo>
                  <a:pt x="130334" y="103852"/>
                </a:lnTo>
                <a:lnTo>
                  <a:pt x="132609" y="105430"/>
                </a:lnTo>
                <a:lnTo>
                  <a:pt x="136088" y="109722"/>
                </a:lnTo>
                <a:lnTo>
                  <a:pt x="138349" y="112201"/>
                </a:lnTo>
                <a:lnTo>
                  <a:pt x="144272" y="118471"/>
                </a:lnTo>
                <a:lnTo>
                  <a:pt x="145082" y="124409"/>
                </a:lnTo>
                <a:lnTo>
                  <a:pt x="145442" y="132445"/>
                </a:lnTo>
                <a:lnTo>
                  <a:pt x="145601" y="139192"/>
                </a:lnTo>
                <a:lnTo>
                  <a:pt x="143739" y="142324"/>
                </a:lnTo>
                <a:lnTo>
                  <a:pt x="140593" y="145365"/>
                </a:lnTo>
                <a:lnTo>
                  <a:pt x="136590" y="148345"/>
                </a:lnTo>
                <a:lnTo>
                  <a:pt x="132969" y="151284"/>
                </a:lnTo>
                <a:lnTo>
                  <a:pt x="129602" y="154196"/>
                </a:lnTo>
                <a:lnTo>
                  <a:pt x="126406" y="157090"/>
                </a:lnTo>
                <a:lnTo>
                  <a:pt x="122370" y="159971"/>
                </a:lnTo>
                <a:lnTo>
                  <a:pt x="117774" y="162845"/>
                </a:lnTo>
                <a:lnTo>
                  <a:pt x="112805" y="165713"/>
                </a:lnTo>
                <a:lnTo>
                  <a:pt x="107587" y="167625"/>
                </a:lnTo>
                <a:lnTo>
                  <a:pt x="102204" y="168900"/>
                </a:lnTo>
                <a:lnTo>
                  <a:pt x="96710" y="169750"/>
                </a:lnTo>
                <a:lnTo>
                  <a:pt x="91142" y="171269"/>
                </a:lnTo>
                <a:lnTo>
                  <a:pt x="85526" y="173234"/>
                </a:lnTo>
                <a:lnTo>
                  <a:pt x="79876" y="175497"/>
                </a:lnTo>
                <a:lnTo>
                  <a:pt x="74205" y="177958"/>
                </a:lnTo>
                <a:lnTo>
                  <a:pt x="62823" y="183232"/>
                </a:lnTo>
                <a:lnTo>
                  <a:pt x="58074" y="185020"/>
                </a:lnTo>
                <a:lnTo>
                  <a:pt x="53955" y="186211"/>
                </a:lnTo>
                <a:lnTo>
                  <a:pt x="50256" y="187006"/>
                </a:lnTo>
                <a:lnTo>
                  <a:pt x="46838" y="187535"/>
                </a:lnTo>
                <a:lnTo>
                  <a:pt x="43607" y="187888"/>
                </a:lnTo>
                <a:lnTo>
                  <a:pt x="40500" y="188124"/>
                </a:lnTo>
                <a:lnTo>
                  <a:pt x="37476" y="188281"/>
                </a:lnTo>
                <a:lnTo>
                  <a:pt x="25714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58"/>
          <p:cNvSpPr/>
          <p:nvPr/>
        </p:nvSpPr>
        <p:spPr>
          <a:xfrm>
            <a:off x="3757612" y="2100262"/>
            <a:ext cx="128589" cy="17146"/>
          </a:xfrm>
          <a:custGeom>
            <a:avLst/>
            <a:gdLst/>
            <a:ahLst/>
            <a:cxnLst/>
            <a:rect l="0" t="0" r="0" b="0"/>
            <a:pathLst>
              <a:path w="128589" h="17146">
                <a:moveTo>
                  <a:pt x="0" y="17145"/>
                </a:moveTo>
                <a:lnTo>
                  <a:pt x="15600" y="17145"/>
                </a:lnTo>
                <a:lnTo>
                  <a:pt x="18020" y="16192"/>
                </a:lnTo>
                <a:lnTo>
                  <a:pt x="21539" y="14605"/>
                </a:lnTo>
                <a:lnTo>
                  <a:pt x="25789" y="12594"/>
                </a:lnTo>
                <a:lnTo>
                  <a:pt x="30528" y="11254"/>
                </a:lnTo>
                <a:lnTo>
                  <a:pt x="35592" y="10360"/>
                </a:lnTo>
                <a:lnTo>
                  <a:pt x="40873" y="9764"/>
                </a:lnTo>
                <a:lnTo>
                  <a:pt x="45346" y="9367"/>
                </a:lnTo>
                <a:lnTo>
                  <a:pt x="49281" y="9102"/>
                </a:lnTo>
                <a:lnTo>
                  <a:pt x="52856" y="8926"/>
                </a:lnTo>
                <a:lnTo>
                  <a:pt x="61909" y="8730"/>
                </a:lnTo>
                <a:lnTo>
                  <a:pt x="66990" y="8677"/>
                </a:lnTo>
                <a:lnTo>
                  <a:pt x="71330" y="7690"/>
                </a:lnTo>
                <a:lnTo>
                  <a:pt x="75176" y="6079"/>
                </a:lnTo>
                <a:lnTo>
                  <a:pt x="78692" y="4053"/>
                </a:lnTo>
                <a:lnTo>
                  <a:pt x="81989" y="2702"/>
                </a:lnTo>
                <a:lnTo>
                  <a:pt x="85139" y="1801"/>
                </a:lnTo>
                <a:lnTo>
                  <a:pt x="88192" y="1201"/>
                </a:lnTo>
                <a:lnTo>
                  <a:pt x="91180" y="801"/>
                </a:lnTo>
                <a:lnTo>
                  <a:pt x="94124" y="534"/>
                </a:lnTo>
                <a:lnTo>
                  <a:pt x="97039" y="356"/>
                </a:lnTo>
                <a:lnTo>
                  <a:pt x="102819" y="158"/>
                </a:lnTo>
                <a:lnTo>
                  <a:pt x="114290" y="31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59"/>
          <p:cNvSpPr/>
          <p:nvPr/>
        </p:nvSpPr>
        <p:spPr>
          <a:xfrm>
            <a:off x="3749039" y="2160270"/>
            <a:ext cx="145734" cy="25718"/>
          </a:xfrm>
          <a:custGeom>
            <a:avLst/>
            <a:gdLst/>
            <a:ahLst/>
            <a:cxnLst/>
            <a:rect l="0" t="0" r="0" b="0"/>
            <a:pathLst>
              <a:path w="145734" h="25718">
                <a:moveTo>
                  <a:pt x="0" y="25717"/>
                </a:moveTo>
                <a:lnTo>
                  <a:pt x="32332" y="25717"/>
                </a:lnTo>
                <a:lnTo>
                  <a:pt x="37748" y="24765"/>
                </a:lnTo>
                <a:lnTo>
                  <a:pt x="43263" y="23177"/>
                </a:lnTo>
                <a:lnTo>
                  <a:pt x="48845" y="21166"/>
                </a:lnTo>
                <a:lnTo>
                  <a:pt x="55423" y="19826"/>
                </a:lnTo>
                <a:lnTo>
                  <a:pt x="62667" y="18932"/>
                </a:lnTo>
                <a:lnTo>
                  <a:pt x="70353" y="18336"/>
                </a:lnTo>
                <a:lnTo>
                  <a:pt x="77382" y="16986"/>
                </a:lnTo>
                <a:lnTo>
                  <a:pt x="83973" y="15134"/>
                </a:lnTo>
                <a:lnTo>
                  <a:pt x="90272" y="12947"/>
                </a:lnTo>
                <a:lnTo>
                  <a:pt x="96377" y="11489"/>
                </a:lnTo>
                <a:lnTo>
                  <a:pt x="102351" y="10516"/>
                </a:lnTo>
                <a:lnTo>
                  <a:pt x="108239" y="9868"/>
                </a:lnTo>
                <a:lnTo>
                  <a:pt x="114070" y="9436"/>
                </a:lnTo>
                <a:lnTo>
                  <a:pt x="119862" y="9148"/>
                </a:lnTo>
                <a:lnTo>
                  <a:pt x="125628" y="8956"/>
                </a:lnTo>
                <a:lnTo>
                  <a:pt x="129472" y="7875"/>
                </a:lnTo>
                <a:lnTo>
                  <a:pt x="132035" y="6203"/>
                </a:lnTo>
                <a:lnTo>
                  <a:pt x="133743" y="4135"/>
                </a:lnTo>
                <a:lnTo>
                  <a:pt x="135835" y="2757"/>
                </a:lnTo>
                <a:lnTo>
                  <a:pt x="138182" y="1837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60"/>
          <p:cNvSpPr/>
          <p:nvPr/>
        </p:nvSpPr>
        <p:spPr>
          <a:xfrm>
            <a:off x="3406139" y="2384529"/>
            <a:ext cx="265749" cy="127071"/>
          </a:xfrm>
          <a:custGeom>
            <a:avLst/>
            <a:gdLst/>
            <a:ahLst/>
            <a:cxnLst/>
            <a:rect l="0" t="0" r="0" b="0"/>
            <a:pathLst>
              <a:path w="265749" h="127071">
                <a:moveTo>
                  <a:pt x="0" y="15771"/>
                </a:moveTo>
                <a:lnTo>
                  <a:pt x="0" y="50123"/>
                </a:lnTo>
                <a:lnTo>
                  <a:pt x="953" y="53912"/>
                </a:lnTo>
                <a:lnTo>
                  <a:pt x="2540" y="57391"/>
                </a:lnTo>
                <a:lnTo>
                  <a:pt x="4551" y="60662"/>
                </a:lnTo>
                <a:lnTo>
                  <a:pt x="5892" y="64749"/>
                </a:lnTo>
                <a:lnTo>
                  <a:pt x="6786" y="69377"/>
                </a:lnTo>
                <a:lnTo>
                  <a:pt x="7381" y="74368"/>
                </a:lnTo>
                <a:lnTo>
                  <a:pt x="7779" y="78648"/>
                </a:lnTo>
                <a:lnTo>
                  <a:pt x="8044" y="82454"/>
                </a:lnTo>
                <a:lnTo>
                  <a:pt x="8220" y="85944"/>
                </a:lnTo>
                <a:lnTo>
                  <a:pt x="8416" y="94901"/>
                </a:lnTo>
                <a:lnTo>
                  <a:pt x="8573" y="127070"/>
                </a:lnTo>
                <a:lnTo>
                  <a:pt x="11113" y="124610"/>
                </a:lnTo>
                <a:lnTo>
                  <a:pt x="13123" y="122620"/>
                </a:lnTo>
                <a:lnTo>
                  <a:pt x="14464" y="120341"/>
                </a:lnTo>
                <a:lnTo>
                  <a:pt x="15358" y="117869"/>
                </a:lnTo>
                <a:lnTo>
                  <a:pt x="16792" y="111609"/>
                </a:lnTo>
                <a:lnTo>
                  <a:pt x="16910" y="109190"/>
                </a:lnTo>
                <a:lnTo>
                  <a:pt x="17041" y="101423"/>
                </a:lnTo>
                <a:lnTo>
                  <a:pt x="18028" y="97637"/>
                </a:lnTo>
                <a:lnTo>
                  <a:pt x="19639" y="94161"/>
                </a:lnTo>
                <a:lnTo>
                  <a:pt x="21666" y="90891"/>
                </a:lnTo>
                <a:lnTo>
                  <a:pt x="23969" y="87758"/>
                </a:lnTo>
                <a:lnTo>
                  <a:pt x="26457" y="84717"/>
                </a:lnTo>
                <a:lnTo>
                  <a:pt x="29068" y="81738"/>
                </a:lnTo>
                <a:lnTo>
                  <a:pt x="31762" y="77846"/>
                </a:lnTo>
                <a:lnTo>
                  <a:pt x="34509" y="73347"/>
                </a:lnTo>
                <a:lnTo>
                  <a:pt x="37294" y="68442"/>
                </a:lnTo>
                <a:lnTo>
                  <a:pt x="42928" y="57913"/>
                </a:lnTo>
                <a:lnTo>
                  <a:pt x="45764" y="52438"/>
                </a:lnTo>
                <a:lnTo>
                  <a:pt x="47654" y="47835"/>
                </a:lnTo>
                <a:lnTo>
                  <a:pt x="48915" y="43815"/>
                </a:lnTo>
                <a:lnTo>
                  <a:pt x="49755" y="40182"/>
                </a:lnTo>
                <a:lnTo>
                  <a:pt x="51268" y="36807"/>
                </a:lnTo>
                <a:lnTo>
                  <a:pt x="53228" y="33605"/>
                </a:lnTo>
                <a:lnTo>
                  <a:pt x="55488" y="30518"/>
                </a:lnTo>
                <a:lnTo>
                  <a:pt x="57947" y="27507"/>
                </a:lnTo>
                <a:lnTo>
                  <a:pt x="60539" y="24547"/>
                </a:lnTo>
                <a:lnTo>
                  <a:pt x="63220" y="21622"/>
                </a:lnTo>
                <a:lnTo>
                  <a:pt x="68738" y="15831"/>
                </a:lnTo>
                <a:lnTo>
                  <a:pt x="71543" y="12953"/>
                </a:lnTo>
                <a:lnTo>
                  <a:pt x="75318" y="11035"/>
                </a:lnTo>
                <a:lnTo>
                  <a:pt x="79740" y="9756"/>
                </a:lnTo>
                <a:lnTo>
                  <a:pt x="91422" y="7703"/>
                </a:lnTo>
                <a:lnTo>
                  <a:pt x="98100" y="9963"/>
                </a:lnTo>
                <a:lnTo>
                  <a:pt x="102547" y="11898"/>
                </a:lnTo>
                <a:lnTo>
                  <a:pt x="110030" y="14050"/>
                </a:lnTo>
                <a:lnTo>
                  <a:pt x="113358" y="14623"/>
                </a:lnTo>
                <a:lnTo>
                  <a:pt x="115577" y="15958"/>
                </a:lnTo>
                <a:lnTo>
                  <a:pt x="117057" y="17801"/>
                </a:lnTo>
                <a:lnTo>
                  <a:pt x="118043" y="19981"/>
                </a:lnTo>
                <a:lnTo>
                  <a:pt x="119653" y="22388"/>
                </a:lnTo>
                <a:lnTo>
                  <a:pt x="121679" y="24945"/>
                </a:lnTo>
                <a:lnTo>
                  <a:pt x="123982" y="27602"/>
                </a:lnTo>
                <a:lnTo>
                  <a:pt x="126469" y="31278"/>
                </a:lnTo>
                <a:lnTo>
                  <a:pt x="129081" y="35634"/>
                </a:lnTo>
                <a:lnTo>
                  <a:pt x="131774" y="40443"/>
                </a:lnTo>
                <a:lnTo>
                  <a:pt x="133570" y="44601"/>
                </a:lnTo>
                <a:lnTo>
                  <a:pt x="134767" y="48326"/>
                </a:lnTo>
                <a:lnTo>
                  <a:pt x="135564" y="51762"/>
                </a:lnTo>
                <a:lnTo>
                  <a:pt x="136097" y="55957"/>
                </a:lnTo>
                <a:lnTo>
                  <a:pt x="136452" y="60659"/>
                </a:lnTo>
                <a:lnTo>
                  <a:pt x="136845" y="70011"/>
                </a:lnTo>
                <a:lnTo>
                  <a:pt x="137067" y="80631"/>
                </a:lnTo>
                <a:lnTo>
                  <a:pt x="137119" y="86825"/>
                </a:lnTo>
                <a:lnTo>
                  <a:pt x="138086" y="89810"/>
                </a:lnTo>
                <a:lnTo>
                  <a:pt x="139682" y="92753"/>
                </a:lnTo>
                <a:lnTo>
                  <a:pt x="145628" y="101344"/>
                </a:lnTo>
                <a:lnTo>
                  <a:pt x="145686" y="98888"/>
                </a:lnTo>
                <a:lnTo>
                  <a:pt x="145724" y="89551"/>
                </a:lnTo>
                <a:lnTo>
                  <a:pt x="146679" y="86865"/>
                </a:lnTo>
                <a:lnTo>
                  <a:pt x="148269" y="84122"/>
                </a:lnTo>
                <a:lnTo>
                  <a:pt x="150281" y="81341"/>
                </a:lnTo>
                <a:lnTo>
                  <a:pt x="151623" y="78534"/>
                </a:lnTo>
                <a:lnTo>
                  <a:pt x="152517" y="75710"/>
                </a:lnTo>
                <a:lnTo>
                  <a:pt x="153113" y="72876"/>
                </a:lnTo>
                <a:lnTo>
                  <a:pt x="154463" y="70033"/>
                </a:lnTo>
                <a:lnTo>
                  <a:pt x="156316" y="67185"/>
                </a:lnTo>
                <a:lnTo>
                  <a:pt x="158503" y="64335"/>
                </a:lnTo>
                <a:lnTo>
                  <a:pt x="160914" y="60529"/>
                </a:lnTo>
                <a:lnTo>
                  <a:pt x="163473" y="56087"/>
                </a:lnTo>
                <a:lnTo>
                  <a:pt x="166133" y="51221"/>
                </a:lnTo>
                <a:lnTo>
                  <a:pt x="168858" y="47024"/>
                </a:lnTo>
                <a:lnTo>
                  <a:pt x="171627" y="43274"/>
                </a:lnTo>
                <a:lnTo>
                  <a:pt x="174426" y="39821"/>
                </a:lnTo>
                <a:lnTo>
                  <a:pt x="177244" y="35614"/>
                </a:lnTo>
                <a:lnTo>
                  <a:pt x="180075" y="30905"/>
                </a:lnTo>
                <a:lnTo>
                  <a:pt x="182915" y="25860"/>
                </a:lnTo>
                <a:lnTo>
                  <a:pt x="185761" y="21544"/>
                </a:lnTo>
                <a:lnTo>
                  <a:pt x="188611" y="17715"/>
                </a:lnTo>
                <a:lnTo>
                  <a:pt x="191464" y="14209"/>
                </a:lnTo>
                <a:lnTo>
                  <a:pt x="194317" y="11872"/>
                </a:lnTo>
                <a:lnTo>
                  <a:pt x="197173" y="10314"/>
                </a:lnTo>
                <a:lnTo>
                  <a:pt x="200028" y="9276"/>
                </a:lnTo>
                <a:lnTo>
                  <a:pt x="205742" y="5581"/>
                </a:lnTo>
                <a:lnTo>
                  <a:pt x="208599" y="3263"/>
                </a:lnTo>
                <a:lnTo>
                  <a:pt x="211456" y="1717"/>
                </a:lnTo>
                <a:lnTo>
                  <a:pt x="217171" y="0"/>
                </a:lnTo>
                <a:lnTo>
                  <a:pt x="219076" y="494"/>
                </a:lnTo>
                <a:lnTo>
                  <a:pt x="220346" y="1776"/>
                </a:lnTo>
                <a:lnTo>
                  <a:pt x="221192" y="3584"/>
                </a:lnTo>
                <a:lnTo>
                  <a:pt x="223662" y="4788"/>
                </a:lnTo>
                <a:lnTo>
                  <a:pt x="231486" y="6127"/>
                </a:lnTo>
                <a:lnTo>
                  <a:pt x="234334" y="7437"/>
                </a:lnTo>
                <a:lnTo>
                  <a:pt x="236233" y="9262"/>
                </a:lnTo>
                <a:lnTo>
                  <a:pt x="237499" y="11432"/>
                </a:lnTo>
                <a:lnTo>
                  <a:pt x="241445" y="18922"/>
                </a:lnTo>
                <a:lnTo>
                  <a:pt x="243831" y="23587"/>
                </a:lnTo>
                <a:lnTo>
                  <a:pt x="246374" y="27649"/>
                </a:lnTo>
                <a:lnTo>
                  <a:pt x="249022" y="31309"/>
                </a:lnTo>
                <a:lnTo>
                  <a:pt x="251740" y="34702"/>
                </a:lnTo>
                <a:lnTo>
                  <a:pt x="253551" y="38869"/>
                </a:lnTo>
                <a:lnTo>
                  <a:pt x="254760" y="43552"/>
                </a:lnTo>
                <a:lnTo>
                  <a:pt x="255565" y="48579"/>
                </a:lnTo>
                <a:lnTo>
                  <a:pt x="256102" y="52883"/>
                </a:lnTo>
                <a:lnTo>
                  <a:pt x="256460" y="56705"/>
                </a:lnTo>
                <a:lnTo>
                  <a:pt x="256698" y="60205"/>
                </a:lnTo>
                <a:lnTo>
                  <a:pt x="257810" y="63491"/>
                </a:lnTo>
                <a:lnTo>
                  <a:pt x="259503" y="66634"/>
                </a:lnTo>
                <a:lnTo>
                  <a:pt x="261585" y="69682"/>
                </a:lnTo>
                <a:lnTo>
                  <a:pt x="262973" y="72667"/>
                </a:lnTo>
                <a:lnTo>
                  <a:pt x="263898" y="75609"/>
                </a:lnTo>
                <a:lnTo>
                  <a:pt x="264515" y="78523"/>
                </a:lnTo>
                <a:lnTo>
                  <a:pt x="264926" y="81418"/>
                </a:lnTo>
                <a:lnTo>
                  <a:pt x="265200" y="84300"/>
                </a:lnTo>
                <a:lnTo>
                  <a:pt x="265748" y="929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61"/>
          <p:cNvSpPr/>
          <p:nvPr/>
        </p:nvSpPr>
        <p:spPr>
          <a:xfrm>
            <a:off x="3740821" y="2366010"/>
            <a:ext cx="16792" cy="137161"/>
          </a:xfrm>
          <a:custGeom>
            <a:avLst/>
            <a:gdLst/>
            <a:ahLst/>
            <a:cxnLst/>
            <a:rect l="0" t="0" r="0" b="0"/>
            <a:pathLst>
              <a:path w="16792" h="137161">
                <a:moveTo>
                  <a:pt x="16791" y="0"/>
                </a:moveTo>
                <a:lnTo>
                  <a:pt x="8572" y="0"/>
                </a:lnTo>
                <a:lnTo>
                  <a:pt x="8375" y="2540"/>
                </a:lnTo>
                <a:lnTo>
                  <a:pt x="8288" y="6844"/>
                </a:lnTo>
                <a:lnTo>
                  <a:pt x="8228" y="20151"/>
                </a:lnTo>
                <a:lnTo>
                  <a:pt x="7272" y="23911"/>
                </a:lnTo>
                <a:lnTo>
                  <a:pt x="5683" y="28323"/>
                </a:lnTo>
                <a:lnTo>
                  <a:pt x="3670" y="33170"/>
                </a:lnTo>
                <a:lnTo>
                  <a:pt x="2329" y="38305"/>
                </a:lnTo>
                <a:lnTo>
                  <a:pt x="1435" y="43634"/>
                </a:lnTo>
                <a:lnTo>
                  <a:pt x="838" y="49092"/>
                </a:lnTo>
                <a:lnTo>
                  <a:pt x="441" y="53683"/>
                </a:lnTo>
                <a:lnTo>
                  <a:pt x="176" y="57696"/>
                </a:lnTo>
                <a:lnTo>
                  <a:pt x="0" y="61324"/>
                </a:lnTo>
                <a:lnTo>
                  <a:pt x="834" y="65647"/>
                </a:lnTo>
                <a:lnTo>
                  <a:pt x="2343" y="70435"/>
                </a:lnTo>
                <a:lnTo>
                  <a:pt x="4301" y="75531"/>
                </a:lnTo>
                <a:lnTo>
                  <a:pt x="5607" y="80834"/>
                </a:lnTo>
                <a:lnTo>
                  <a:pt x="6478" y="86274"/>
                </a:lnTo>
                <a:lnTo>
                  <a:pt x="7058" y="91806"/>
                </a:lnTo>
                <a:lnTo>
                  <a:pt x="7445" y="96446"/>
                </a:lnTo>
                <a:lnTo>
                  <a:pt x="7702" y="100493"/>
                </a:lnTo>
                <a:lnTo>
                  <a:pt x="7989" y="107528"/>
                </a:lnTo>
                <a:lnTo>
                  <a:pt x="8150" y="116844"/>
                </a:lnTo>
                <a:lnTo>
                  <a:pt x="8218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62"/>
          <p:cNvSpPr/>
          <p:nvPr/>
        </p:nvSpPr>
        <p:spPr>
          <a:xfrm>
            <a:off x="3680459" y="2348908"/>
            <a:ext cx="274321" cy="145690"/>
          </a:xfrm>
          <a:custGeom>
            <a:avLst/>
            <a:gdLst/>
            <a:ahLst/>
            <a:cxnLst/>
            <a:rect l="0" t="0" r="0" b="0"/>
            <a:pathLst>
              <a:path w="274321" h="145690">
                <a:moveTo>
                  <a:pt x="0" y="102827"/>
                </a:moveTo>
                <a:lnTo>
                  <a:pt x="0" y="94607"/>
                </a:lnTo>
                <a:lnTo>
                  <a:pt x="4552" y="94359"/>
                </a:lnTo>
                <a:lnTo>
                  <a:pt x="6844" y="93371"/>
                </a:lnTo>
                <a:lnTo>
                  <a:pt x="11932" y="89734"/>
                </a:lnTo>
                <a:lnTo>
                  <a:pt x="15575" y="88383"/>
                </a:lnTo>
                <a:lnTo>
                  <a:pt x="19908" y="87483"/>
                </a:lnTo>
                <a:lnTo>
                  <a:pt x="24702" y="86882"/>
                </a:lnTo>
                <a:lnTo>
                  <a:pt x="29803" y="86482"/>
                </a:lnTo>
                <a:lnTo>
                  <a:pt x="35109" y="86215"/>
                </a:lnTo>
                <a:lnTo>
                  <a:pt x="40551" y="86037"/>
                </a:lnTo>
                <a:lnTo>
                  <a:pt x="46084" y="84966"/>
                </a:lnTo>
                <a:lnTo>
                  <a:pt x="51678" y="83300"/>
                </a:lnTo>
                <a:lnTo>
                  <a:pt x="57312" y="81236"/>
                </a:lnTo>
                <a:lnTo>
                  <a:pt x="62021" y="79860"/>
                </a:lnTo>
                <a:lnTo>
                  <a:pt x="69793" y="78332"/>
                </a:lnTo>
                <a:lnTo>
                  <a:pt x="74151" y="76972"/>
                </a:lnTo>
                <a:lnTo>
                  <a:pt x="78962" y="75113"/>
                </a:lnTo>
                <a:lnTo>
                  <a:pt x="84074" y="72921"/>
                </a:lnTo>
                <a:lnTo>
                  <a:pt x="88434" y="70507"/>
                </a:lnTo>
                <a:lnTo>
                  <a:pt x="92294" y="67945"/>
                </a:lnTo>
                <a:lnTo>
                  <a:pt x="95819" y="65285"/>
                </a:lnTo>
                <a:lnTo>
                  <a:pt x="100075" y="62559"/>
                </a:lnTo>
                <a:lnTo>
                  <a:pt x="104817" y="59789"/>
                </a:lnTo>
                <a:lnTo>
                  <a:pt x="109883" y="56990"/>
                </a:lnTo>
                <a:lnTo>
                  <a:pt x="114213" y="54171"/>
                </a:lnTo>
                <a:lnTo>
                  <a:pt x="118052" y="51340"/>
                </a:lnTo>
                <a:lnTo>
                  <a:pt x="121564" y="48499"/>
                </a:lnTo>
                <a:lnTo>
                  <a:pt x="124858" y="45654"/>
                </a:lnTo>
                <a:lnTo>
                  <a:pt x="128006" y="42804"/>
                </a:lnTo>
                <a:lnTo>
                  <a:pt x="134044" y="37097"/>
                </a:lnTo>
                <a:lnTo>
                  <a:pt x="139903" y="31386"/>
                </a:lnTo>
                <a:lnTo>
                  <a:pt x="141846" y="28530"/>
                </a:lnTo>
                <a:lnTo>
                  <a:pt x="143142" y="25673"/>
                </a:lnTo>
                <a:lnTo>
                  <a:pt x="144006" y="22816"/>
                </a:lnTo>
                <a:lnTo>
                  <a:pt x="144581" y="19958"/>
                </a:lnTo>
                <a:lnTo>
                  <a:pt x="144966" y="17101"/>
                </a:lnTo>
                <a:lnTo>
                  <a:pt x="145221" y="14244"/>
                </a:lnTo>
                <a:lnTo>
                  <a:pt x="145392" y="11386"/>
                </a:lnTo>
                <a:lnTo>
                  <a:pt x="145688" y="1650"/>
                </a:lnTo>
                <a:lnTo>
                  <a:pt x="146655" y="1085"/>
                </a:lnTo>
                <a:lnTo>
                  <a:pt x="150270" y="458"/>
                </a:lnTo>
                <a:lnTo>
                  <a:pt x="150663" y="291"/>
                </a:lnTo>
                <a:lnTo>
                  <a:pt x="146570" y="0"/>
                </a:lnTo>
                <a:lnTo>
                  <a:pt x="146291" y="938"/>
                </a:lnTo>
                <a:lnTo>
                  <a:pt x="145981" y="4520"/>
                </a:lnTo>
                <a:lnTo>
                  <a:pt x="145782" y="8690"/>
                </a:lnTo>
                <a:lnTo>
                  <a:pt x="145733" y="94243"/>
                </a:lnTo>
                <a:lnTo>
                  <a:pt x="146686" y="99009"/>
                </a:lnTo>
                <a:lnTo>
                  <a:pt x="148273" y="104091"/>
                </a:lnTo>
                <a:lnTo>
                  <a:pt x="150284" y="109385"/>
                </a:lnTo>
                <a:lnTo>
                  <a:pt x="151624" y="113866"/>
                </a:lnTo>
                <a:lnTo>
                  <a:pt x="152518" y="117806"/>
                </a:lnTo>
                <a:lnTo>
                  <a:pt x="153114" y="121385"/>
                </a:lnTo>
                <a:lnTo>
                  <a:pt x="153511" y="124724"/>
                </a:lnTo>
                <a:lnTo>
                  <a:pt x="153776" y="127903"/>
                </a:lnTo>
                <a:lnTo>
                  <a:pt x="154201" y="135296"/>
                </a:lnTo>
                <a:lnTo>
                  <a:pt x="154259" y="138848"/>
                </a:lnTo>
                <a:lnTo>
                  <a:pt x="154303" y="145288"/>
                </a:lnTo>
                <a:lnTo>
                  <a:pt x="154304" y="141020"/>
                </a:lnTo>
                <a:lnTo>
                  <a:pt x="155257" y="139718"/>
                </a:lnTo>
                <a:lnTo>
                  <a:pt x="156845" y="138851"/>
                </a:lnTo>
                <a:lnTo>
                  <a:pt x="158857" y="138273"/>
                </a:lnTo>
                <a:lnTo>
                  <a:pt x="160197" y="135982"/>
                </a:lnTo>
                <a:lnTo>
                  <a:pt x="161091" y="132551"/>
                </a:lnTo>
                <a:lnTo>
                  <a:pt x="161687" y="128358"/>
                </a:lnTo>
                <a:lnTo>
                  <a:pt x="162084" y="124610"/>
                </a:lnTo>
                <a:lnTo>
                  <a:pt x="162349" y="121159"/>
                </a:lnTo>
                <a:lnTo>
                  <a:pt x="162525" y="117906"/>
                </a:lnTo>
                <a:lnTo>
                  <a:pt x="162721" y="109211"/>
                </a:lnTo>
                <a:lnTo>
                  <a:pt x="162847" y="88107"/>
                </a:lnTo>
                <a:lnTo>
                  <a:pt x="163810" y="83488"/>
                </a:lnTo>
                <a:lnTo>
                  <a:pt x="165404" y="79457"/>
                </a:lnTo>
                <a:lnTo>
                  <a:pt x="167420" y="75817"/>
                </a:lnTo>
                <a:lnTo>
                  <a:pt x="172199" y="66692"/>
                </a:lnTo>
                <a:lnTo>
                  <a:pt x="174807" y="61592"/>
                </a:lnTo>
                <a:lnTo>
                  <a:pt x="177498" y="57239"/>
                </a:lnTo>
                <a:lnTo>
                  <a:pt x="180245" y="53385"/>
                </a:lnTo>
                <a:lnTo>
                  <a:pt x="183028" y="49863"/>
                </a:lnTo>
                <a:lnTo>
                  <a:pt x="185837" y="46563"/>
                </a:lnTo>
                <a:lnTo>
                  <a:pt x="188661" y="43410"/>
                </a:lnTo>
                <a:lnTo>
                  <a:pt x="194339" y="37367"/>
                </a:lnTo>
                <a:lnTo>
                  <a:pt x="200039" y="31506"/>
                </a:lnTo>
                <a:lnTo>
                  <a:pt x="202891" y="29562"/>
                </a:lnTo>
                <a:lnTo>
                  <a:pt x="208602" y="27402"/>
                </a:lnTo>
                <a:lnTo>
                  <a:pt x="217172" y="26186"/>
                </a:lnTo>
                <a:lnTo>
                  <a:pt x="225743" y="25826"/>
                </a:lnTo>
                <a:lnTo>
                  <a:pt x="228601" y="26728"/>
                </a:lnTo>
                <a:lnTo>
                  <a:pt x="234315" y="30270"/>
                </a:lnTo>
                <a:lnTo>
                  <a:pt x="237173" y="32548"/>
                </a:lnTo>
                <a:lnTo>
                  <a:pt x="240030" y="35019"/>
                </a:lnTo>
                <a:lnTo>
                  <a:pt x="242888" y="37619"/>
                </a:lnTo>
                <a:lnTo>
                  <a:pt x="245746" y="41257"/>
                </a:lnTo>
                <a:lnTo>
                  <a:pt x="248603" y="45588"/>
                </a:lnTo>
                <a:lnTo>
                  <a:pt x="251460" y="50380"/>
                </a:lnTo>
                <a:lnTo>
                  <a:pt x="254318" y="54527"/>
                </a:lnTo>
                <a:lnTo>
                  <a:pt x="257175" y="58244"/>
                </a:lnTo>
                <a:lnTo>
                  <a:pt x="260033" y="61675"/>
                </a:lnTo>
                <a:lnTo>
                  <a:pt x="261938" y="65867"/>
                </a:lnTo>
                <a:lnTo>
                  <a:pt x="263208" y="70567"/>
                </a:lnTo>
                <a:lnTo>
                  <a:pt x="264055" y="75605"/>
                </a:lnTo>
                <a:lnTo>
                  <a:pt x="264619" y="80869"/>
                </a:lnTo>
                <a:lnTo>
                  <a:pt x="264995" y="86283"/>
                </a:lnTo>
                <a:lnTo>
                  <a:pt x="265246" y="91798"/>
                </a:lnTo>
                <a:lnTo>
                  <a:pt x="266366" y="96427"/>
                </a:lnTo>
                <a:lnTo>
                  <a:pt x="268065" y="100465"/>
                </a:lnTo>
                <a:lnTo>
                  <a:pt x="270151" y="104109"/>
                </a:lnTo>
                <a:lnTo>
                  <a:pt x="271540" y="107492"/>
                </a:lnTo>
                <a:lnTo>
                  <a:pt x="272467" y="110699"/>
                </a:lnTo>
                <a:lnTo>
                  <a:pt x="273085" y="113790"/>
                </a:lnTo>
                <a:lnTo>
                  <a:pt x="272544" y="116803"/>
                </a:lnTo>
                <a:lnTo>
                  <a:pt x="271231" y="119764"/>
                </a:lnTo>
                <a:lnTo>
                  <a:pt x="269404" y="122691"/>
                </a:lnTo>
                <a:lnTo>
                  <a:pt x="268185" y="125594"/>
                </a:lnTo>
                <a:lnTo>
                  <a:pt x="267372" y="128483"/>
                </a:lnTo>
                <a:lnTo>
                  <a:pt x="265843" y="136611"/>
                </a:lnTo>
                <a:lnTo>
                  <a:pt x="268330" y="139432"/>
                </a:lnTo>
                <a:lnTo>
                  <a:pt x="274320" y="1456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63"/>
          <p:cNvSpPr/>
          <p:nvPr/>
        </p:nvSpPr>
        <p:spPr>
          <a:xfrm>
            <a:off x="2154554" y="2606039"/>
            <a:ext cx="488634" cy="68582"/>
          </a:xfrm>
          <a:custGeom>
            <a:avLst/>
            <a:gdLst/>
            <a:ahLst/>
            <a:cxnLst/>
            <a:rect l="0" t="0" r="0" b="0"/>
            <a:pathLst>
              <a:path w="488634" h="68582">
                <a:moveTo>
                  <a:pt x="0" y="68581"/>
                </a:moveTo>
                <a:lnTo>
                  <a:pt x="12771" y="68581"/>
                </a:lnTo>
                <a:lnTo>
                  <a:pt x="15181" y="67628"/>
                </a:lnTo>
                <a:lnTo>
                  <a:pt x="17741" y="66041"/>
                </a:lnTo>
                <a:lnTo>
                  <a:pt x="20400" y="64030"/>
                </a:lnTo>
                <a:lnTo>
                  <a:pt x="24078" y="62689"/>
                </a:lnTo>
                <a:lnTo>
                  <a:pt x="38355" y="60803"/>
                </a:lnTo>
                <a:lnTo>
                  <a:pt x="49114" y="60361"/>
                </a:lnTo>
                <a:lnTo>
                  <a:pt x="54651" y="59291"/>
                </a:lnTo>
                <a:lnTo>
                  <a:pt x="60247" y="57625"/>
                </a:lnTo>
                <a:lnTo>
                  <a:pt x="65882" y="55562"/>
                </a:lnTo>
                <a:lnTo>
                  <a:pt x="72497" y="54186"/>
                </a:lnTo>
                <a:lnTo>
                  <a:pt x="87466" y="52658"/>
                </a:lnTo>
                <a:lnTo>
                  <a:pt x="95458" y="51298"/>
                </a:lnTo>
                <a:lnTo>
                  <a:pt x="103644" y="49439"/>
                </a:lnTo>
                <a:lnTo>
                  <a:pt x="111959" y="47247"/>
                </a:lnTo>
                <a:lnTo>
                  <a:pt x="121312" y="45786"/>
                </a:lnTo>
                <a:lnTo>
                  <a:pt x="131357" y="44811"/>
                </a:lnTo>
                <a:lnTo>
                  <a:pt x="141864" y="44162"/>
                </a:lnTo>
                <a:lnTo>
                  <a:pt x="151726" y="42777"/>
                </a:lnTo>
                <a:lnTo>
                  <a:pt x="161159" y="40900"/>
                </a:lnTo>
                <a:lnTo>
                  <a:pt x="170304" y="38697"/>
                </a:lnTo>
                <a:lnTo>
                  <a:pt x="179259" y="36276"/>
                </a:lnTo>
                <a:lnTo>
                  <a:pt x="196828" y="31045"/>
                </a:lnTo>
                <a:lnTo>
                  <a:pt x="206467" y="29270"/>
                </a:lnTo>
                <a:lnTo>
                  <a:pt x="216702" y="28086"/>
                </a:lnTo>
                <a:lnTo>
                  <a:pt x="227336" y="27297"/>
                </a:lnTo>
                <a:lnTo>
                  <a:pt x="237282" y="25818"/>
                </a:lnTo>
                <a:lnTo>
                  <a:pt x="246771" y="23880"/>
                </a:lnTo>
                <a:lnTo>
                  <a:pt x="255954" y="21635"/>
                </a:lnTo>
                <a:lnTo>
                  <a:pt x="278858" y="16601"/>
                </a:lnTo>
                <a:lnTo>
                  <a:pt x="291633" y="13925"/>
                </a:lnTo>
                <a:lnTo>
                  <a:pt x="303007" y="12141"/>
                </a:lnTo>
                <a:lnTo>
                  <a:pt x="313447" y="10952"/>
                </a:lnTo>
                <a:lnTo>
                  <a:pt x="323265" y="10159"/>
                </a:lnTo>
                <a:lnTo>
                  <a:pt x="333620" y="8678"/>
                </a:lnTo>
                <a:lnTo>
                  <a:pt x="344333" y="6738"/>
                </a:lnTo>
                <a:lnTo>
                  <a:pt x="355286" y="4492"/>
                </a:lnTo>
                <a:lnTo>
                  <a:pt x="364492" y="2995"/>
                </a:lnTo>
                <a:lnTo>
                  <a:pt x="372535" y="1997"/>
                </a:lnTo>
                <a:lnTo>
                  <a:pt x="387504" y="888"/>
                </a:lnTo>
                <a:lnTo>
                  <a:pt x="403682" y="395"/>
                </a:lnTo>
                <a:lnTo>
                  <a:pt x="436547" y="53"/>
                </a:lnTo>
                <a:lnTo>
                  <a:pt x="48863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64"/>
          <p:cNvSpPr/>
          <p:nvPr/>
        </p:nvSpPr>
        <p:spPr>
          <a:xfrm>
            <a:off x="3371850" y="2580325"/>
            <a:ext cx="625793" cy="17143"/>
          </a:xfrm>
          <a:custGeom>
            <a:avLst/>
            <a:gdLst/>
            <a:ahLst/>
            <a:cxnLst/>
            <a:rect l="0" t="0" r="0" b="0"/>
            <a:pathLst>
              <a:path w="625793" h="17143">
                <a:moveTo>
                  <a:pt x="0" y="17142"/>
                </a:moveTo>
                <a:lnTo>
                  <a:pt x="0" y="12591"/>
                </a:lnTo>
                <a:lnTo>
                  <a:pt x="952" y="11251"/>
                </a:lnTo>
                <a:lnTo>
                  <a:pt x="2539" y="10357"/>
                </a:lnTo>
                <a:lnTo>
                  <a:pt x="4550" y="9761"/>
                </a:lnTo>
                <a:lnTo>
                  <a:pt x="6843" y="9364"/>
                </a:lnTo>
                <a:lnTo>
                  <a:pt x="11931" y="8922"/>
                </a:lnTo>
                <a:lnTo>
                  <a:pt x="28323" y="8616"/>
                </a:lnTo>
                <a:lnTo>
                  <a:pt x="230348" y="8570"/>
                </a:lnTo>
                <a:lnTo>
                  <a:pt x="244052" y="7617"/>
                </a:lnTo>
                <a:lnTo>
                  <a:pt x="257952" y="6030"/>
                </a:lnTo>
                <a:lnTo>
                  <a:pt x="271980" y="4019"/>
                </a:lnTo>
                <a:lnTo>
                  <a:pt x="286095" y="2678"/>
                </a:lnTo>
                <a:lnTo>
                  <a:pt x="300267" y="1784"/>
                </a:lnTo>
                <a:lnTo>
                  <a:pt x="328714" y="792"/>
                </a:lnTo>
                <a:lnTo>
                  <a:pt x="385783" y="154"/>
                </a:lnTo>
                <a:lnTo>
                  <a:pt x="485776" y="6"/>
                </a:lnTo>
                <a:lnTo>
                  <a:pt x="499111" y="956"/>
                </a:lnTo>
                <a:lnTo>
                  <a:pt x="511810" y="2541"/>
                </a:lnTo>
                <a:lnTo>
                  <a:pt x="524087" y="4551"/>
                </a:lnTo>
                <a:lnTo>
                  <a:pt x="535128" y="5890"/>
                </a:lnTo>
                <a:lnTo>
                  <a:pt x="545347" y="6783"/>
                </a:lnTo>
                <a:lnTo>
                  <a:pt x="564321" y="6823"/>
                </a:lnTo>
                <a:lnTo>
                  <a:pt x="573382" y="5500"/>
                </a:lnTo>
                <a:lnTo>
                  <a:pt x="582279" y="3666"/>
                </a:lnTo>
                <a:lnTo>
                  <a:pt x="589164" y="2443"/>
                </a:lnTo>
                <a:lnTo>
                  <a:pt x="594706" y="1628"/>
                </a:lnTo>
                <a:lnTo>
                  <a:pt x="599353" y="1084"/>
                </a:lnTo>
                <a:lnTo>
                  <a:pt x="603403" y="722"/>
                </a:lnTo>
                <a:lnTo>
                  <a:pt x="613655" y="212"/>
                </a:lnTo>
                <a:lnTo>
                  <a:pt x="625635" y="0"/>
                </a:lnTo>
                <a:lnTo>
                  <a:pt x="625687" y="951"/>
                </a:lnTo>
                <a:lnTo>
                  <a:pt x="625792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65"/>
          <p:cNvSpPr/>
          <p:nvPr/>
        </p:nvSpPr>
        <p:spPr>
          <a:xfrm>
            <a:off x="2771777" y="2168842"/>
            <a:ext cx="214311" cy="325642"/>
          </a:xfrm>
          <a:custGeom>
            <a:avLst/>
            <a:gdLst/>
            <a:ahLst/>
            <a:cxnLst/>
            <a:rect l="0" t="0" r="0" b="0"/>
            <a:pathLst>
              <a:path w="214311" h="325642">
                <a:moveTo>
                  <a:pt x="128585" y="0"/>
                </a:moveTo>
                <a:lnTo>
                  <a:pt x="98701" y="0"/>
                </a:lnTo>
                <a:lnTo>
                  <a:pt x="97232" y="953"/>
                </a:lnTo>
                <a:lnTo>
                  <a:pt x="96253" y="2540"/>
                </a:lnTo>
                <a:lnTo>
                  <a:pt x="95165" y="6844"/>
                </a:lnTo>
                <a:lnTo>
                  <a:pt x="94682" y="11932"/>
                </a:lnTo>
                <a:lnTo>
                  <a:pt x="93600" y="13670"/>
                </a:lnTo>
                <a:lnTo>
                  <a:pt x="91927" y="14828"/>
                </a:lnTo>
                <a:lnTo>
                  <a:pt x="89859" y="15601"/>
                </a:lnTo>
                <a:lnTo>
                  <a:pt x="88480" y="17068"/>
                </a:lnTo>
                <a:lnTo>
                  <a:pt x="87561" y="18999"/>
                </a:lnTo>
                <a:lnTo>
                  <a:pt x="86948" y="21238"/>
                </a:lnTo>
                <a:lnTo>
                  <a:pt x="83727" y="26267"/>
                </a:lnTo>
                <a:lnTo>
                  <a:pt x="79121" y="31677"/>
                </a:lnTo>
                <a:lnTo>
                  <a:pt x="73898" y="37256"/>
                </a:lnTo>
                <a:lnTo>
                  <a:pt x="59953" y="51449"/>
                </a:lnTo>
                <a:lnTo>
                  <a:pt x="57113" y="54302"/>
                </a:lnTo>
                <a:lnTo>
                  <a:pt x="55220" y="58109"/>
                </a:lnTo>
                <a:lnTo>
                  <a:pt x="53116" y="67419"/>
                </a:lnTo>
                <a:lnTo>
                  <a:pt x="49641" y="75366"/>
                </a:lnTo>
                <a:lnTo>
                  <a:pt x="45873" y="82074"/>
                </a:lnTo>
                <a:lnTo>
                  <a:pt x="42801" y="92157"/>
                </a:lnTo>
                <a:lnTo>
                  <a:pt x="38706" y="101601"/>
                </a:lnTo>
                <a:lnTo>
                  <a:pt x="33711" y="109609"/>
                </a:lnTo>
                <a:lnTo>
                  <a:pt x="28316" y="116343"/>
                </a:lnTo>
                <a:lnTo>
                  <a:pt x="22744" y="122510"/>
                </a:lnTo>
                <a:lnTo>
                  <a:pt x="20877" y="125489"/>
                </a:lnTo>
                <a:lnTo>
                  <a:pt x="18802" y="131338"/>
                </a:lnTo>
                <a:lnTo>
                  <a:pt x="17634" y="139986"/>
                </a:lnTo>
                <a:lnTo>
                  <a:pt x="16518" y="142854"/>
                </a:lnTo>
                <a:lnTo>
                  <a:pt x="11348" y="151441"/>
                </a:lnTo>
                <a:lnTo>
                  <a:pt x="9805" y="157160"/>
                </a:lnTo>
                <a:lnTo>
                  <a:pt x="8936" y="165734"/>
                </a:lnTo>
                <a:lnTo>
                  <a:pt x="6193" y="173990"/>
                </a:lnTo>
                <a:lnTo>
                  <a:pt x="2751" y="183056"/>
                </a:lnTo>
                <a:lnTo>
                  <a:pt x="1221" y="190261"/>
                </a:lnTo>
                <a:lnTo>
                  <a:pt x="360" y="199672"/>
                </a:lnTo>
                <a:lnTo>
                  <a:pt x="105" y="208493"/>
                </a:lnTo>
                <a:lnTo>
                  <a:pt x="0" y="238863"/>
                </a:lnTo>
                <a:lnTo>
                  <a:pt x="952" y="242110"/>
                </a:lnTo>
                <a:lnTo>
                  <a:pt x="2539" y="244274"/>
                </a:lnTo>
                <a:lnTo>
                  <a:pt x="4549" y="245717"/>
                </a:lnTo>
                <a:lnTo>
                  <a:pt x="5889" y="247631"/>
                </a:lnTo>
                <a:lnTo>
                  <a:pt x="7379" y="252298"/>
                </a:lnTo>
                <a:lnTo>
                  <a:pt x="8217" y="260281"/>
                </a:lnTo>
                <a:lnTo>
                  <a:pt x="9287" y="263056"/>
                </a:lnTo>
                <a:lnTo>
                  <a:pt x="13016" y="268679"/>
                </a:lnTo>
                <a:lnTo>
                  <a:pt x="15309" y="276893"/>
                </a:lnTo>
                <a:lnTo>
                  <a:pt x="15920" y="281750"/>
                </a:lnTo>
                <a:lnTo>
                  <a:pt x="19139" y="289687"/>
                </a:lnTo>
                <a:lnTo>
                  <a:pt x="21331" y="293137"/>
                </a:lnTo>
                <a:lnTo>
                  <a:pt x="23745" y="295437"/>
                </a:lnTo>
                <a:lnTo>
                  <a:pt x="26307" y="296971"/>
                </a:lnTo>
                <a:lnTo>
                  <a:pt x="28967" y="297993"/>
                </a:lnTo>
                <a:lnTo>
                  <a:pt x="34463" y="301669"/>
                </a:lnTo>
                <a:lnTo>
                  <a:pt x="41201" y="307239"/>
                </a:lnTo>
                <a:lnTo>
                  <a:pt x="46919" y="312754"/>
                </a:lnTo>
                <a:lnTo>
                  <a:pt x="49376" y="314231"/>
                </a:lnTo>
                <a:lnTo>
                  <a:pt x="58337" y="317261"/>
                </a:lnTo>
                <a:lnTo>
                  <a:pt x="62703" y="319139"/>
                </a:lnTo>
                <a:lnTo>
                  <a:pt x="67519" y="321344"/>
                </a:lnTo>
                <a:lnTo>
                  <a:pt x="71682" y="322815"/>
                </a:lnTo>
                <a:lnTo>
                  <a:pt x="75409" y="323795"/>
                </a:lnTo>
                <a:lnTo>
                  <a:pt x="83685" y="325368"/>
                </a:lnTo>
                <a:lnTo>
                  <a:pt x="89897" y="325583"/>
                </a:lnTo>
                <a:lnTo>
                  <a:pt x="94221" y="325641"/>
                </a:lnTo>
                <a:lnTo>
                  <a:pt x="98055" y="324726"/>
                </a:lnTo>
                <a:lnTo>
                  <a:pt x="101564" y="323164"/>
                </a:lnTo>
                <a:lnTo>
                  <a:pt x="108003" y="319841"/>
                </a:lnTo>
                <a:lnTo>
                  <a:pt x="114040" y="318364"/>
                </a:lnTo>
                <a:lnTo>
                  <a:pt x="119898" y="315168"/>
                </a:lnTo>
                <a:lnTo>
                  <a:pt x="122794" y="312982"/>
                </a:lnTo>
                <a:lnTo>
                  <a:pt x="128551" y="310553"/>
                </a:lnTo>
                <a:lnTo>
                  <a:pt x="131420" y="309905"/>
                </a:lnTo>
                <a:lnTo>
                  <a:pt x="137147" y="306646"/>
                </a:lnTo>
                <a:lnTo>
                  <a:pt x="142868" y="302022"/>
                </a:lnTo>
                <a:lnTo>
                  <a:pt x="148586" y="296792"/>
                </a:lnTo>
                <a:lnTo>
                  <a:pt x="157159" y="288493"/>
                </a:lnTo>
                <a:lnTo>
                  <a:pt x="182878" y="262887"/>
                </a:lnTo>
                <a:lnTo>
                  <a:pt x="184783" y="260031"/>
                </a:lnTo>
                <a:lnTo>
                  <a:pt x="188416" y="251459"/>
                </a:lnTo>
                <a:lnTo>
                  <a:pt x="195102" y="241935"/>
                </a:lnTo>
                <a:lnTo>
                  <a:pt x="200375" y="232622"/>
                </a:lnTo>
                <a:lnTo>
                  <a:pt x="205894" y="224672"/>
                </a:lnTo>
                <a:lnTo>
                  <a:pt x="208700" y="221219"/>
                </a:lnTo>
                <a:lnTo>
                  <a:pt x="211817" y="214842"/>
                </a:lnTo>
                <a:lnTo>
                  <a:pt x="213202" y="207880"/>
                </a:lnTo>
                <a:lnTo>
                  <a:pt x="213817" y="198436"/>
                </a:lnTo>
                <a:lnTo>
                  <a:pt x="214213" y="188634"/>
                </a:lnTo>
                <a:lnTo>
                  <a:pt x="214310" y="100397"/>
                </a:lnTo>
                <a:lnTo>
                  <a:pt x="213357" y="97411"/>
                </a:lnTo>
                <a:lnTo>
                  <a:pt x="209759" y="91554"/>
                </a:lnTo>
                <a:lnTo>
                  <a:pt x="204985" y="85776"/>
                </a:lnTo>
                <a:lnTo>
                  <a:pt x="202378" y="82901"/>
                </a:lnTo>
                <a:lnTo>
                  <a:pt x="200640" y="80033"/>
                </a:lnTo>
                <a:lnTo>
                  <a:pt x="197242" y="71444"/>
                </a:lnTo>
                <a:lnTo>
                  <a:pt x="191579" y="62867"/>
                </a:lnTo>
                <a:lnTo>
                  <a:pt x="189920" y="57151"/>
                </a:lnTo>
                <a:lnTo>
                  <a:pt x="188525" y="55246"/>
                </a:lnTo>
                <a:lnTo>
                  <a:pt x="186642" y="53976"/>
                </a:lnTo>
                <a:lnTo>
                  <a:pt x="184435" y="53129"/>
                </a:lnTo>
                <a:lnTo>
                  <a:pt x="179442" y="49648"/>
                </a:lnTo>
                <a:lnTo>
                  <a:pt x="176777" y="47386"/>
                </a:lnTo>
                <a:lnTo>
                  <a:pt x="175001" y="44926"/>
                </a:lnTo>
                <a:lnTo>
                  <a:pt x="173026" y="39652"/>
                </a:lnTo>
                <a:lnTo>
                  <a:pt x="170595" y="37865"/>
                </a:lnTo>
                <a:lnTo>
                  <a:pt x="167069" y="36673"/>
                </a:lnTo>
                <a:lnTo>
                  <a:pt x="156824" y="34761"/>
                </a:lnTo>
                <a:lnTo>
                  <a:pt x="150499" y="34429"/>
                </a:lnTo>
                <a:lnTo>
                  <a:pt x="104590" y="34290"/>
                </a:lnTo>
                <a:lnTo>
                  <a:pt x="101093" y="36830"/>
                </a:lnTo>
                <a:lnTo>
                  <a:pt x="95638" y="41671"/>
                </a:lnTo>
                <a:lnTo>
                  <a:pt x="85723" y="514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66"/>
          <p:cNvSpPr/>
          <p:nvPr/>
        </p:nvSpPr>
        <p:spPr>
          <a:xfrm>
            <a:off x="4031932" y="2280285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0"/>
                </a:moveTo>
                <a:lnTo>
                  <a:pt x="12770" y="0"/>
                </a:lnTo>
                <a:lnTo>
                  <a:pt x="14229" y="952"/>
                </a:lnTo>
                <a:lnTo>
                  <a:pt x="15201" y="2540"/>
                </a:lnTo>
                <a:lnTo>
                  <a:pt x="15849" y="4551"/>
                </a:lnTo>
                <a:lnTo>
                  <a:pt x="17234" y="5891"/>
                </a:lnTo>
                <a:lnTo>
                  <a:pt x="19109" y="6785"/>
                </a:lnTo>
                <a:lnTo>
                  <a:pt x="21312" y="7380"/>
                </a:lnTo>
                <a:lnTo>
                  <a:pt x="23733" y="7778"/>
                </a:lnTo>
                <a:lnTo>
                  <a:pt x="26299" y="8042"/>
                </a:lnTo>
                <a:lnTo>
                  <a:pt x="28963" y="8219"/>
                </a:lnTo>
                <a:lnTo>
                  <a:pt x="34463" y="8415"/>
                </a:lnTo>
                <a:lnTo>
                  <a:pt x="45454" y="8526"/>
                </a:lnTo>
                <a:lnTo>
                  <a:pt x="116923" y="8572"/>
                </a:lnTo>
                <a:lnTo>
                  <a:pt x="122716" y="7619"/>
                </a:lnTo>
                <a:lnTo>
                  <a:pt x="128483" y="6032"/>
                </a:lnTo>
                <a:lnTo>
                  <a:pt x="134233" y="4021"/>
                </a:lnTo>
                <a:lnTo>
                  <a:pt x="140924" y="2681"/>
                </a:lnTo>
                <a:lnTo>
                  <a:pt x="148241" y="1787"/>
                </a:lnTo>
                <a:lnTo>
                  <a:pt x="155978" y="1191"/>
                </a:lnTo>
                <a:lnTo>
                  <a:pt x="163040" y="794"/>
                </a:lnTo>
                <a:lnTo>
                  <a:pt x="175968" y="352"/>
                </a:lnTo>
                <a:lnTo>
                  <a:pt x="199788" y="69"/>
                </a:lnTo>
                <a:lnTo>
                  <a:pt x="257025" y="0"/>
                </a:lnTo>
                <a:lnTo>
                  <a:pt x="257075" y="952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67"/>
          <p:cNvSpPr/>
          <p:nvPr/>
        </p:nvSpPr>
        <p:spPr>
          <a:xfrm>
            <a:off x="4383415" y="2170065"/>
            <a:ext cx="196792" cy="315845"/>
          </a:xfrm>
          <a:custGeom>
            <a:avLst/>
            <a:gdLst/>
            <a:ahLst/>
            <a:cxnLst/>
            <a:rect l="0" t="0" r="0" b="0"/>
            <a:pathLst>
              <a:path w="196792" h="315845">
                <a:moveTo>
                  <a:pt x="137150" y="15922"/>
                </a:moveTo>
                <a:lnTo>
                  <a:pt x="137150" y="8541"/>
                </a:lnTo>
                <a:lnTo>
                  <a:pt x="136197" y="8144"/>
                </a:lnTo>
                <a:lnTo>
                  <a:pt x="132599" y="7703"/>
                </a:lnTo>
                <a:lnTo>
                  <a:pt x="130306" y="6632"/>
                </a:lnTo>
                <a:lnTo>
                  <a:pt x="125218" y="2903"/>
                </a:lnTo>
                <a:lnTo>
                  <a:pt x="121575" y="1528"/>
                </a:lnTo>
                <a:lnTo>
                  <a:pt x="117241" y="611"/>
                </a:lnTo>
                <a:lnTo>
                  <a:pt x="112448" y="0"/>
                </a:lnTo>
                <a:lnTo>
                  <a:pt x="108299" y="545"/>
                </a:lnTo>
                <a:lnTo>
                  <a:pt x="104581" y="1860"/>
                </a:lnTo>
                <a:lnTo>
                  <a:pt x="101150" y="3690"/>
                </a:lnTo>
                <a:lnTo>
                  <a:pt x="97910" y="4910"/>
                </a:lnTo>
                <a:lnTo>
                  <a:pt x="91770" y="6265"/>
                </a:lnTo>
                <a:lnTo>
                  <a:pt x="85866" y="6868"/>
                </a:lnTo>
                <a:lnTo>
                  <a:pt x="82958" y="7028"/>
                </a:lnTo>
                <a:lnTo>
                  <a:pt x="79114" y="8088"/>
                </a:lnTo>
                <a:lnTo>
                  <a:pt x="74647" y="9747"/>
                </a:lnTo>
                <a:lnTo>
                  <a:pt x="69763" y="11805"/>
                </a:lnTo>
                <a:lnTo>
                  <a:pt x="64603" y="13177"/>
                </a:lnTo>
                <a:lnTo>
                  <a:pt x="59258" y="14092"/>
                </a:lnTo>
                <a:lnTo>
                  <a:pt x="53789" y="14702"/>
                </a:lnTo>
                <a:lnTo>
                  <a:pt x="49191" y="16061"/>
                </a:lnTo>
                <a:lnTo>
                  <a:pt x="45173" y="17920"/>
                </a:lnTo>
                <a:lnTo>
                  <a:pt x="41542" y="20111"/>
                </a:lnTo>
                <a:lnTo>
                  <a:pt x="37216" y="21572"/>
                </a:lnTo>
                <a:lnTo>
                  <a:pt x="32427" y="22546"/>
                </a:lnTo>
                <a:lnTo>
                  <a:pt x="27330" y="23196"/>
                </a:lnTo>
                <a:lnTo>
                  <a:pt x="22979" y="24581"/>
                </a:lnTo>
                <a:lnTo>
                  <a:pt x="19126" y="26457"/>
                </a:lnTo>
                <a:lnTo>
                  <a:pt x="15605" y="28661"/>
                </a:lnTo>
                <a:lnTo>
                  <a:pt x="13257" y="31082"/>
                </a:lnTo>
                <a:lnTo>
                  <a:pt x="11692" y="33649"/>
                </a:lnTo>
                <a:lnTo>
                  <a:pt x="10648" y="36312"/>
                </a:lnTo>
                <a:lnTo>
                  <a:pt x="9001" y="38088"/>
                </a:lnTo>
                <a:lnTo>
                  <a:pt x="6949" y="39272"/>
                </a:lnTo>
                <a:lnTo>
                  <a:pt x="4629" y="40061"/>
                </a:lnTo>
                <a:lnTo>
                  <a:pt x="3083" y="41540"/>
                </a:lnTo>
                <a:lnTo>
                  <a:pt x="2052" y="43478"/>
                </a:lnTo>
                <a:lnTo>
                  <a:pt x="906" y="48172"/>
                </a:lnTo>
                <a:lnTo>
                  <a:pt x="110" y="57199"/>
                </a:lnTo>
                <a:lnTo>
                  <a:pt x="13" y="65315"/>
                </a:lnTo>
                <a:lnTo>
                  <a:pt x="0" y="70577"/>
                </a:lnTo>
                <a:lnTo>
                  <a:pt x="949" y="73314"/>
                </a:lnTo>
                <a:lnTo>
                  <a:pt x="4543" y="78894"/>
                </a:lnTo>
                <a:lnTo>
                  <a:pt x="9316" y="84550"/>
                </a:lnTo>
                <a:lnTo>
                  <a:pt x="14612" y="90238"/>
                </a:lnTo>
                <a:lnTo>
                  <a:pt x="20141" y="95942"/>
                </a:lnTo>
                <a:lnTo>
                  <a:pt x="23901" y="98796"/>
                </a:lnTo>
                <a:lnTo>
                  <a:pt x="28313" y="101651"/>
                </a:lnTo>
                <a:lnTo>
                  <a:pt x="33160" y="104507"/>
                </a:lnTo>
                <a:lnTo>
                  <a:pt x="37343" y="106411"/>
                </a:lnTo>
                <a:lnTo>
                  <a:pt x="41085" y="107681"/>
                </a:lnTo>
                <a:lnTo>
                  <a:pt x="44531" y="108527"/>
                </a:lnTo>
                <a:lnTo>
                  <a:pt x="48734" y="110044"/>
                </a:lnTo>
                <a:lnTo>
                  <a:pt x="53441" y="112007"/>
                </a:lnTo>
                <a:lnTo>
                  <a:pt x="58484" y="114269"/>
                </a:lnTo>
                <a:lnTo>
                  <a:pt x="63751" y="117682"/>
                </a:lnTo>
                <a:lnTo>
                  <a:pt x="69167" y="121862"/>
                </a:lnTo>
                <a:lnTo>
                  <a:pt x="74683" y="126554"/>
                </a:lnTo>
                <a:lnTo>
                  <a:pt x="80265" y="130634"/>
                </a:lnTo>
                <a:lnTo>
                  <a:pt x="85892" y="134307"/>
                </a:lnTo>
                <a:lnTo>
                  <a:pt x="91548" y="137708"/>
                </a:lnTo>
                <a:lnTo>
                  <a:pt x="97223" y="140928"/>
                </a:lnTo>
                <a:lnTo>
                  <a:pt x="108610" y="147045"/>
                </a:lnTo>
                <a:lnTo>
                  <a:pt x="113360" y="150010"/>
                </a:lnTo>
                <a:lnTo>
                  <a:pt x="117480" y="152939"/>
                </a:lnTo>
                <a:lnTo>
                  <a:pt x="121179" y="155844"/>
                </a:lnTo>
                <a:lnTo>
                  <a:pt x="125550" y="158733"/>
                </a:lnTo>
                <a:lnTo>
                  <a:pt x="130369" y="161612"/>
                </a:lnTo>
                <a:lnTo>
                  <a:pt x="135487" y="164484"/>
                </a:lnTo>
                <a:lnTo>
                  <a:pt x="146253" y="170215"/>
                </a:lnTo>
                <a:lnTo>
                  <a:pt x="151791" y="173076"/>
                </a:lnTo>
                <a:lnTo>
                  <a:pt x="156436" y="176889"/>
                </a:lnTo>
                <a:lnTo>
                  <a:pt x="160484" y="181336"/>
                </a:lnTo>
                <a:lnTo>
                  <a:pt x="164136" y="186206"/>
                </a:lnTo>
                <a:lnTo>
                  <a:pt x="167523" y="190404"/>
                </a:lnTo>
                <a:lnTo>
                  <a:pt x="170734" y="194156"/>
                </a:lnTo>
                <a:lnTo>
                  <a:pt x="176841" y="201817"/>
                </a:lnTo>
                <a:lnTo>
                  <a:pt x="182730" y="211572"/>
                </a:lnTo>
                <a:lnTo>
                  <a:pt x="184682" y="216841"/>
                </a:lnTo>
                <a:lnTo>
                  <a:pt x="185982" y="222258"/>
                </a:lnTo>
                <a:lnTo>
                  <a:pt x="186850" y="227774"/>
                </a:lnTo>
                <a:lnTo>
                  <a:pt x="187814" y="236444"/>
                </a:lnTo>
                <a:lnTo>
                  <a:pt x="188071" y="240089"/>
                </a:lnTo>
                <a:lnTo>
                  <a:pt x="189195" y="243472"/>
                </a:lnTo>
                <a:lnTo>
                  <a:pt x="192983" y="249770"/>
                </a:lnTo>
                <a:lnTo>
                  <a:pt x="195302" y="258285"/>
                </a:lnTo>
                <a:lnTo>
                  <a:pt x="196332" y="267466"/>
                </a:lnTo>
                <a:lnTo>
                  <a:pt x="196791" y="274722"/>
                </a:lnTo>
                <a:lnTo>
                  <a:pt x="195960" y="277990"/>
                </a:lnTo>
                <a:lnTo>
                  <a:pt x="191193" y="287141"/>
                </a:lnTo>
                <a:lnTo>
                  <a:pt x="189744" y="292991"/>
                </a:lnTo>
                <a:lnTo>
                  <a:pt x="188405" y="294932"/>
                </a:lnTo>
                <a:lnTo>
                  <a:pt x="186560" y="296226"/>
                </a:lnTo>
                <a:lnTo>
                  <a:pt x="184377" y="297089"/>
                </a:lnTo>
                <a:lnTo>
                  <a:pt x="179412" y="300588"/>
                </a:lnTo>
                <a:lnTo>
                  <a:pt x="176754" y="302854"/>
                </a:lnTo>
                <a:lnTo>
                  <a:pt x="174030" y="304365"/>
                </a:lnTo>
                <a:lnTo>
                  <a:pt x="168463" y="306044"/>
                </a:lnTo>
                <a:lnTo>
                  <a:pt x="162815" y="309330"/>
                </a:lnTo>
                <a:lnTo>
                  <a:pt x="159975" y="311540"/>
                </a:lnTo>
                <a:lnTo>
                  <a:pt x="154279" y="313995"/>
                </a:lnTo>
                <a:lnTo>
                  <a:pt x="148573" y="315086"/>
                </a:lnTo>
                <a:lnTo>
                  <a:pt x="142861" y="315572"/>
                </a:lnTo>
                <a:lnTo>
                  <a:pt x="137148" y="315787"/>
                </a:lnTo>
                <a:lnTo>
                  <a:pt x="134291" y="315844"/>
                </a:lnTo>
                <a:lnTo>
                  <a:pt x="131434" y="314930"/>
                </a:lnTo>
                <a:lnTo>
                  <a:pt x="125719" y="311375"/>
                </a:lnTo>
                <a:lnTo>
                  <a:pt x="120005" y="309160"/>
                </a:lnTo>
                <a:lnTo>
                  <a:pt x="117147" y="308568"/>
                </a:lnTo>
                <a:lnTo>
                  <a:pt x="111432" y="305372"/>
                </a:lnTo>
                <a:lnTo>
                  <a:pt x="105717" y="300777"/>
                </a:lnTo>
                <a:lnTo>
                  <a:pt x="100002" y="295559"/>
                </a:lnTo>
                <a:lnTo>
                  <a:pt x="91430" y="287266"/>
                </a:lnTo>
                <a:lnTo>
                  <a:pt x="82857" y="278777"/>
                </a:lnTo>
                <a:lnTo>
                  <a:pt x="80952" y="275931"/>
                </a:lnTo>
                <a:lnTo>
                  <a:pt x="78835" y="270229"/>
                </a:lnTo>
                <a:lnTo>
                  <a:pt x="77644" y="261664"/>
                </a:lnTo>
                <a:lnTo>
                  <a:pt x="77291" y="253094"/>
                </a:lnTo>
                <a:lnTo>
                  <a:pt x="77155" y="228569"/>
                </a:lnTo>
                <a:lnTo>
                  <a:pt x="79056" y="224361"/>
                </a:lnTo>
                <a:lnTo>
                  <a:pt x="82228" y="219652"/>
                </a:lnTo>
                <a:lnTo>
                  <a:pt x="86248" y="214607"/>
                </a:lnTo>
                <a:lnTo>
                  <a:pt x="89880" y="209338"/>
                </a:lnTo>
                <a:lnTo>
                  <a:pt x="93254" y="203921"/>
                </a:lnTo>
                <a:lnTo>
                  <a:pt x="96456" y="198405"/>
                </a:lnTo>
                <a:lnTo>
                  <a:pt x="102553" y="187196"/>
                </a:lnTo>
                <a:lnTo>
                  <a:pt x="114229" y="164477"/>
                </a:lnTo>
                <a:lnTo>
                  <a:pt x="119978" y="155607"/>
                </a:lnTo>
                <a:lnTo>
                  <a:pt x="122844" y="151908"/>
                </a:lnTo>
                <a:lnTo>
                  <a:pt x="126660" y="147537"/>
                </a:lnTo>
                <a:lnTo>
                  <a:pt x="131109" y="142718"/>
                </a:lnTo>
                <a:lnTo>
                  <a:pt x="135980" y="137600"/>
                </a:lnTo>
                <a:lnTo>
                  <a:pt x="139227" y="132283"/>
                </a:lnTo>
                <a:lnTo>
                  <a:pt x="141392" y="126834"/>
                </a:lnTo>
                <a:lnTo>
                  <a:pt x="142835" y="121296"/>
                </a:lnTo>
                <a:lnTo>
                  <a:pt x="146979" y="112602"/>
                </a:lnTo>
                <a:lnTo>
                  <a:pt x="151996" y="104611"/>
                </a:lnTo>
                <a:lnTo>
                  <a:pt x="154667" y="99813"/>
                </a:lnTo>
                <a:lnTo>
                  <a:pt x="159223" y="90354"/>
                </a:lnTo>
                <a:lnTo>
                  <a:pt x="161247" y="82975"/>
                </a:lnTo>
                <a:lnTo>
                  <a:pt x="162387" y="73467"/>
                </a:lnTo>
                <a:lnTo>
                  <a:pt x="160114" y="64992"/>
                </a:lnTo>
                <a:lnTo>
                  <a:pt x="156881" y="55829"/>
                </a:lnTo>
                <a:lnTo>
                  <a:pt x="155444" y="48581"/>
                </a:lnTo>
                <a:lnTo>
                  <a:pt x="152265" y="42185"/>
                </a:lnTo>
                <a:lnTo>
                  <a:pt x="147678" y="36167"/>
                </a:lnTo>
                <a:lnTo>
                  <a:pt x="142464" y="30317"/>
                </a:lnTo>
                <a:lnTo>
                  <a:pt x="138787" y="27424"/>
                </a:lnTo>
                <a:lnTo>
                  <a:pt x="134431" y="24542"/>
                </a:lnTo>
                <a:lnTo>
                  <a:pt x="129622" y="21669"/>
                </a:lnTo>
                <a:lnTo>
                  <a:pt x="125464" y="19753"/>
                </a:lnTo>
                <a:lnTo>
                  <a:pt x="121739" y="18476"/>
                </a:lnTo>
                <a:lnTo>
                  <a:pt x="118304" y="17625"/>
                </a:lnTo>
                <a:lnTo>
                  <a:pt x="114108" y="17057"/>
                </a:lnTo>
                <a:lnTo>
                  <a:pt x="109406" y="16679"/>
                </a:lnTo>
                <a:lnTo>
                  <a:pt x="104366" y="16427"/>
                </a:lnTo>
                <a:lnTo>
                  <a:pt x="93687" y="16146"/>
                </a:lnTo>
                <a:lnTo>
                  <a:pt x="77142" y="159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68"/>
          <p:cNvSpPr/>
          <p:nvPr/>
        </p:nvSpPr>
        <p:spPr>
          <a:xfrm>
            <a:off x="311855" y="2863214"/>
            <a:ext cx="359611" cy="308494"/>
          </a:xfrm>
          <a:custGeom>
            <a:avLst/>
            <a:gdLst/>
            <a:ahLst/>
            <a:cxnLst/>
            <a:rect l="0" t="0" r="0" b="0"/>
            <a:pathLst>
              <a:path w="359611" h="308494">
                <a:moveTo>
                  <a:pt x="231069" y="34291"/>
                </a:moveTo>
                <a:lnTo>
                  <a:pt x="226519" y="29740"/>
                </a:lnTo>
                <a:lnTo>
                  <a:pt x="224225" y="28399"/>
                </a:lnTo>
                <a:lnTo>
                  <a:pt x="215469" y="26071"/>
                </a:lnTo>
                <a:lnTo>
                  <a:pt x="207386" y="19896"/>
                </a:lnTo>
                <a:lnTo>
                  <a:pt x="198364" y="17508"/>
                </a:lnTo>
                <a:lnTo>
                  <a:pt x="187189" y="17167"/>
                </a:lnTo>
                <a:lnTo>
                  <a:pt x="126540" y="17146"/>
                </a:lnTo>
                <a:lnTo>
                  <a:pt x="123283" y="18098"/>
                </a:lnTo>
                <a:lnTo>
                  <a:pt x="114148" y="23037"/>
                </a:lnTo>
                <a:lnTo>
                  <a:pt x="108302" y="24526"/>
                </a:lnTo>
                <a:lnTo>
                  <a:pt x="99656" y="25365"/>
                </a:lnTo>
                <a:lnTo>
                  <a:pt x="96788" y="26435"/>
                </a:lnTo>
                <a:lnTo>
                  <a:pt x="88201" y="31540"/>
                </a:lnTo>
                <a:lnTo>
                  <a:pt x="79624" y="34428"/>
                </a:lnTo>
                <a:lnTo>
                  <a:pt x="71050" y="40893"/>
                </a:lnTo>
                <a:lnTo>
                  <a:pt x="62477" y="48841"/>
                </a:lnTo>
                <a:lnTo>
                  <a:pt x="48189" y="62900"/>
                </a:lnTo>
                <a:lnTo>
                  <a:pt x="42474" y="71136"/>
                </a:lnTo>
                <a:lnTo>
                  <a:pt x="39617" y="75999"/>
                </a:lnTo>
                <a:lnTo>
                  <a:pt x="36759" y="81146"/>
                </a:lnTo>
                <a:lnTo>
                  <a:pt x="31044" y="91945"/>
                </a:lnTo>
                <a:lnTo>
                  <a:pt x="25329" y="100555"/>
                </a:lnTo>
                <a:lnTo>
                  <a:pt x="22472" y="104184"/>
                </a:lnTo>
                <a:lnTo>
                  <a:pt x="20567" y="108509"/>
                </a:lnTo>
                <a:lnTo>
                  <a:pt x="19297" y="113297"/>
                </a:lnTo>
                <a:lnTo>
                  <a:pt x="18450" y="118394"/>
                </a:lnTo>
                <a:lnTo>
                  <a:pt x="16933" y="123697"/>
                </a:lnTo>
                <a:lnTo>
                  <a:pt x="14969" y="129137"/>
                </a:lnTo>
                <a:lnTo>
                  <a:pt x="12708" y="134669"/>
                </a:lnTo>
                <a:lnTo>
                  <a:pt x="11200" y="140262"/>
                </a:lnTo>
                <a:lnTo>
                  <a:pt x="10195" y="145896"/>
                </a:lnTo>
                <a:lnTo>
                  <a:pt x="9525" y="151557"/>
                </a:lnTo>
                <a:lnTo>
                  <a:pt x="8125" y="157235"/>
                </a:lnTo>
                <a:lnTo>
                  <a:pt x="6240" y="162926"/>
                </a:lnTo>
                <a:lnTo>
                  <a:pt x="4031" y="168625"/>
                </a:lnTo>
                <a:lnTo>
                  <a:pt x="2558" y="174330"/>
                </a:lnTo>
                <a:lnTo>
                  <a:pt x="1576" y="180038"/>
                </a:lnTo>
                <a:lnTo>
                  <a:pt x="921" y="185748"/>
                </a:lnTo>
                <a:lnTo>
                  <a:pt x="485" y="191460"/>
                </a:lnTo>
                <a:lnTo>
                  <a:pt x="194" y="197173"/>
                </a:lnTo>
                <a:lnTo>
                  <a:pt x="0" y="202886"/>
                </a:lnTo>
                <a:lnTo>
                  <a:pt x="823" y="207647"/>
                </a:lnTo>
                <a:lnTo>
                  <a:pt x="4278" y="215478"/>
                </a:lnTo>
                <a:lnTo>
                  <a:pt x="11578" y="229792"/>
                </a:lnTo>
                <a:lnTo>
                  <a:pt x="14455" y="238020"/>
                </a:lnTo>
                <a:lnTo>
                  <a:pt x="15222" y="241548"/>
                </a:lnTo>
                <a:lnTo>
                  <a:pt x="17639" y="244852"/>
                </a:lnTo>
                <a:lnTo>
                  <a:pt x="25404" y="251063"/>
                </a:lnTo>
                <a:lnTo>
                  <a:pt x="35935" y="259915"/>
                </a:lnTo>
                <a:lnTo>
                  <a:pt x="44648" y="265696"/>
                </a:lnTo>
                <a:lnTo>
                  <a:pt x="54870" y="271440"/>
                </a:lnTo>
                <a:lnTo>
                  <a:pt x="71336" y="280029"/>
                </a:lnTo>
                <a:lnTo>
                  <a:pt x="99662" y="294322"/>
                </a:lnTo>
                <a:lnTo>
                  <a:pt x="105364" y="296227"/>
                </a:lnTo>
                <a:lnTo>
                  <a:pt x="111071" y="297498"/>
                </a:lnTo>
                <a:lnTo>
                  <a:pt x="116781" y="298345"/>
                </a:lnTo>
                <a:lnTo>
                  <a:pt x="122492" y="299861"/>
                </a:lnTo>
                <a:lnTo>
                  <a:pt x="128204" y="301825"/>
                </a:lnTo>
                <a:lnTo>
                  <a:pt x="133918" y="304087"/>
                </a:lnTo>
                <a:lnTo>
                  <a:pt x="139632" y="305595"/>
                </a:lnTo>
                <a:lnTo>
                  <a:pt x="145346" y="306600"/>
                </a:lnTo>
                <a:lnTo>
                  <a:pt x="155823" y="307717"/>
                </a:lnTo>
                <a:lnTo>
                  <a:pt x="163654" y="308213"/>
                </a:lnTo>
                <a:lnTo>
                  <a:pt x="172850" y="308434"/>
                </a:lnTo>
                <a:lnTo>
                  <a:pt x="177969" y="308493"/>
                </a:lnTo>
                <a:lnTo>
                  <a:pt x="182334" y="307580"/>
                </a:lnTo>
                <a:lnTo>
                  <a:pt x="189724" y="304025"/>
                </a:lnTo>
                <a:lnTo>
                  <a:pt x="198724" y="301810"/>
                </a:lnTo>
                <a:lnTo>
                  <a:pt x="203791" y="301219"/>
                </a:lnTo>
                <a:lnTo>
                  <a:pt x="208121" y="299873"/>
                </a:lnTo>
                <a:lnTo>
                  <a:pt x="215473" y="295837"/>
                </a:lnTo>
                <a:lnTo>
                  <a:pt x="224455" y="290869"/>
                </a:lnTo>
                <a:lnTo>
                  <a:pt x="233845" y="285485"/>
                </a:lnTo>
                <a:lnTo>
                  <a:pt x="241193" y="279918"/>
                </a:lnTo>
                <a:lnTo>
                  <a:pt x="250174" y="274268"/>
                </a:lnTo>
                <a:lnTo>
                  <a:pt x="259563" y="268582"/>
                </a:lnTo>
                <a:lnTo>
                  <a:pt x="266911" y="262880"/>
                </a:lnTo>
                <a:lnTo>
                  <a:pt x="275891" y="254631"/>
                </a:lnTo>
                <a:lnTo>
                  <a:pt x="280953" y="249764"/>
                </a:lnTo>
                <a:lnTo>
                  <a:pt x="286233" y="243662"/>
                </a:lnTo>
                <a:lnTo>
                  <a:pt x="291658" y="236737"/>
                </a:lnTo>
                <a:lnTo>
                  <a:pt x="297179" y="229262"/>
                </a:lnTo>
                <a:lnTo>
                  <a:pt x="301812" y="222374"/>
                </a:lnTo>
                <a:lnTo>
                  <a:pt x="305854" y="215877"/>
                </a:lnTo>
                <a:lnTo>
                  <a:pt x="309501" y="209641"/>
                </a:lnTo>
                <a:lnTo>
                  <a:pt x="312884" y="203578"/>
                </a:lnTo>
                <a:lnTo>
                  <a:pt x="319184" y="191762"/>
                </a:lnTo>
                <a:lnTo>
                  <a:pt x="323150" y="184991"/>
                </a:lnTo>
                <a:lnTo>
                  <a:pt x="336881" y="162763"/>
                </a:lnTo>
                <a:lnTo>
                  <a:pt x="340663" y="156134"/>
                </a:lnTo>
                <a:lnTo>
                  <a:pt x="347405" y="143688"/>
                </a:lnTo>
                <a:lnTo>
                  <a:pt x="353577" y="131807"/>
                </a:lnTo>
                <a:lnTo>
                  <a:pt x="355603" y="125971"/>
                </a:lnTo>
                <a:lnTo>
                  <a:pt x="356955" y="120176"/>
                </a:lnTo>
                <a:lnTo>
                  <a:pt x="357855" y="114408"/>
                </a:lnTo>
                <a:lnTo>
                  <a:pt x="358456" y="108657"/>
                </a:lnTo>
                <a:lnTo>
                  <a:pt x="358856" y="102918"/>
                </a:lnTo>
                <a:lnTo>
                  <a:pt x="359123" y="97187"/>
                </a:lnTo>
                <a:lnTo>
                  <a:pt x="359420" y="85740"/>
                </a:lnTo>
                <a:lnTo>
                  <a:pt x="359610" y="62868"/>
                </a:lnTo>
                <a:lnTo>
                  <a:pt x="357721" y="58105"/>
                </a:lnTo>
                <a:lnTo>
                  <a:pt x="354556" y="53977"/>
                </a:lnTo>
                <a:lnTo>
                  <a:pt x="345960" y="46850"/>
                </a:lnTo>
                <a:lnTo>
                  <a:pt x="335789" y="40507"/>
                </a:lnTo>
                <a:lnTo>
                  <a:pt x="324919" y="31974"/>
                </a:lnTo>
                <a:lnTo>
                  <a:pt x="319353" y="27031"/>
                </a:lnTo>
                <a:lnTo>
                  <a:pt x="313738" y="23736"/>
                </a:lnTo>
                <a:lnTo>
                  <a:pt x="308089" y="21539"/>
                </a:lnTo>
                <a:lnTo>
                  <a:pt x="302418" y="20075"/>
                </a:lnTo>
                <a:lnTo>
                  <a:pt x="295780" y="18146"/>
                </a:lnTo>
                <a:lnTo>
                  <a:pt x="280785" y="13463"/>
                </a:lnTo>
                <a:lnTo>
                  <a:pt x="273738" y="11833"/>
                </a:lnTo>
                <a:lnTo>
                  <a:pt x="267135" y="10746"/>
                </a:lnTo>
                <a:lnTo>
                  <a:pt x="260828" y="10022"/>
                </a:lnTo>
                <a:lnTo>
                  <a:pt x="254719" y="8586"/>
                </a:lnTo>
                <a:lnTo>
                  <a:pt x="248741" y="6677"/>
                </a:lnTo>
                <a:lnTo>
                  <a:pt x="242850" y="4451"/>
                </a:lnTo>
                <a:lnTo>
                  <a:pt x="237018" y="2968"/>
                </a:lnTo>
                <a:lnTo>
                  <a:pt x="231225" y="1979"/>
                </a:lnTo>
                <a:lnTo>
                  <a:pt x="225458" y="1319"/>
                </a:lnTo>
                <a:lnTo>
                  <a:pt x="219709" y="880"/>
                </a:lnTo>
                <a:lnTo>
                  <a:pt x="213971" y="587"/>
                </a:lnTo>
                <a:lnTo>
                  <a:pt x="199333" y="174"/>
                </a:lnTo>
                <a:lnTo>
                  <a:pt x="18820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69"/>
          <p:cNvSpPr/>
          <p:nvPr/>
        </p:nvSpPr>
        <p:spPr>
          <a:xfrm>
            <a:off x="1069480" y="2957512"/>
            <a:ext cx="227825" cy="17146"/>
          </a:xfrm>
          <a:custGeom>
            <a:avLst/>
            <a:gdLst/>
            <a:ahLst/>
            <a:cxnLst/>
            <a:rect l="0" t="0" r="0" b="0"/>
            <a:pathLst>
              <a:path w="227825" h="17146">
                <a:moveTo>
                  <a:pt x="4939" y="17145"/>
                </a:moveTo>
                <a:lnTo>
                  <a:pt x="0" y="17145"/>
                </a:lnTo>
                <a:lnTo>
                  <a:pt x="33552" y="17145"/>
                </a:lnTo>
                <a:lnTo>
                  <a:pt x="37349" y="16193"/>
                </a:lnTo>
                <a:lnTo>
                  <a:pt x="41786" y="14605"/>
                </a:lnTo>
                <a:lnTo>
                  <a:pt x="46649" y="12594"/>
                </a:lnTo>
                <a:lnTo>
                  <a:pt x="50843" y="11254"/>
                </a:lnTo>
                <a:lnTo>
                  <a:pt x="54592" y="10360"/>
                </a:lnTo>
                <a:lnTo>
                  <a:pt x="58044" y="9764"/>
                </a:lnTo>
                <a:lnTo>
                  <a:pt x="62250" y="9367"/>
                </a:lnTo>
                <a:lnTo>
                  <a:pt x="66959" y="9102"/>
                </a:lnTo>
                <a:lnTo>
                  <a:pt x="76319" y="8808"/>
                </a:lnTo>
                <a:lnTo>
                  <a:pt x="87895" y="8642"/>
                </a:lnTo>
                <a:lnTo>
                  <a:pt x="97689" y="8604"/>
                </a:lnTo>
                <a:lnTo>
                  <a:pt x="102015" y="7641"/>
                </a:lnTo>
                <a:lnTo>
                  <a:pt x="105851" y="6046"/>
                </a:lnTo>
                <a:lnTo>
                  <a:pt x="109362" y="4031"/>
                </a:lnTo>
                <a:lnTo>
                  <a:pt x="113607" y="2687"/>
                </a:lnTo>
                <a:lnTo>
                  <a:pt x="118342" y="1792"/>
                </a:lnTo>
                <a:lnTo>
                  <a:pt x="123404" y="1194"/>
                </a:lnTo>
                <a:lnTo>
                  <a:pt x="128683" y="796"/>
                </a:lnTo>
                <a:lnTo>
                  <a:pt x="134108" y="531"/>
                </a:lnTo>
                <a:lnTo>
                  <a:pt x="145215" y="236"/>
                </a:lnTo>
                <a:lnTo>
                  <a:pt x="223301" y="0"/>
                </a:lnTo>
                <a:lnTo>
                  <a:pt x="224809" y="953"/>
                </a:lnTo>
                <a:lnTo>
                  <a:pt x="225814" y="2540"/>
                </a:lnTo>
                <a:lnTo>
                  <a:pt x="227824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70"/>
          <p:cNvSpPr/>
          <p:nvPr/>
        </p:nvSpPr>
        <p:spPr>
          <a:xfrm>
            <a:off x="1417323" y="2880464"/>
            <a:ext cx="176144" cy="239892"/>
          </a:xfrm>
          <a:custGeom>
            <a:avLst/>
            <a:gdLst/>
            <a:ahLst/>
            <a:cxnLst/>
            <a:rect l="0" t="0" r="0" b="0"/>
            <a:pathLst>
              <a:path w="176144" h="239892">
                <a:moveTo>
                  <a:pt x="68576" y="17041"/>
                </a:moveTo>
                <a:lnTo>
                  <a:pt x="68576" y="12490"/>
                </a:lnTo>
                <a:lnTo>
                  <a:pt x="69529" y="11149"/>
                </a:lnTo>
                <a:lnTo>
                  <a:pt x="71116" y="10255"/>
                </a:lnTo>
                <a:lnTo>
                  <a:pt x="73127" y="9660"/>
                </a:lnTo>
                <a:lnTo>
                  <a:pt x="73515" y="9263"/>
                </a:lnTo>
                <a:lnTo>
                  <a:pt x="72822" y="8998"/>
                </a:lnTo>
                <a:lnTo>
                  <a:pt x="68825" y="8499"/>
                </a:lnTo>
                <a:lnTo>
                  <a:pt x="75979" y="8471"/>
                </a:lnTo>
                <a:lnTo>
                  <a:pt x="76369" y="7517"/>
                </a:lnTo>
                <a:lnTo>
                  <a:pt x="77046" y="1088"/>
                </a:lnTo>
                <a:lnTo>
                  <a:pt x="76128" y="690"/>
                </a:lnTo>
                <a:lnTo>
                  <a:pt x="71237" y="131"/>
                </a:lnTo>
                <a:lnTo>
                  <a:pt x="69759" y="0"/>
                </a:lnTo>
                <a:lnTo>
                  <a:pt x="64376" y="4477"/>
                </a:lnTo>
                <a:lnTo>
                  <a:pt x="61966" y="5808"/>
                </a:lnTo>
                <a:lnTo>
                  <a:pt x="56749" y="7286"/>
                </a:lnTo>
                <a:lnTo>
                  <a:pt x="53071" y="7680"/>
                </a:lnTo>
                <a:lnTo>
                  <a:pt x="48715" y="7943"/>
                </a:lnTo>
                <a:lnTo>
                  <a:pt x="43905" y="8118"/>
                </a:lnTo>
                <a:lnTo>
                  <a:pt x="39746" y="9187"/>
                </a:lnTo>
                <a:lnTo>
                  <a:pt x="36021" y="10852"/>
                </a:lnTo>
                <a:lnTo>
                  <a:pt x="27750" y="15818"/>
                </a:lnTo>
                <a:lnTo>
                  <a:pt x="24079" y="19037"/>
                </a:lnTo>
                <a:lnTo>
                  <a:pt x="21766" y="21229"/>
                </a:lnTo>
                <a:lnTo>
                  <a:pt x="20225" y="23643"/>
                </a:lnTo>
                <a:lnTo>
                  <a:pt x="18512" y="28865"/>
                </a:lnTo>
                <a:lnTo>
                  <a:pt x="17102" y="30639"/>
                </a:lnTo>
                <a:lnTo>
                  <a:pt x="15210" y="31821"/>
                </a:lnTo>
                <a:lnTo>
                  <a:pt x="12997" y="32609"/>
                </a:lnTo>
                <a:lnTo>
                  <a:pt x="7997" y="36025"/>
                </a:lnTo>
                <a:lnTo>
                  <a:pt x="1577" y="41428"/>
                </a:lnTo>
                <a:lnTo>
                  <a:pt x="1050" y="42824"/>
                </a:lnTo>
                <a:lnTo>
                  <a:pt x="135" y="50022"/>
                </a:lnTo>
                <a:lnTo>
                  <a:pt x="24" y="56964"/>
                </a:lnTo>
                <a:lnTo>
                  <a:pt x="0" y="64067"/>
                </a:lnTo>
                <a:lnTo>
                  <a:pt x="951" y="66489"/>
                </a:lnTo>
                <a:lnTo>
                  <a:pt x="4548" y="71720"/>
                </a:lnTo>
                <a:lnTo>
                  <a:pt x="6841" y="73496"/>
                </a:lnTo>
                <a:lnTo>
                  <a:pt x="9322" y="74680"/>
                </a:lnTo>
                <a:lnTo>
                  <a:pt x="11929" y="75469"/>
                </a:lnTo>
                <a:lnTo>
                  <a:pt x="17365" y="78886"/>
                </a:lnTo>
                <a:lnTo>
                  <a:pt x="20148" y="81131"/>
                </a:lnTo>
                <a:lnTo>
                  <a:pt x="22003" y="83580"/>
                </a:lnTo>
                <a:lnTo>
                  <a:pt x="23240" y="86165"/>
                </a:lnTo>
                <a:lnTo>
                  <a:pt x="24065" y="88841"/>
                </a:lnTo>
                <a:lnTo>
                  <a:pt x="25567" y="90625"/>
                </a:lnTo>
                <a:lnTo>
                  <a:pt x="27521" y="91815"/>
                </a:lnTo>
                <a:lnTo>
                  <a:pt x="29776" y="92608"/>
                </a:lnTo>
                <a:lnTo>
                  <a:pt x="34822" y="96028"/>
                </a:lnTo>
                <a:lnTo>
                  <a:pt x="37501" y="98274"/>
                </a:lnTo>
                <a:lnTo>
                  <a:pt x="41192" y="99771"/>
                </a:lnTo>
                <a:lnTo>
                  <a:pt x="45558" y="100769"/>
                </a:lnTo>
                <a:lnTo>
                  <a:pt x="50373" y="101435"/>
                </a:lnTo>
                <a:lnTo>
                  <a:pt x="54536" y="102831"/>
                </a:lnTo>
                <a:lnTo>
                  <a:pt x="58264" y="104714"/>
                </a:lnTo>
                <a:lnTo>
                  <a:pt x="61701" y="106922"/>
                </a:lnTo>
                <a:lnTo>
                  <a:pt x="64946" y="109347"/>
                </a:lnTo>
                <a:lnTo>
                  <a:pt x="68061" y="111915"/>
                </a:lnTo>
                <a:lnTo>
                  <a:pt x="71090" y="114580"/>
                </a:lnTo>
                <a:lnTo>
                  <a:pt x="75015" y="117310"/>
                </a:lnTo>
                <a:lnTo>
                  <a:pt x="79536" y="120082"/>
                </a:lnTo>
                <a:lnTo>
                  <a:pt x="84455" y="122882"/>
                </a:lnTo>
                <a:lnTo>
                  <a:pt x="88688" y="125702"/>
                </a:lnTo>
                <a:lnTo>
                  <a:pt x="92461" y="128534"/>
                </a:lnTo>
                <a:lnTo>
                  <a:pt x="95930" y="131374"/>
                </a:lnTo>
                <a:lnTo>
                  <a:pt x="99194" y="133268"/>
                </a:lnTo>
                <a:lnTo>
                  <a:pt x="102323" y="134531"/>
                </a:lnTo>
                <a:lnTo>
                  <a:pt x="105362" y="135372"/>
                </a:lnTo>
                <a:lnTo>
                  <a:pt x="108340" y="136886"/>
                </a:lnTo>
                <a:lnTo>
                  <a:pt x="111278" y="138847"/>
                </a:lnTo>
                <a:lnTo>
                  <a:pt x="114189" y="141108"/>
                </a:lnTo>
                <a:lnTo>
                  <a:pt x="117082" y="143567"/>
                </a:lnTo>
                <a:lnTo>
                  <a:pt x="119964" y="146159"/>
                </a:lnTo>
                <a:lnTo>
                  <a:pt x="125705" y="151579"/>
                </a:lnTo>
                <a:lnTo>
                  <a:pt x="140011" y="165662"/>
                </a:lnTo>
                <a:lnTo>
                  <a:pt x="141917" y="168509"/>
                </a:lnTo>
                <a:lnTo>
                  <a:pt x="144035" y="174212"/>
                </a:lnTo>
                <a:lnTo>
                  <a:pt x="147516" y="179922"/>
                </a:lnTo>
                <a:lnTo>
                  <a:pt x="149778" y="182778"/>
                </a:lnTo>
                <a:lnTo>
                  <a:pt x="151286" y="185635"/>
                </a:lnTo>
                <a:lnTo>
                  <a:pt x="152961" y="191349"/>
                </a:lnTo>
                <a:lnTo>
                  <a:pt x="152455" y="194206"/>
                </a:lnTo>
                <a:lnTo>
                  <a:pt x="149354" y="199921"/>
                </a:lnTo>
                <a:lnTo>
                  <a:pt x="147340" y="205636"/>
                </a:lnTo>
                <a:lnTo>
                  <a:pt x="146803" y="208493"/>
                </a:lnTo>
                <a:lnTo>
                  <a:pt x="145492" y="210398"/>
                </a:lnTo>
                <a:lnTo>
                  <a:pt x="143666" y="211668"/>
                </a:lnTo>
                <a:lnTo>
                  <a:pt x="141496" y="212515"/>
                </a:lnTo>
                <a:lnTo>
                  <a:pt x="136545" y="215996"/>
                </a:lnTo>
                <a:lnTo>
                  <a:pt x="133892" y="218257"/>
                </a:lnTo>
                <a:lnTo>
                  <a:pt x="132122" y="220718"/>
                </a:lnTo>
                <a:lnTo>
                  <a:pt x="130156" y="225991"/>
                </a:lnTo>
                <a:lnTo>
                  <a:pt x="128680" y="227778"/>
                </a:lnTo>
                <a:lnTo>
                  <a:pt x="126743" y="228970"/>
                </a:lnTo>
                <a:lnTo>
                  <a:pt x="124499" y="229764"/>
                </a:lnTo>
                <a:lnTo>
                  <a:pt x="119466" y="233187"/>
                </a:lnTo>
                <a:lnTo>
                  <a:pt x="113025" y="238595"/>
                </a:lnTo>
                <a:lnTo>
                  <a:pt x="109604" y="239334"/>
                </a:lnTo>
                <a:lnTo>
                  <a:pt x="104908" y="239663"/>
                </a:lnTo>
                <a:lnTo>
                  <a:pt x="99647" y="239809"/>
                </a:lnTo>
                <a:lnTo>
                  <a:pt x="91329" y="239891"/>
                </a:lnTo>
                <a:lnTo>
                  <a:pt x="88507" y="238950"/>
                </a:lnTo>
                <a:lnTo>
                  <a:pt x="85674" y="237370"/>
                </a:lnTo>
                <a:lnTo>
                  <a:pt x="82832" y="235364"/>
                </a:lnTo>
                <a:lnTo>
                  <a:pt x="79985" y="234027"/>
                </a:lnTo>
                <a:lnTo>
                  <a:pt x="77135" y="233136"/>
                </a:lnTo>
                <a:lnTo>
                  <a:pt x="74282" y="232542"/>
                </a:lnTo>
                <a:lnTo>
                  <a:pt x="71428" y="231193"/>
                </a:lnTo>
                <a:lnTo>
                  <a:pt x="68572" y="229341"/>
                </a:lnTo>
                <a:lnTo>
                  <a:pt x="61696" y="224077"/>
                </a:lnTo>
                <a:lnTo>
                  <a:pt x="61132" y="222692"/>
                </a:lnTo>
                <a:lnTo>
                  <a:pt x="60505" y="218614"/>
                </a:lnTo>
                <a:lnTo>
                  <a:pt x="59386" y="217145"/>
                </a:lnTo>
                <a:lnTo>
                  <a:pt x="57687" y="216166"/>
                </a:lnTo>
                <a:lnTo>
                  <a:pt x="55602" y="215514"/>
                </a:lnTo>
                <a:lnTo>
                  <a:pt x="54212" y="214126"/>
                </a:lnTo>
                <a:lnTo>
                  <a:pt x="53285" y="212248"/>
                </a:lnTo>
                <a:lnTo>
                  <a:pt x="51798" y="206942"/>
                </a:lnTo>
                <a:lnTo>
                  <a:pt x="51540" y="201472"/>
                </a:lnTo>
                <a:lnTo>
                  <a:pt x="51464" y="193819"/>
                </a:lnTo>
                <a:lnTo>
                  <a:pt x="52405" y="191090"/>
                </a:lnTo>
                <a:lnTo>
                  <a:pt x="55992" y="185518"/>
                </a:lnTo>
                <a:lnTo>
                  <a:pt x="60761" y="179867"/>
                </a:lnTo>
                <a:lnTo>
                  <a:pt x="63366" y="177027"/>
                </a:lnTo>
                <a:lnTo>
                  <a:pt x="65103" y="174180"/>
                </a:lnTo>
                <a:lnTo>
                  <a:pt x="67033" y="168478"/>
                </a:lnTo>
                <a:lnTo>
                  <a:pt x="70430" y="162769"/>
                </a:lnTo>
                <a:lnTo>
                  <a:pt x="75115" y="157056"/>
                </a:lnTo>
                <a:lnTo>
                  <a:pt x="80372" y="151342"/>
                </a:lnTo>
                <a:lnTo>
                  <a:pt x="84060" y="148485"/>
                </a:lnTo>
                <a:lnTo>
                  <a:pt x="88424" y="145628"/>
                </a:lnTo>
                <a:lnTo>
                  <a:pt x="93238" y="142770"/>
                </a:lnTo>
                <a:lnTo>
                  <a:pt x="97400" y="140865"/>
                </a:lnTo>
                <a:lnTo>
                  <a:pt x="101127" y="139596"/>
                </a:lnTo>
                <a:lnTo>
                  <a:pt x="104565" y="138749"/>
                </a:lnTo>
                <a:lnTo>
                  <a:pt x="107809" y="137232"/>
                </a:lnTo>
                <a:lnTo>
                  <a:pt x="110924" y="135268"/>
                </a:lnTo>
                <a:lnTo>
                  <a:pt x="113953" y="133007"/>
                </a:lnTo>
                <a:lnTo>
                  <a:pt x="116925" y="130546"/>
                </a:lnTo>
                <a:lnTo>
                  <a:pt x="119859" y="127954"/>
                </a:lnTo>
                <a:lnTo>
                  <a:pt x="125659" y="122533"/>
                </a:lnTo>
                <a:lnTo>
                  <a:pt x="131411" y="116948"/>
                </a:lnTo>
                <a:lnTo>
                  <a:pt x="134279" y="115078"/>
                </a:lnTo>
                <a:lnTo>
                  <a:pt x="137143" y="113831"/>
                </a:lnTo>
                <a:lnTo>
                  <a:pt x="140005" y="113000"/>
                </a:lnTo>
                <a:lnTo>
                  <a:pt x="142865" y="111494"/>
                </a:lnTo>
                <a:lnTo>
                  <a:pt x="145725" y="109537"/>
                </a:lnTo>
                <a:lnTo>
                  <a:pt x="148584" y="107280"/>
                </a:lnTo>
                <a:lnTo>
                  <a:pt x="150490" y="104823"/>
                </a:lnTo>
                <a:lnTo>
                  <a:pt x="151760" y="102232"/>
                </a:lnTo>
                <a:lnTo>
                  <a:pt x="152607" y="99552"/>
                </a:lnTo>
                <a:lnTo>
                  <a:pt x="156089" y="94035"/>
                </a:lnTo>
                <a:lnTo>
                  <a:pt x="158350" y="91230"/>
                </a:lnTo>
                <a:lnTo>
                  <a:pt x="159858" y="88408"/>
                </a:lnTo>
                <a:lnTo>
                  <a:pt x="161534" y="82732"/>
                </a:lnTo>
                <a:lnTo>
                  <a:pt x="161980" y="78932"/>
                </a:lnTo>
                <a:lnTo>
                  <a:pt x="162278" y="74494"/>
                </a:lnTo>
                <a:lnTo>
                  <a:pt x="162477" y="69631"/>
                </a:lnTo>
                <a:lnTo>
                  <a:pt x="163562" y="65436"/>
                </a:lnTo>
                <a:lnTo>
                  <a:pt x="167307" y="58234"/>
                </a:lnTo>
                <a:lnTo>
                  <a:pt x="169607" y="51859"/>
                </a:lnTo>
                <a:lnTo>
                  <a:pt x="170220" y="48825"/>
                </a:lnTo>
                <a:lnTo>
                  <a:pt x="173442" y="42915"/>
                </a:lnTo>
                <a:lnTo>
                  <a:pt x="175634" y="40005"/>
                </a:lnTo>
                <a:lnTo>
                  <a:pt x="176143" y="37113"/>
                </a:lnTo>
                <a:lnTo>
                  <a:pt x="175530" y="34232"/>
                </a:lnTo>
                <a:lnTo>
                  <a:pt x="173261" y="28491"/>
                </a:lnTo>
                <a:lnTo>
                  <a:pt x="172253" y="22765"/>
                </a:lnTo>
                <a:lnTo>
                  <a:pt x="171032" y="19904"/>
                </a:lnTo>
                <a:lnTo>
                  <a:pt x="167135" y="14186"/>
                </a:lnTo>
                <a:lnTo>
                  <a:pt x="162227" y="8469"/>
                </a:lnTo>
                <a:lnTo>
                  <a:pt x="159586" y="5611"/>
                </a:lnTo>
                <a:lnTo>
                  <a:pt x="156872" y="3706"/>
                </a:lnTo>
                <a:lnTo>
                  <a:pt x="154110" y="2436"/>
                </a:lnTo>
                <a:lnTo>
                  <a:pt x="151316" y="1589"/>
                </a:lnTo>
                <a:lnTo>
                  <a:pt x="147549" y="1025"/>
                </a:lnTo>
                <a:lnTo>
                  <a:pt x="143132" y="648"/>
                </a:lnTo>
                <a:lnTo>
                  <a:pt x="138283" y="397"/>
                </a:lnTo>
                <a:lnTo>
                  <a:pt x="127815" y="119"/>
                </a:lnTo>
                <a:lnTo>
                  <a:pt x="122356" y="44"/>
                </a:lnTo>
                <a:lnTo>
                  <a:pt x="116812" y="947"/>
                </a:lnTo>
                <a:lnTo>
                  <a:pt x="111211" y="2502"/>
                </a:lnTo>
                <a:lnTo>
                  <a:pt x="105572" y="4490"/>
                </a:lnTo>
                <a:lnTo>
                  <a:pt x="100860" y="6769"/>
                </a:lnTo>
                <a:lnTo>
                  <a:pt x="96766" y="9240"/>
                </a:lnTo>
                <a:lnTo>
                  <a:pt x="93085" y="11841"/>
                </a:lnTo>
                <a:lnTo>
                  <a:pt x="89678" y="13574"/>
                </a:lnTo>
                <a:lnTo>
                  <a:pt x="86454" y="14730"/>
                </a:lnTo>
                <a:lnTo>
                  <a:pt x="77149" y="170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71"/>
          <p:cNvSpPr/>
          <p:nvPr/>
        </p:nvSpPr>
        <p:spPr>
          <a:xfrm>
            <a:off x="2103131" y="2811780"/>
            <a:ext cx="171291" cy="154264"/>
          </a:xfrm>
          <a:custGeom>
            <a:avLst/>
            <a:gdLst/>
            <a:ahLst/>
            <a:cxnLst/>
            <a:rect l="0" t="0" r="0" b="0"/>
            <a:pathLst>
              <a:path w="171291" h="154264">
                <a:moveTo>
                  <a:pt x="85713" y="0"/>
                </a:moveTo>
                <a:lnTo>
                  <a:pt x="72943" y="0"/>
                </a:lnTo>
                <a:lnTo>
                  <a:pt x="71485" y="952"/>
                </a:lnTo>
                <a:lnTo>
                  <a:pt x="70513" y="2540"/>
                </a:lnTo>
                <a:lnTo>
                  <a:pt x="69865" y="4551"/>
                </a:lnTo>
                <a:lnTo>
                  <a:pt x="68480" y="5891"/>
                </a:lnTo>
                <a:lnTo>
                  <a:pt x="66604" y="6785"/>
                </a:lnTo>
                <a:lnTo>
                  <a:pt x="64402" y="7380"/>
                </a:lnTo>
                <a:lnTo>
                  <a:pt x="59414" y="10582"/>
                </a:lnTo>
                <a:lnTo>
                  <a:pt x="56751" y="12770"/>
                </a:lnTo>
                <a:lnTo>
                  <a:pt x="54022" y="15181"/>
                </a:lnTo>
                <a:lnTo>
                  <a:pt x="48451" y="20399"/>
                </a:lnTo>
                <a:lnTo>
                  <a:pt x="34263" y="34342"/>
                </a:lnTo>
                <a:lnTo>
                  <a:pt x="18295" y="50281"/>
                </a:lnTo>
                <a:lnTo>
                  <a:pt x="15050" y="54475"/>
                </a:lnTo>
                <a:lnTo>
                  <a:pt x="12887" y="58224"/>
                </a:lnTo>
                <a:lnTo>
                  <a:pt x="11445" y="61676"/>
                </a:lnTo>
                <a:lnTo>
                  <a:pt x="9531" y="64930"/>
                </a:lnTo>
                <a:lnTo>
                  <a:pt x="7303" y="68051"/>
                </a:lnTo>
                <a:lnTo>
                  <a:pt x="4865" y="71085"/>
                </a:lnTo>
                <a:lnTo>
                  <a:pt x="3239" y="74060"/>
                </a:lnTo>
                <a:lnTo>
                  <a:pt x="2156" y="76996"/>
                </a:lnTo>
                <a:lnTo>
                  <a:pt x="1433" y="79905"/>
                </a:lnTo>
                <a:lnTo>
                  <a:pt x="952" y="82798"/>
                </a:lnTo>
                <a:lnTo>
                  <a:pt x="631" y="85678"/>
                </a:lnTo>
                <a:lnTo>
                  <a:pt x="417" y="88551"/>
                </a:lnTo>
                <a:lnTo>
                  <a:pt x="274" y="91419"/>
                </a:lnTo>
                <a:lnTo>
                  <a:pt x="115" y="97145"/>
                </a:lnTo>
                <a:lnTo>
                  <a:pt x="0" y="114299"/>
                </a:lnTo>
                <a:lnTo>
                  <a:pt x="948" y="116204"/>
                </a:lnTo>
                <a:lnTo>
                  <a:pt x="2533" y="117474"/>
                </a:lnTo>
                <a:lnTo>
                  <a:pt x="4543" y="118321"/>
                </a:lnTo>
                <a:lnTo>
                  <a:pt x="5882" y="119838"/>
                </a:lnTo>
                <a:lnTo>
                  <a:pt x="6775" y="121802"/>
                </a:lnTo>
                <a:lnTo>
                  <a:pt x="7370" y="124064"/>
                </a:lnTo>
                <a:lnTo>
                  <a:pt x="8720" y="126524"/>
                </a:lnTo>
                <a:lnTo>
                  <a:pt x="10572" y="129117"/>
                </a:lnTo>
                <a:lnTo>
                  <a:pt x="12759" y="131798"/>
                </a:lnTo>
                <a:lnTo>
                  <a:pt x="15170" y="133585"/>
                </a:lnTo>
                <a:lnTo>
                  <a:pt x="20388" y="135571"/>
                </a:lnTo>
                <a:lnTo>
                  <a:pt x="23113" y="137053"/>
                </a:lnTo>
                <a:lnTo>
                  <a:pt x="25883" y="138993"/>
                </a:lnTo>
                <a:lnTo>
                  <a:pt x="28681" y="141240"/>
                </a:lnTo>
                <a:lnTo>
                  <a:pt x="32452" y="143690"/>
                </a:lnTo>
                <a:lnTo>
                  <a:pt x="36871" y="146275"/>
                </a:lnTo>
                <a:lnTo>
                  <a:pt x="41722" y="148952"/>
                </a:lnTo>
                <a:lnTo>
                  <a:pt x="46861" y="150736"/>
                </a:lnTo>
                <a:lnTo>
                  <a:pt x="52192" y="151926"/>
                </a:lnTo>
                <a:lnTo>
                  <a:pt x="57651" y="152719"/>
                </a:lnTo>
                <a:lnTo>
                  <a:pt x="62242" y="153247"/>
                </a:lnTo>
                <a:lnTo>
                  <a:pt x="66256" y="153600"/>
                </a:lnTo>
                <a:lnTo>
                  <a:pt x="69884" y="153835"/>
                </a:lnTo>
                <a:lnTo>
                  <a:pt x="76456" y="154096"/>
                </a:lnTo>
                <a:lnTo>
                  <a:pt x="83504" y="154212"/>
                </a:lnTo>
                <a:lnTo>
                  <a:pt x="92987" y="154263"/>
                </a:lnTo>
                <a:lnTo>
                  <a:pt x="97230" y="153325"/>
                </a:lnTo>
                <a:lnTo>
                  <a:pt x="101011" y="151746"/>
                </a:lnTo>
                <a:lnTo>
                  <a:pt x="104484" y="149741"/>
                </a:lnTo>
                <a:lnTo>
                  <a:pt x="107752" y="147453"/>
                </a:lnTo>
                <a:lnTo>
                  <a:pt x="110884" y="144974"/>
                </a:lnTo>
                <a:lnTo>
                  <a:pt x="113923" y="142369"/>
                </a:lnTo>
                <a:lnTo>
                  <a:pt x="116903" y="139680"/>
                </a:lnTo>
                <a:lnTo>
                  <a:pt x="122753" y="134152"/>
                </a:lnTo>
                <a:lnTo>
                  <a:pt x="139997" y="117144"/>
                </a:lnTo>
                <a:lnTo>
                  <a:pt x="142857" y="113338"/>
                </a:lnTo>
                <a:lnTo>
                  <a:pt x="145717" y="108896"/>
                </a:lnTo>
                <a:lnTo>
                  <a:pt x="148576" y="104030"/>
                </a:lnTo>
                <a:lnTo>
                  <a:pt x="151434" y="98880"/>
                </a:lnTo>
                <a:lnTo>
                  <a:pt x="157150" y="88079"/>
                </a:lnTo>
                <a:lnTo>
                  <a:pt x="160008" y="83484"/>
                </a:lnTo>
                <a:lnTo>
                  <a:pt x="162866" y="79469"/>
                </a:lnTo>
                <a:lnTo>
                  <a:pt x="165723" y="75839"/>
                </a:lnTo>
                <a:lnTo>
                  <a:pt x="167628" y="71514"/>
                </a:lnTo>
                <a:lnTo>
                  <a:pt x="168898" y="66726"/>
                </a:lnTo>
                <a:lnTo>
                  <a:pt x="169745" y="61629"/>
                </a:lnTo>
                <a:lnTo>
                  <a:pt x="170310" y="56326"/>
                </a:lnTo>
                <a:lnTo>
                  <a:pt x="170686" y="50885"/>
                </a:lnTo>
                <a:lnTo>
                  <a:pt x="171104" y="40713"/>
                </a:lnTo>
                <a:lnTo>
                  <a:pt x="171290" y="33017"/>
                </a:lnTo>
                <a:lnTo>
                  <a:pt x="170387" y="29631"/>
                </a:lnTo>
                <a:lnTo>
                  <a:pt x="168833" y="26422"/>
                </a:lnTo>
                <a:lnTo>
                  <a:pt x="166844" y="23329"/>
                </a:lnTo>
                <a:lnTo>
                  <a:pt x="165518" y="20315"/>
                </a:lnTo>
                <a:lnTo>
                  <a:pt x="164634" y="17353"/>
                </a:lnTo>
                <a:lnTo>
                  <a:pt x="164044" y="14426"/>
                </a:lnTo>
                <a:lnTo>
                  <a:pt x="162699" y="12475"/>
                </a:lnTo>
                <a:lnTo>
                  <a:pt x="160850" y="11174"/>
                </a:lnTo>
                <a:lnTo>
                  <a:pt x="158664" y="10307"/>
                </a:lnTo>
                <a:lnTo>
                  <a:pt x="155303" y="8776"/>
                </a:lnTo>
                <a:lnTo>
                  <a:pt x="146487" y="4535"/>
                </a:lnTo>
                <a:lnTo>
                  <a:pt x="141469" y="3976"/>
                </a:lnTo>
                <a:lnTo>
                  <a:pt x="136219" y="4556"/>
                </a:lnTo>
                <a:lnTo>
                  <a:pt x="130814" y="5894"/>
                </a:lnTo>
                <a:lnTo>
                  <a:pt x="126258" y="6787"/>
                </a:lnTo>
                <a:lnTo>
                  <a:pt x="122268" y="7382"/>
                </a:lnTo>
                <a:lnTo>
                  <a:pt x="118656" y="7779"/>
                </a:lnTo>
                <a:lnTo>
                  <a:pt x="114342" y="8043"/>
                </a:lnTo>
                <a:lnTo>
                  <a:pt x="104470" y="8337"/>
                </a:lnTo>
                <a:lnTo>
                  <a:pt x="100123" y="9368"/>
                </a:lnTo>
                <a:lnTo>
                  <a:pt x="96272" y="11008"/>
                </a:lnTo>
                <a:lnTo>
                  <a:pt x="92753" y="13053"/>
                </a:lnTo>
                <a:lnTo>
                  <a:pt x="89454" y="14417"/>
                </a:lnTo>
                <a:lnTo>
                  <a:pt x="86302" y="15326"/>
                </a:lnTo>
                <a:lnTo>
                  <a:pt x="83248" y="15933"/>
                </a:lnTo>
                <a:lnTo>
                  <a:pt x="81213" y="17289"/>
                </a:lnTo>
                <a:lnTo>
                  <a:pt x="79855" y="19146"/>
                </a:lnTo>
                <a:lnTo>
                  <a:pt x="78950" y="21336"/>
                </a:lnTo>
                <a:lnTo>
                  <a:pt x="77395" y="22796"/>
                </a:lnTo>
                <a:lnTo>
                  <a:pt x="75405" y="23770"/>
                </a:lnTo>
                <a:lnTo>
                  <a:pt x="68569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72"/>
          <p:cNvSpPr/>
          <p:nvPr/>
        </p:nvSpPr>
        <p:spPr>
          <a:xfrm>
            <a:off x="2326004" y="2888933"/>
            <a:ext cx="17146" cy="17145"/>
          </a:xfrm>
          <a:custGeom>
            <a:avLst/>
            <a:gdLst/>
            <a:ahLst/>
            <a:cxnLst/>
            <a:rect l="0" t="0" r="0" b="0"/>
            <a:pathLst>
              <a:path w="17146" h="17145">
                <a:moveTo>
                  <a:pt x="8573" y="17144"/>
                </a:moveTo>
                <a:lnTo>
                  <a:pt x="8573" y="8676"/>
                </a:lnTo>
                <a:lnTo>
                  <a:pt x="15954" y="1200"/>
                </a:lnTo>
                <a:lnTo>
                  <a:pt x="17143" y="2"/>
                </a:lnTo>
                <a:lnTo>
                  <a:pt x="17145" y="0"/>
                </a:lnTo>
                <a:lnTo>
                  <a:pt x="9765" y="7380"/>
                </a:lnTo>
                <a:lnTo>
                  <a:pt x="8415" y="7777"/>
                </a:lnTo>
                <a:lnTo>
                  <a:pt x="6562" y="8042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73"/>
          <p:cNvSpPr/>
          <p:nvPr/>
        </p:nvSpPr>
        <p:spPr>
          <a:xfrm>
            <a:off x="2420407" y="2863214"/>
            <a:ext cx="85621" cy="8574"/>
          </a:xfrm>
          <a:custGeom>
            <a:avLst/>
            <a:gdLst/>
            <a:ahLst/>
            <a:cxnLst/>
            <a:rect l="0" t="0" r="0" b="0"/>
            <a:pathLst>
              <a:path w="85621" h="8574">
                <a:moveTo>
                  <a:pt x="8468" y="8573"/>
                </a:moveTo>
                <a:lnTo>
                  <a:pt x="0" y="8573"/>
                </a:lnTo>
                <a:lnTo>
                  <a:pt x="20049" y="8573"/>
                </a:lnTo>
                <a:lnTo>
                  <a:pt x="22856" y="7621"/>
                </a:lnTo>
                <a:lnTo>
                  <a:pt x="25680" y="6033"/>
                </a:lnTo>
                <a:lnTo>
                  <a:pt x="28515" y="4022"/>
                </a:lnTo>
                <a:lnTo>
                  <a:pt x="31357" y="2681"/>
                </a:lnTo>
                <a:lnTo>
                  <a:pt x="34205" y="1788"/>
                </a:lnTo>
                <a:lnTo>
                  <a:pt x="37056" y="1192"/>
                </a:lnTo>
                <a:lnTo>
                  <a:pt x="39909" y="795"/>
                </a:lnTo>
                <a:lnTo>
                  <a:pt x="42763" y="530"/>
                </a:lnTo>
                <a:lnTo>
                  <a:pt x="45619" y="354"/>
                </a:lnTo>
                <a:lnTo>
                  <a:pt x="53872" y="157"/>
                </a:lnTo>
                <a:lnTo>
                  <a:pt x="856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74"/>
          <p:cNvSpPr/>
          <p:nvPr/>
        </p:nvSpPr>
        <p:spPr>
          <a:xfrm>
            <a:off x="2540321" y="2768921"/>
            <a:ext cx="107400" cy="222379"/>
          </a:xfrm>
          <a:custGeom>
            <a:avLst/>
            <a:gdLst/>
            <a:ahLst/>
            <a:cxnLst/>
            <a:rect l="0" t="0" r="0" b="0"/>
            <a:pathLst>
              <a:path w="107400" h="222379">
                <a:moveTo>
                  <a:pt x="60004" y="17141"/>
                </a:moveTo>
                <a:lnTo>
                  <a:pt x="60004" y="12590"/>
                </a:lnTo>
                <a:lnTo>
                  <a:pt x="60956" y="10297"/>
                </a:lnTo>
                <a:lnTo>
                  <a:pt x="62543" y="7816"/>
                </a:lnTo>
                <a:lnTo>
                  <a:pt x="68471" y="132"/>
                </a:lnTo>
                <a:lnTo>
                  <a:pt x="65989" y="57"/>
                </a:lnTo>
                <a:lnTo>
                  <a:pt x="55803" y="0"/>
                </a:lnTo>
                <a:lnTo>
                  <a:pt x="53393" y="951"/>
                </a:lnTo>
                <a:lnTo>
                  <a:pt x="50834" y="2538"/>
                </a:lnTo>
                <a:lnTo>
                  <a:pt x="48175" y="4548"/>
                </a:lnTo>
                <a:lnTo>
                  <a:pt x="44498" y="5888"/>
                </a:lnTo>
                <a:lnTo>
                  <a:pt x="40142" y="6782"/>
                </a:lnTo>
                <a:lnTo>
                  <a:pt x="35332" y="7377"/>
                </a:lnTo>
                <a:lnTo>
                  <a:pt x="31173" y="8727"/>
                </a:lnTo>
                <a:lnTo>
                  <a:pt x="27449" y="10579"/>
                </a:lnTo>
                <a:lnTo>
                  <a:pt x="24013" y="12766"/>
                </a:lnTo>
                <a:lnTo>
                  <a:pt x="21722" y="15177"/>
                </a:lnTo>
                <a:lnTo>
                  <a:pt x="20195" y="17737"/>
                </a:lnTo>
                <a:lnTo>
                  <a:pt x="19177" y="20396"/>
                </a:lnTo>
                <a:lnTo>
                  <a:pt x="17546" y="23121"/>
                </a:lnTo>
                <a:lnTo>
                  <a:pt x="15506" y="25890"/>
                </a:lnTo>
                <a:lnTo>
                  <a:pt x="13194" y="28689"/>
                </a:lnTo>
                <a:lnTo>
                  <a:pt x="10699" y="31507"/>
                </a:lnTo>
                <a:lnTo>
                  <a:pt x="5388" y="37178"/>
                </a:lnTo>
                <a:lnTo>
                  <a:pt x="3591" y="40024"/>
                </a:lnTo>
                <a:lnTo>
                  <a:pt x="1594" y="45726"/>
                </a:lnTo>
                <a:lnTo>
                  <a:pt x="706" y="51436"/>
                </a:lnTo>
                <a:lnTo>
                  <a:pt x="312" y="57148"/>
                </a:lnTo>
                <a:lnTo>
                  <a:pt x="136" y="62862"/>
                </a:lnTo>
                <a:lnTo>
                  <a:pt x="15" y="77149"/>
                </a:lnTo>
                <a:lnTo>
                  <a:pt x="0" y="88579"/>
                </a:lnTo>
                <a:lnTo>
                  <a:pt x="951" y="90484"/>
                </a:lnTo>
                <a:lnTo>
                  <a:pt x="2538" y="91754"/>
                </a:lnTo>
                <a:lnTo>
                  <a:pt x="4548" y="92600"/>
                </a:lnTo>
                <a:lnTo>
                  <a:pt x="6840" y="94117"/>
                </a:lnTo>
                <a:lnTo>
                  <a:pt x="9322" y="96081"/>
                </a:lnTo>
                <a:lnTo>
                  <a:pt x="11928" y="98342"/>
                </a:lnTo>
                <a:lnTo>
                  <a:pt x="14618" y="99850"/>
                </a:lnTo>
                <a:lnTo>
                  <a:pt x="17364" y="100856"/>
                </a:lnTo>
                <a:lnTo>
                  <a:pt x="20147" y="101526"/>
                </a:lnTo>
                <a:lnTo>
                  <a:pt x="22955" y="102925"/>
                </a:lnTo>
                <a:lnTo>
                  <a:pt x="25780" y="104810"/>
                </a:lnTo>
                <a:lnTo>
                  <a:pt x="28615" y="107020"/>
                </a:lnTo>
                <a:lnTo>
                  <a:pt x="31458" y="108493"/>
                </a:lnTo>
                <a:lnTo>
                  <a:pt x="34306" y="109475"/>
                </a:lnTo>
                <a:lnTo>
                  <a:pt x="37157" y="110130"/>
                </a:lnTo>
                <a:lnTo>
                  <a:pt x="40962" y="110566"/>
                </a:lnTo>
                <a:lnTo>
                  <a:pt x="45404" y="110857"/>
                </a:lnTo>
                <a:lnTo>
                  <a:pt x="50271" y="111051"/>
                </a:lnTo>
                <a:lnTo>
                  <a:pt x="54467" y="112133"/>
                </a:lnTo>
                <a:lnTo>
                  <a:pt x="58218" y="113806"/>
                </a:lnTo>
                <a:lnTo>
                  <a:pt x="61670" y="115875"/>
                </a:lnTo>
                <a:lnTo>
                  <a:pt x="64925" y="117253"/>
                </a:lnTo>
                <a:lnTo>
                  <a:pt x="68047" y="118173"/>
                </a:lnTo>
                <a:lnTo>
                  <a:pt x="71081" y="118785"/>
                </a:lnTo>
                <a:lnTo>
                  <a:pt x="75008" y="120147"/>
                </a:lnTo>
                <a:lnTo>
                  <a:pt x="79532" y="122006"/>
                </a:lnTo>
                <a:lnTo>
                  <a:pt x="84452" y="124199"/>
                </a:lnTo>
                <a:lnTo>
                  <a:pt x="88685" y="126613"/>
                </a:lnTo>
                <a:lnTo>
                  <a:pt x="92459" y="129175"/>
                </a:lnTo>
                <a:lnTo>
                  <a:pt x="95928" y="131835"/>
                </a:lnTo>
                <a:lnTo>
                  <a:pt x="98241" y="134561"/>
                </a:lnTo>
                <a:lnTo>
                  <a:pt x="99783" y="137331"/>
                </a:lnTo>
                <a:lnTo>
                  <a:pt x="100811" y="140130"/>
                </a:lnTo>
                <a:lnTo>
                  <a:pt x="102448" y="142949"/>
                </a:lnTo>
                <a:lnTo>
                  <a:pt x="104492" y="145780"/>
                </a:lnTo>
                <a:lnTo>
                  <a:pt x="106808" y="148621"/>
                </a:lnTo>
                <a:lnTo>
                  <a:pt x="107399" y="151467"/>
                </a:lnTo>
                <a:lnTo>
                  <a:pt x="106840" y="154317"/>
                </a:lnTo>
                <a:lnTo>
                  <a:pt x="105515" y="157169"/>
                </a:lnTo>
                <a:lnTo>
                  <a:pt x="104632" y="160975"/>
                </a:lnTo>
                <a:lnTo>
                  <a:pt x="104044" y="165418"/>
                </a:lnTo>
                <a:lnTo>
                  <a:pt x="103651" y="170285"/>
                </a:lnTo>
                <a:lnTo>
                  <a:pt x="102437" y="174482"/>
                </a:lnTo>
                <a:lnTo>
                  <a:pt x="100675" y="178233"/>
                </a:lnTo>
                <a:lnTo>
                  <a:pt x="98548" y="181686"/>
                </a:lnTo>
                <a:lnTo>
                  <a:pt x="95225" y="184940"/>
                </a:lnTo>
                <a:lnTo>
                  <a:pt x="91104" y="188062"/>
                </a:lnTo>
                <a:lnTo>
                  <a:pt x="86452" y="191096"/>
                </a:lnTo>
                <a:lnTo>
                  <a:pt x="82398" y="194071"/>
                </a:lnTo>
                <a:lnTo>
                  <a:pt x="78743" y="197007"/>
                </a:lnTo>
                <a:lnTo>
                  <a:pt x="75354" y="199916"/>
                </a:lnTo>
                <a:lnTo>
                  <a:pt x="72142" y="202809"/>
                </a:lnTo>
                <a:lnTo>
                  <a:pt x="66034" y="208562"/>
                </a:lnTo>
                <a:lnTo>
                  <a:pt x="53152" y="221185"/>
                </a:lnTo>
                <a:lnTo>
                  <a:pt x="51626" y="221750"/>
                </a:lnTo>
                <a:lnTo>
                  <a:pt x="49656" y="222127"/>
                </a:lnTo>
                <a:lnTo>
                  <a:pt x="47390" y="222378"/>
                </a:lnTo>
                <a:lnTo>
                  <a:pt x="44927" y="221594"/>
                </a:lnTo>
                <a:lnTo>
                  <a:pt x="42333" y="220118"/>
                </a:lnTo>
                <a:lnTo>
                  <a:pt x="39650" y="218181"/>
                </a:lnTo>
                <a:lnTo>
                  <a:pt x="36910" y="215938"/>
                </a:lnTo>
                <a:lnTo>
                  <a:pt x="34130" y="213490"/>
                </a:lnTo>
                <a:lnTo>
                  <a:pt x="27376" y="207268"/>
                </a:lnTo>
                <a:lnTo>
                  <a:pt x="26822" y="205805"/>
                </a:lnTo>
                <a:lnTo>
                  <a:pt x="26206" y="201639"/>
                </a:lnTo>
                <a:lnTo>
                  <a:pt x="26042" y="198242"/>
                </a:lnTo>
                <a:lnTo>
                  <a:pt x="25859" y="189388"/>
                </a:lnTo>
                <a:lnTo>
                  <a:pt x="24858" y="185313"/>
                </a:lnTo>
                <a:lnTo>
                  <a:pt x="23238" y="181643"/>
                </a:lnTo>
                <a:lnTo>
                  <a:pt x="21206" y="178244"/>
                </a:lnTo>
                <a:lnTo>
                  <a:pt x="19851" y="174073"/>
                </a:lnTo>
                <a:lnTo>
                  <a:pt x="18948" y="169388"/>
                </a:lnTo>
                <a:lnTo>
                  <a:pt x="18345" y="164359"/>
                </a:lnTo>
                <a:lnTo>
                  <a:pt x="18896" y="159101"/>
                </a:lnTo>
                <a:lnTo>
                  <a:pt x="20216" y="153691"/>
                </a:lnTo>
                <a:lnTo>
                  <a:pt x="22049" y="148179"/>
                </a:lnTo>
                <a:lnTo>
                  <a:pt x="24223" y="142600"/>
                </a:lnTo>
                <a:lnTo>
                  <a:pt x="26625" y="136975"/>
                </a:lnTo>
                <a:lnTo>
                  <a:pt x="31834" y="125646"/>
                </a:lnTo>
                <a:lnTo>
                  <a:pt x="37323" y="114260"/>
                </a:lnTo>
                <a:lnTo>
                  <a:pt x="41073" y="108558"/>
                </a:lnTo>
                <a:lnTo>
                  <a:pt x="45478" y="102850"/>
                </a:lnTo>
                <a:lnTo>
                  <a:pt x="50320" y="97140"/>
                </a:lnTo>
                <a:lnTo>
                  <a:pt x="53548" y="91429"/>
                </a:lnTo>
                <a:lnTo>
                  <a:pt x="55700" y="85716"/>
                </a:lnTo>
                <a:lnTo>
                  <a:pt x="57134" y="80003"/>
                </a:lnTo>
                <a:lnTo>
                  <a:pt x="59043" y="75241"/>
                </a:lnTo>
                <a:lnTo>
                  <a:pt x="61268" y="71115"/>
                </a:lnTo>
                <a:lnTo>
                  <a:pt x="63704" y="67411"/>
                </a:lnTo>
                <a:lnTo>
                  <a:pt x="66281" y="63989"/>
                </a:lnTo>
                <a:lnTo>
                  <a:pt x="68951" y="60756"/>
                </a:lnTo>
                <a:lnTo>
                  <a:pt x="71683" y="57647"/>
                </a:lnTo>
                <a:lnTo>
                  <a:pt x="73505" y="54623"/>
                </a:lnTo>
                <a:lnTo>
                  <a:pt x="75529" y="48722"/>
                </a:lnTo>
                <a:lnTo>
                  <a:pt x="76429" y="42925"/>
                </a:lnTo>
                <a:lnTo>
                  <a:pt x="76669" y="40045"/>
                </a:lnTo>
                <a:lnTo>
                  <a:pt x="75876" y="37173"/>
                </a:lnTo>
                <a:lnTo>
                  <a:pt x="74395" y="34306"/>
                </a:lnTo>
                <a:lnTo>
                  <a:pt x="69725" y="27411"/>
                </a:lnTo>
                <a:lnTo>
                  <a:pt x="69087" y="23928"/>
                </a:lnTo>
                <a:lnTo>
                  <a:pt x="68576" y="171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75"/>
          <p:cNvSpPr/>
          <p:nvPr/>
        </p:nvSpPr>
        <p:spPr>
          <a:xfrm>
            <a:off x="2651759" y="2820352"/>
            <a:ext cx="60009" cy="34291"/>
          </a:xfrm>
          <a:custGeom>
            <a:avLst/>
            <a:gdLst/>
            <a:ahLst/>
            <a:cxnLst/>
            <a:rect l="0" t="0" r="0" b="0"/>
            <a:pathLst>
              <a:path w="60009" h="34291">
                <a:moveTo>
                  <a:pt x="0" y="34290"/>
                </a:moveTo>
                <a:lnTo>
                  <a:pt x="13019" y="21272"/>
                </a:lnTo>
                <a:lnTo>
                  <a:pt x="15347" y="19896"/>
                </a:lnTo>
                <a:lnTo>
                  <a:pt x="17852" y="18979"/>
                </a:lnTo>
                <a:lnTo>
                  <a:pt x="20474" y="18368"/>
                </a:lnTo>
                <a:lnTo>
                  <a:pt x="22222" y="17008"/>
                </a:lnTo>
                <a:lnTo>
                  <a:pt x="23387" y="15148"/>
                </a:lnTo>
                <a:lnTo>
                  <a:pt x="24164" y="12956"/>
                </a:lnTo>
                <a:lnTo>
                  <a:pt x="25634" y="11495"/>
                </a:lnTo>
                <a:lnTo>
                  <a:pt x="27567" y="10521"/>
                </a:lnTo>
                <a:lnTo>
                  <a:pt x="29808" y="9871"/>
                </a:lnTo>
                <a:lnTo>
                  <a:pt x="32255" y="9439"/>
                </a:lnTo>
                <a:lnTo>
                  <a:pt x="34839" y="9150"/>
                </a:lnTo>
                <a:lnTo>
                  <a:pt x="37514" y="8957"/>
                </a:lnTo>
                <a:lnTo>
                  <a:pt x="40249" y="7877"/>
                </a:lnTo>
                <a:lnTo>
                  <a:pt x="43025" y="6204"/>
                </a:lnTo>
                <a:lnTo>
                  <a:pt x="49774" y="1225"/>
                </a:lnTo>
                <a:lnTo>
                  <a:pt x="51281" y="817"/>
                </a:lnTo>
                <a:lnTo>
                  <a:pt x="53237" y="545"/>
                </a:lnTo>
                <a:lnTo>
                  <a:pt x="6000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76"/>
          <p:cNvSpPr/>
          <p:nvPr/>
        </p:nvSpPr>
        <p:spPr>
          <a:xfrm>
            <a:off x="2668904" y="2897505"/>
            <a:ext cx="42864" cy="17041"/>
          </a:xfrm>
          <a:custGeom>
            <a:avLst/>
            <a:gdLst/>
            <a:ahLst/>
            <a:cxnLst/>
            <a:rect l="0" t="0" r="0" b="0"/>
            <a:pathLst>
              <a:path w="42864" h="17041">
                <a:moveTo>
                  <a:pt x="0" y="0"/>
                </a:moveTo>
                <a:lnTo>
                  <a:pt x="0" y="8467"/>
                </a:lnTo>
                <a:lnTo>
                  <a:pt x="953" y="8502"/>
                </a:lnTo>
                <a:lnTo>
                  <a:pt x="4552" y="8541"/>
                </a:lnTo>
                <a:lnTo>
                  <a:pt x="5892" y="9504"/>
                </a:lnTo>
                <a:lnTo>
                  <a:pt x="6786" y="11098"/>
                </a:lnTo>
                <a:lnTo>
                  <a:pt x="8220" y="15950"/>
                </a:lnTo>
                <a:lnTo>
                  <a:pt x="9290" y="16348"/>
                </a:lnTo>
                <a:lnTo>
                  <a:pt x="10956" y="16614"/>
                </a:lnTo>
                <a:lnTo>
                  <a:pt x="15923" y="17040"/>
                </a:lnTo>
                <a:lnTo>
                  <a:pt x="17283" y="16122"/>
                </a:lnTo>
                <a:lnTo>
                  <a:pt x="19142" y="14558"/>
                </a:lnTo>
                <a:lnTo>
                  <a:pt x="21334" y="12563"/>
                </a:lnTo>
                <a:lnTo>
                  <a:pt x="23748" y="11232"/>
                </a:lnTo>
                <a:lnTo>
                  <a:pt x="26310" y="10346"/>
                </a:lnTo>
                <a:lnTo>
                  <a:pt x="28970" y="9754"/>
                </a:lnTo>
                <a:lnTo>
                  <a:pt x="31696" y="9360"/>
                </a:lnTo>
                <a:lnTo>
                  <a:pt x="34466" y="9098"/>
                </a:lnTo>
                <a:lnTo>
                  <a:pt x="42863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77"/>
          <p:cNvSpPr/>
          <p:nvPr/>
        </p:nvSpPr>
        <p:spPr>
          <a:xfrm>
            <a:off x="2788920" y="2794742"/>
            <a:ext cx="124619" cy="145508"/>
          </a:xfrm>
          <a:custGeom>
            <a:avLst/>
            <a:gdLst/>
            <a:ahLst/>
            <a:cxnLst/>
            <a:rect l="0" t="0" r="0" b="0"/>
            <a:pathLst>
              <a:path w="124619" h="145508">
                <a:moveTo>
                  <a:pt x="25717" y="17038"/>
                </a:moveTo>
                <a:lnTo>
                  <a:pt x="25717" y="0"/>
                </a:lnTo>
                <a:lnTo>
                  <a:pt x="25717" y="7283"/>
                </a:lnTo>
                <a:lnTo>
                  <a:pt x="23177" y="10480"/>
                </a:lnTo>
                <a:lnTo>
                  <a:pt x="21166" y="12665"/>
                </a:lnTo>
                <a:lnTo>
                  <a:pt x="19825" y="15076"/>
                </a:lnTo>
                <a:lnTo>
                  <a:pt x="18932" y="17634"/>
                </a:lnTo>
                <a:lnTo>
                  <a:pt x="18336" y="20293"/>
                </a:lnTo>
                <a:lnTo>
                  <a:pt x="16986" y="23018"/>
                </a:lnTo>
                <a:lnTo>
                  <a:pt x="15134" y="25787"/>
                </a:lnTo>
                <a:lnTo>
                  <a:pt x="12947" y="28586"/>
                </a:lnTo>
                <a:lnTo>
                  <a:pt x="10536" y="32356"/>
                </a:lnTo>
                <a:lnTo>
                  <a:pt x="7976" y="36775"/>
                </a:lnTo>
                <a:lnTo>
                  <a:pt x="5317" y="41626"/>
                </a:lnTo>
                <a:lnTo>
                  <a:pt x="3545" y="45812"/>
                </a:lnTo>
                <a:lnTo>
                  <a:pt x="2363" y="49556"/>
                </a:lnTo>
                <a:lnTo>
                  <a:pt x="1575" y="53004"/>
                </a:lnTo>
                <a:lnTo>
                  <a:pt x="1050" y="56255"/>
                </a:lnTo>
                <a:lnTo>
                  <a:pt x="700" y="59375"/>
                </a:lnTo>
                <a:lnTo>
                  <a:pt x="466" y="62408"/>
                </a:lnTo>
                <a:lnTo>
                  <a:pt x="311" y="65382"/>
                </a:lnTo>
                <a:lnTo>
                  <a:pt x="138" y="71226"/>
                </a:lnTo>
                <a:lnTo>
                  <a:pt x="12" y="88466"/>
                </a:lnTo>
                <a:lnTo>
                  <a:pt x="0" y="114192"/>
                </a:lnTo>
                <a:lnTo>
                  <a:pt x="952" y="117050"/>
                </a:lnTo>
                <a:lnTo>
                  <a:pt x="2540" y="119908"/>
                </a:lnTo>
                <a:lnTo>
                  <a:pt x="4550" y="122765"/>
                </a:lnTo>
                <a:lnTo>
                  <a:pt x="6844" y="125622"/>
                </a:lnTo>
                <a:lnTo>
                  <a:pt x="9325" y="128480"/>
                </a:lnTo>
                <a:lnTo>
                  <a:pt x="11931" y="131338"/>
                </a:lnTo>
                <a:lnTo>
                  <a:pt x="14621" y="133243"/>
                </a:lnTo>
                <a:lnTo>
                  <a:pt x="17368" y="134513"/>
                </a:lnTo>
                <a:lnTo>
                  <a:pt x="20151" y="135359"/>
                </a:lnTo>
                <a:lnTo>
                  <a:pt x="22958" y="136876"/>
                </a:lnTo>
                <a:lnTo>
                  <a:pt x="25783" y="138840"/>
                </a:lnTo>
                <a:lnTo>
                  <a:pt x="28619" y="141102"/>
                </a:lnTo>
                <a:lnTo>
                  <a:pt x="31461" y="142609"/>
                </a:lnTo>
                <a:lnTo>
                  <a:pt x="34309" y="143615"/>
                </a:lnTo>
                <a:lnTo>
                  <a:pt x="37160" y="144285"/>
                </a:lnTo>
                <a:lnTo>
                  <a:pt x="40013" y="144732"/>
                </a:lnTo>
                <a:lnTo>
                  <a:pt x="42868" y="145029"/>
                </a:lnTo>
                <a:lnTo>
                  <a:pt x="45724" y="145228"/>
                </a:lnTo>
                <a:lnTo>
                  <a:pt x="48580" y="145360"/>
                </a:lnTo>
                <a:lnTo>
                  <a:pt x="54293" y="145507"/>
                </a:lnTo>
                <a:lnTo>
                  <a:pt x="57150" y="144594"/>
                </a:lnTo>
                <a:lnTo>
                  <a:pt x="60008" y="143033"/>
                </a:lnTo>
                <a:lnTo>
                  <a:pt x="66886" y="138234"/>
                </a:lnTo>
                <a:lnTo>
                  <a:pt x="69356" y="136888"/>
                </a:lnTo>
                <a:lnTo>
                  <a:pt x="77179" y="132852"/>
                </a:lnTo>
                <a:lnTo>
                  <a:pt x="80980" y="130442"/>
                </a:lnTo>
                <a:lnTo>
                  <a:pt x="84467" y="127883"/>
                </a:lnTo>
                <a:lnTo>
                  <a:pt x="87743" y="125225"/>
                </a:lnTo>
                <a:lnTo>
                  <a:pt x="90880" y="122500"/>
                </a:lnTo>
                <a:lnTo>
                  <a:pt x="93924" y="119731"/>
                </a:lnTo>
                <a:lnTo>
                  <a:pt x="96906" y="116932"/>
                </a:lnTo>
                <a:lnTo>
                  <a:pt x="99846" y="113162"/>
                </a:lnTo>
                <a:lnTo>
                  <a:pt x="102759" y="108743"/>
                </a:lnTo>
                <a:lnTo>
                  <a:pt x="105653" y="103892"/>
                </a:lnTo>
                <a:lnTo>
                  <a:pt x="108535" y="99705"/>
                </a:lnTo>
                <a:lnTo>
                  <a:pt x="111409" y="95962"/>
                </a:lnTo>
                <a:lnTo>
                  <a:pt x="114277" y="92514"/>
                </a:lnTo>
                <a:lnTo>
                  <a:pt x="116190" y="88310"/>
                </a:lnTo>
                <a:lnTo>
                  <a:pt x="117465" y="83603"/>
                </a:lnTo>
                <a:lnTo>
                  <a:pt x="118315" y="78559"/>
                </a:lnTo>
                <a:lnTo>
                  <a:pt x="119834" y="74245"/>
                </a:lnTo>
                <a:lnTo>
                  <a:pt x="121799" y="70416"/>
                </a:lnTo>
                <a:lnTo>
                  <a:pt x="124062" y="66911"/>
                </a:lnTo>
                <a:lnTo>
                  <a:pt x="124618" y="63621"/>
                </a:lnTo>
                <a:lnTo>
                  <a:pt x="124036" y="60476"/>
                </a:lnTo>
                <a:lnTo>
                  <a:pt x="122695" y="57426"/>
                </a:lnTo>
                <a:lnTo>
                  <a:pt x="121802" y="54441"/>
                </a:lnTo>
                <a:lnTo>
                  <a:pt x="121206" y="51498"/>
                </a:lnTo>
                <a:lnTo>
                  <a:pt x="120809" y="48584"/>
                </a:lnTo>
                <a:lnTo>
                  <a:pt x="119592" y="44736"/>
                </a:lnTo>
                <a:lnTo>
                  <a:pt x="117828" y="40265"/>
                </a:lnTo>
                <a:lnTo>
                  <a:pt x="115699" y="35380"/>
                </a:lnTo>
                <a:lnTo>
                  <a:pt x="112375" y="31171"/>
                </a:lnTo>
                <a:lnTo>
                  <a:pt x="108254" y="27413"/>
                </a:lnTo>
                <a:lnTo>
                  <a:pt x="103602" y="23954"/>
                </a:lnTo>
                <a:lnTo>
                  <a:pt x="99548" y="21649"/>
                </a:lnTo>
                <a:lnTo>
                  <a:pt x="95893" y="20112"/>
                </a:lnTo>
                <a:lnTo>
                  <a:pt x="92503" y="19087"/>
                </a:lnTo>
                <a:lnTo>
                  <a:pt x="88338" y="17451"/>
                </a:lnTo>
                <a:lnTo>
                  <a:pt x="83657" y="15408"/>
                </a:lnTo>
                <a:lnTo>
                  <a:pt x="78631" y="13094"/>
                </a:lnTo>
                <a:lnTo>
                  <a:pt x="74328" y="11551"/>
                </a:lnTo>
                <a:lnTo>
                  <a:pt x="70507" y="10522"/>
                </a:lnTo>
                <a:lnTo>
                  <a:pt x="67007" y="9837"/>
                </a:lnTo>
                <a:lnTo>
                  <a:pt x="63721" y="9379"/>
                </a:lnTo>
                <a:lnTo>
                  <a:pt x="60578" y="9075"/>
                </a:lnTo>
                <a:lnTo>
                  <a:pt x="57530" y="8871"/>
                </a:lnTo>
                <a:lnTo>
                  <a:pt x="53593" y="8736"/>
                </a:lnTo>
                <a:lnTo>
                  <a:pt x="36127" y="8519"/>
                </a:lnTo>
                <a:lnTo>
                  <a:pt x="27773" y="8476"/>
                </a:lnTo>
                <a:lnTo>
                  <a:pt x="24091" y="11010"/>
                </a:lnTo>
                <a:lnTo>
                  <a:pt x="17144" y="17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78"/>
          <p:cNvSpPr/>
          <p:nvPr/>
        </p:nvSpPr>
        <p:spPr>
          <a:xfrm>
            <a:off x="3273507" y="2700368"/>
            <a:ext cx="141206" cy="222703"/>
          </a:xfrm>
          <a:custGeom>
            <a:avLst/>
            <a:gdLst/>
            <a:ahLst/>
            <a:cxnLst/>
            <a:rect l="0" t="0" r="0" b="0"/>
            <a:pathLst>
              <a:path w="141206" h="222703">
                <a:moveTo>
                  <a:pt x="141205" y="8542"/>
                </a:moveTo>
                <a:lnTo>
                  <a:pt x="133824" y="8542"/>
                </a:lnTo>
                <a:lnTo>
                  <a:pt x="130622" y="6002"/>
                </a:lnTo>
                <a:lnTo>
                  <a:pt x="128434" y="3991"/>
                </a:lnTo>
                <a:lnTo>
                  <a:pt x="126024" y="2650"/>
                </a:lnTo>
                <a:lnTo>
                  <a:pt x="123464" y="1756"/>
                </a:lnTo>
                <a:lnTo>
                  <a:pt x="120805" y="1161"/>
                </a:lnTo>
                <a:lnTo>
                  <a:pt x="118080" y="764"/>
                </a:lnTo>
                <a:lnTo>
                  <a:pt x="115311" y="499"/>
                </a:lnTo>
                <a:lnTo>
                  <a:pt x="112513" y="322"/>
                </a:lnTo>
                <a:lnTo>
                  <a:pt x="106863" y="126"/>
                </a:lnTo>
                <a:lnTo>
                  <a:pt x="95475" y="0"/>
                </a:lnTo>
                <a:lnTo>
                  <a:pt x="92621" y="942"/>
                </a:lnTo>
                <a:lnTo>
                  <a:pt x="89766" y="2523"/>
                </a:lnTo>
                <a:lnTo>
                  <a:pt x="86909" y="4529"/>
                </a:lnTo>
                <a:lnTo>
                  <a:pt x="83100" y="5867"/>
                </a:lnTo>
                <a:lnTo>
                  <a:pt x="78656" y="6758"/>
                </a:lnTo>
                <a:lnTo>
                  <a:pt x="73788" y="7352"/>
                </a:lnTo>
                <a:lnTo>
                  <a:pt x="69590" y="8701"/>
                </a:lnTo>
                <a:lnTo>
                  <a:pt x="65839" y="10553"/>
                </a:lnTo>
                <a:lnTo>
                  <a:pt x="62386" y="12740"/>
                </a:lnTo>
                <a:lnTo>
                  <a:pt x="59132" y="15151"/>
                </a:lnTo>
                <a:lnTo>
                  <a:pt x="56009" y="17710"/>
                </a:lnTo>
                <a:lnTo>
                  <a:pt x="52975" y="20369"/>
                </a:lnTo>
                <a:lnTo>
                  <a:pt x="50000" y="23094"/>
                </a:lnTo>
                <a:lnTo>
                  <a:pt x="44154" y="28662"/>
                </a:lnTo>
                <a:lnTo>
                  <a:pt x="35508" y="37151"/>
                </a:lnTo>
                <a:lnTo>
                  <a:pt x="32641" y="40950"/>
                </a:lnTo>
                <a:lnTo>
                  <a:pt x="29776" y="45387"/>
                </a:lnTo>
                <a:lnTo>
                  <a:pt x="26914" y="50250"/>
                </a:lnTo>
                <a:lnTo>
                  <a:pt x="24054" y="55397"/>
                </a:lnTo>
                <a:lnTo>
                  <a:pt x="18335" y="66196"/>
                </a:lnTo>
                <a:lnTo>
                  <a:pt x="16429" y="70790"/>
                </a:lnTo>
                <a:lnTo>
                  <a:pt x="15159" y="74806"/>
                </a:lnTo>
                <a:lnTo>
                  <a:pt x="14312" y="78435"/>
                </a:lnTo>
                <a:lnTo>
                  <a:pt x="12794" y="82760"/>
                </a:lnTo>
                <a:lnTo>
                  <a:pt x="10830" y="87548"/>
                </a:lnTo>
                <a:lnTo>
                  <a:pt x="8569" y="92645"/>
                </a:lnTo>
                <a:lnTo>
                  <a:pt x="3515" y="103388"/>
                </a:lnTo>
                <a:lnTo>
                  <a:pt x="835" y="108920"/>
                </a:lnTo>
                <a:lnTo>
                  <a:pt x="0" y="115466"/>
                </a:lnTo>
                <a:lnTo>
                  <a:pt x="396" y="122687"/>
                </a:lnTo>
                <a:lnTo>
                  <a:pt x="1612" y="130359"/>
                </a:lnTo>
                <a:lnTo>
                  <a:pt x="2423" y="137378"/>
                </a:lnTo>
                <a:lnTo>
                  <a:pt x="2964" y="143962"/>
                </a:lnTo>
                <a:lnTo>
                  <a:pt x="3324" y="150257"/>
                </a:lnTo>
                <a:lnTo>
                  <a:pt x="3725" y="162331"/>
                </a:lnTo>
                <a:lnTo>
                  <a:pt x="3832" y="168218"/>
                </a:lnTo>
                <a:lnTo>
                  <a:pt x="4855" y="174048"/>
                </a:lnTo>
                <a:lnTo>
                  <a:pt x="6490" y="179839"/>
                </a:lnTo>
                <a:lnTo>
                  <a:pt x="8532" y="185605"/>
                </a:lnTo>
                <a:lnTo>
                  <a:pt x="9894" y="190401"/>
                </a:lnTo>
                <a:lnTo>
                  <a:pt x="10802" y="194551"/>
                </a:lnTo>
                <a:lnTo>
                  <a:pt x="11407" y="198271"/>
                </a:lnTo>
                <a:lnTo>
                  <a:pt x="14620" y="204943"/>
                </a:lnTo>
                <a:lnTo>
                  <a:pt x="16810" y="208056"/>
                </a:lnTo>
                <a:lnTo>
                  <a:pt x="19223" y="211084"/>
                </a:lnTo>
                <a:lnTo>
                  <a:pt x="21783" y="214055"/>
                </a:lnTo>
                <a:lnTo>
                  <a:pt x="24443" y="216988"/>
                </a:lnTo>
                <a:lnTo>
                  <a:pt x="27169" y="218943"/>
                </a:lnTo>
                <a:lnTo>
                  <a:pt x="29938" y="220247"/>
                </a:lnTo>
                <a:lnTo>
                  <a:pt x="32737" y="221116"/>
                </a:lnTo>
                <a:lnTo>
                  <a:pt x="36508" y="221695"/>
                </a:lnTo>
                <a:lnTo>
                  <a:pt x="40927" y="222082"/>
                </a:lnTo>
                <a:lnTo>
                  <a:pt x="52605" y="222702"/>
                </a:lnTo>
                <a:lnTo>
                  <a:pt x="55469" y="221800"/>
                </a:lnTo>
                <a:lnTo>
                  <a:pt x="59282" y="220246"/>
                </a:lnTo>
                <a:lnTo>
                  <a:pt x="63730" y="218258"/>
                </a:lnTo>
                <a:lnTo>
                  <a:pt x="67647" y="215980"/>
                </a:lnTo>
                <a:lnTo>
                  <a:pt x="71212" y="213509"/>
                </a:lnTo>
                <a:lnTo>
                  <a:pt x="74540" y="210909"/>
                </a:lnTo>
                <a:lnTo>
                  <a:pt x="78664" y="207271"/>
                </a:lnTo>
                <a:lnTo>
                  <a:pt x="88326" y="198148"/>
                </a:lnTo>
                <a:lnTo>
                  <a:pt x="92618" y="193048"/>
                </a:lnTo>
                <a:lnTo>
                  <a:pt x="96431" y="187744"/>
                </a:lnTo>
                <a:lnTo>
                  <a:pt x="99926" y="182302"/>
                </a:lnTo>
                <a:lnTo>
                  <a:pt x="104160" y="176769"/>
                </a:lnTo>
                <a:lnTo>
                  <a:pt x="108888" y="171176"/>
                </a:lnTo>
                <a:lnTo>
                  <a:pt x="113946" y="165542"/>
                </a:lnTo>
                <a:lnTo>
                  <a:pt x="118270" y="159881"/>
                </a:lnTo>
                <a:lnTo>
                  <a:pt x="122105" y="154202"/>
                </a:lnTo>
                <a:lnTo>
                  <a:pt x="125614" y="148511"/>
                </a:lnTo>
                <a:lnTo>
                  <a:pt x="128906" y="142812"/>
                </a:lnTo>
                <a:lnTo>
                  <a:pt x="135104" y="131400"/>
                </a:lnTo>
                <a:lnTo>
                  <a:pt x="137137" y="125690"/>
                </a:lnTo>
                <a:lnTo>
                  <a:pt x="138493" y="119978"/>
                </a:lnTo>
                <a:lnTo>
                  <a:pt x="139397" y="114265"/>
                </a:lnTo>
                <a:lnTo>
                  <a:pt x="140000" y="109504"/>
                </a:lnTo>
                <a:lnTo>
                  <a:pt x="140402" y="105377"/>
                </a:lnTo>
                <a:lnTo>
                  <a:pt x="140669" y="101674"/>
                </a:lnTo>
                <a:lnTo>
                  <a:pt x="140967" y="95019"/>
                </a:lnTo>
                <a:lnTo>
                  <a:pt x="141099" y="87933"/>
                </a:lnTo>
                <a:lnTo>
                  <a:pt x="141158" y="78434"/>
                </a:lnTo>
                <a:lnTo>
                  <a:pt x="140221" y="74187"/>
                </a:lnTo>
                <a:lnTo>
                  <a:pt x="138644" y="70402"/>
                </a:lnTo>
                <a:lnTo>
                  <a:pt x="136640" y="66927"/>
                </a:lnTo>
                <a:lnTo>
                  <a:pt x="134352" y="64610"/>
                </a:lnTo>
                <a:lnTo>
                  <a:pt x="131874" y="63066"/>
                </a:lnTo>
                <a:lnTo>
                  <a:pt x="129269" y="62036"/>
                </a:lnTo>
                <a:lnTo>
                  <a:pt x="126580" y="60397"/>
                </a:lnTo>
                <a:lnTo>
                  <a:pt x="123835" y="58352"/>
                </a:lnTo>
                <a:lnTo>
                  <a:pt x="121053" y="56036"/>
                </a:lnTo>
                <a:lnTo>
                  <a:pt x="118245" y="54492"/>
                </a:lnTo>
                <a:lnTo>
                  <a:pt x="115421" y="53463"/>
                </a:lnTo>
                <a:lnTo>
                  <a:pt x="112586" y="52776"/>
                </a:lnTo>
                <a:lnTo>
                  <a:pt x="109743" y="51367"/>
                </a:lnTo>
                <a:lnTo>
                  <a:pt x="106895" y="49474"/>
                </a:lnTo>
                <a:lnTo>
                  <a:pt x="100032" y="44144"/>
                </a:lnTo>
                <a:lnTo>
                  <a:pt x="96553" y="43415"/>
                </a:lnTo>
                <a:lnTo>
                  <a:pt x="89770" y="428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79"/>
          <p:cNvSpPr/>
          <p:nvPr/>
        </p:nvSpPr>
        <p:spPr>
          <a:xfrm>
            <a:off x="3517582" y="2794635"/>
            <a:ext cx="162878" cy="17145"/>
          </a:xfrm>
          <a:custGeom>
            <a:avLst/>
            <a:gdLst/>
            <a:ahLst/>
            <a:cxnLst/>
            <a:rect l="0" t="0" r="0" b="0"/>
            <a:pathLst>
              <a:path w="162878" h="17145">
                <a:moveTo>
                  <a:pt x="0" y="0"/>
                </a:moveTo>
                <a:lnTo>
                  <a:pt x="0" y="8219"/>
                </a:lnTo>
                <a:lnTo>
                  <a:pt x="4551" y="8467"/>
                </a:lnTo>
                <a:lnTo>
                  <a:pt x="5892" y="9455"/>
                </a:lnTo>
                <a:lnTo>
                  <a:pt x="6785" y="11066"/>
                </a:lnTo>
                <a:lnTo>
                  <a:pt x="7381" y="13092"/>
                </a:lnTo>
                <a:lnTo>
                  <a:pt x="9683" y="14443"/>
                </a:lnTo>
                <a:lnTo>
                  <a:pt x="13123" y="15343"/>
                </a:lnTo>
                <a:lnTo>
                  <a:pt x="17321" y="15944"/>
                </a:lnTo>
                <a:lnTo>
                  <a:pt x="21072" y="16344"/>
                </a:lnTo>
                <a:lnTo>
                  <a:pt x="24526" y="16611"/>
                </a:lnTo>
                <a:lnTo>
                  <a:pt x="27781" y="16789"/>
                </a:lnTo>
                <a:lnTo>
                  <a:pt x="33937" y="16986"/>
                </a:lnTo>
                <a:lnTo>
                  <a:pt x="47838" y="17098"/>
                </a:lnTo>
                <a:lnTo>
                  <a:pt x="112693" y="17144"/>
                </a:lnTo>
                <a:lnTo>
                  <a:pt x="117039" y="16192"/>
                </a:lnTo>
                <a:lnTo>
                  <a:pt x="121841" y="14605"/>
                </a:lnTo>
                <a:lnTo>
                  <a:pt x="126947" y="12594"/>
                </a:lnTo>
                <a:lnTo>
                  <a:pt x="132256" y="11253"/>
                </a:lnTo>
                <a:lnTo>
                  <a:pt x="137701" y="10359"/>
                </a:lnTo>
                <a:lnTo>
                  <a:pt x="143236" y="9764"/>
                </a:lnTo>
                <a:lnTo>
                  <a:pt x="147877" y="9367"/>
                </a:lnTo>
                <a:lnTo>
                  <a:pt x="151925" y="9102"/>
                </a:lnTo>
                <a:lnTo>
                  <a:pt x="16287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80"/>
          <p:cNvSpPr/>
          <p:nvPr/>
        </p:nvSpPr>
        <p:spPr>
          <a:xfrm>
            <a:off x="3586162" y="2743200"/>
            <a:ext cx="8573" cy="205740"/>
          </a:xfrm>
          <a:custGeom>
            <a:avLst/>
            <a:gdLst/>
            <a:ahLst/>
            <a:cxnLst/>
            <a:rect l="0" t="0" r="0" b="0"/>
            <a:pathLst>
              <a:path w="8573" h="205740">
                <a:moveTo>
                  <a:pt x="8572" y="0"/>
                </a:moveTo>
                <a:lnTo>
                  <a:pt x="31" y="0"/>
                </a:lnTo>
                <a:lnTo>
                  <a:pt x="0" y="107757"/>
                </a:lnTo>
                <a:lnTo>
                  <a:pt x="953" y="113748"/>
                </a:lnTo>
                <a:lnTo>
                  <a:pt x="2540" y="119647"/>
                </a:lnTo>
                <a:lnTo>
                  <a:pt x="4551" y="125484"/>
                </a:lnTo>
                <a:lnTo>
                  <a:pt x="5892" y="131281"/>
                </a:lnTo>
                <a:lnTo>
                  <a:pt x="6785" y="137051"/>
                </a:lnTo>
                <a:lnTo>
                  <a:pt x="7381" y="142802"/>
                </a:lnTo>
                <a:lnTo>
                  <a:pt x="7778" y="147589"/>
                </a:lnTo>
                <a:lnTo>
                  <a:pt x="8043" y="151732"/>
                </a:lnTo>
                <a:lnTo>
                  <a:pt x="8219" y="155447"/>
                </a:lnTo>
                <a:lnTo>
                  <a:pt x="8415" y="164655"/>
                </a:lnTo>
                <a:lnTo>
                  <a:pt x="8572" y="2057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81"/>
          <p:cNvSpPr/>
          <p:nvPr/>
        </p:nvSpPr>
        <p:spPr>
          <a:xfrm>
            <a:off x="3714750" y="2811780"/>
            <a:ext cx="120015" cy="25718"/>
          </a:xfrm>
          <a:custGeom>
            <a:avLst/>
            <a:gdLst/>
            <a:ahLst/>
            <a:cxnLst/>
            <a:rect l="0" t="0" r="0" b="0"/>
            <a:pathLst>
              <a:path w="120015" h="25718">
                <a:moveTo>
                  <a:pt x="0" y="25717"/>
                </a:moveTo>
                <a:lnTo>
                  <a:pt x="4550" y="25717"/>
                </a:lnTo>
                <a:lnTo>
                  <a:pt x="5891" y="24765"/>
                </a:lnTo>
                <a:lnTo>
                  <a:pt x="6785" y="23177"/>
                </a:lnTo>
                <a:lnTo>
                  <a:pt x="8219" y="18336"/>
                </a:lnTo>
                <a:lnTo>
                  <a:pt x="9289" y="17939"/>
                </a:lnTo>
                <a:lnTo>
                  <a:pt x="13018" y="17497"/>
                </a:lnTo>
                <a:lnTo>
                  <a:pt x="15346" y="17380"/>
                </a:lnTo>
                <a:lnTo>
                  <a:pt x="20473" y="17249"/>
                </a:lnTo>
                <a:lnTo>
                  <a:pt x="33265" y="17176"/>
                </a:lnTo>
                <a:lnTo>
                  <a:pt x="37416" y="16213"/>
                </a:lnTo>
                <a:lnTo>
                  <a:pt x="41137" y="14618"/>
                </a:lnTo>
                <a:lnTo>
                  <a:pt x="44569" y="12603"/>
                </a:lnTo>
                <a:lnTo>
                  <a:pt x="48762" y="11259"/>
                </a:lnTo>
                <a:lnTo>
                  <a:pt x="53464" y="10364"/>
                </a:lnTo>
                <a:lnTo>
                  <a:pt x="58502" y="9766"/>
                </a:lnTo>
                <a:lnTo>
                  <a:pt x="63766" y="9368"/>
                </a:lnTo>
                <a:lnTo>
                  <a:pt x="69181" y="9103"/>
                </a:lnTo>
                <a:lnTo>
                  <a:pt x="83363" y="8729"/>
                </a:lnTo>
                <a:lnTo>
                  <a:pt x="110140" y="8581"/>
                </a:lnTo>
                <a:lnTo>
                  <a:pt x="113431" y="7626"/>
                </a:lnTo>
                <a:lnTo>
                  <a:pt x="115626" y="6036"/>
                </a:lnTo>
                <a:lnTo>
                  <a:pt x="12001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82"/>
          <p:cNvSpPr/>
          <p:nvPr/>
        </p:nvSpPr>
        <p:spPr>
          <a:xfrm>
            <a:off x="3861822" y="2700337"/>
            <a:ext cx="152805" cy="222759"/>
          </a:xfrm>
          <a:custGeom>
            <a:avLst/>
            <a:gdLst/>
            <a:ahLst/>
            <a:cxnLst/>
            <a:rect l="0" t="0" r="0" b="0"/>
            <a:pathLst>
              <a:path w="152805" h="222759">
                <a:moveTo>
                  <a:pt x="41523" y="25718"/>
                </a:moveTo>
                <a:lnTo>
                  <a:pt x="41523" y="21167"/>
                </a:lnTo>
                <a:lnTo>
                  <a:pt x="42475" y="19826"/>
                </a:lnTo>
                <a:lnTo>
                  <a:pt x="44063" y="18932"/>
                </a:lnTo>
                <a:lnTo>
                  <a:pt x="46073" y="18337"/>
                </a:lnTo>
                <a:lnTo>
                  <a:pt x="47414" y="16987"/>
                </a:lnTo>
                <a:lnTo>
                  <a:pt x="48307" y="15135"/>
                </a:lnTo>
                <a:lnTo>
                  <a:pt x="49990" y="8957"/>
                </a:lnTo>
                <a:lnTo>
                  <a:pt x="45513" y="8686"/>
                </a:lnTo>
                <a:lnTo>
                  <a:pt x="41358" y="8595"/>
                </a:lnTo>
                <a:lnTo>
                  <a:pt x="37322" y="8583"/>
                </a:lnTo>
                <a:lnTo>
                  <a:pt x="34912" y="9532"/>
                </a:lnTo>
                <a:lnTo>
                  <a:pt x="32353" y="11117"/>
                </a:lnTo>
                <a:lnTo>
                  <a:pt x="29695" y="13126"/>
                </a:lnTo>
                <a:lnTo>
                  <a:pt x="26970" y="15418"/>
                </a:lnTo>
                <a:lnTo>
                  <a:pt x="24201" y="17899"/>
                </a:lnTo>
                <a:lnTo>
                  <a:pt x="18584" y="23195"/>
                </a:lnTo>
                <a:lnTo>
                  <a:pt x="5440" y="36097"/>
                </a:lnTo>
                <a:lnTo>
                  <a:pt x="3180" y="38352"/>
                </a:lnTo>
                <a:lnTo>
                  <a:pt x="1674" y="40808"/>
                </a:lnTo>
                <a:lnTo>
                  <a:pt x="0" y="46077"/>
                </a:lnTo>
                <a:lnTo>
                  <a:pt x="505" y="48816"/>
                </a:lnTo>
                <a:lnTo>
                  <a:pt x="3607" y="54398"/>
                </a:lnTo>
                <a:lnTo>
                  <a:pt x="5621" y="60055"/>
                </a:lnTo>
                <a:lnTo>
                  <a:pt x="6158" y="62896"/>
                </a:lnTo>
                <a:lnTo>
                  <a:pt x="7469" y="64791"/>
                </a:lnTo>
                <a:lnTo>
                  <a:pt x="9295" y="66054"/>
                </a:lnTo>
                <a:lnTo>
                  <a:pt x="11465" y="66896"/>
                </a:lnTo>
                <a:lnTo>
                  <a:pt x="13864" y="68410"/>
                </a:lnTo>
                <a:lnTo>
                  <a:pt x="16416" y="70371"/>
                </a:lnTo>
                <a:lnTo>
                  <a:pt x="19070" y="72632"/>
                </a:lnTo>
                <a:lnTo>
                  <a:pt x="21792" y="75091"/>
                </a:lnTo>
                <a:lnTo>
                  <a:pt x="27356" y="80364"/>
                </a:lnTo>
                <a:lnTo>
                  <a:pt x="30172" y="82151"/>
                </a:lnTo>
                <a:lnTo>
                  <a:pt x="33004" y="83342"/>
                </a:lnTo>
                <a:lnTo>
                  <a:pt x="35843" y="84137"/>
                </a:lnTo>
                <a:lnTo>
                  <a:pt x="39641" y="85619"/>
                </a:lnTo>
                <a:lnTo>
                  <a:pt x="44078" y="87559"/>
                </a:lnTo>
                <a:lnTo>
                  <a:pt x="54088" y="92255"/>
                </a:lnTo>
                <a:lnTo>
                  <a:pt x="81677" y="105835"/>
                </a:lnTo>
                <a:lnTo>
                  <a:pt x="86390" y="108657"/>
                </a:lnTo>
                <a:lnTo>
                  <a:pt x="90484" y="111490"/>
                </a:lnTo>
                <a:lnTo>
                  <a:pt x="94166" y="114332"/>
                </a:lnTo>
                <a:lnTo>
                  <a:pt x="98526" y="117179"/>
                </a:lnTo>
                <a:lnTo>
                  <a:pt x="103337" y="120029"/>
                </a:lnTo>
                <a:lnTo>
                  <a:pt x="108450" y="122882"/>
                </a:lnTo>
                <a:lnTo>
                  <a:pt x="119211" y="128592"/>
                </a:lnTo>
                <a:lnTo>
                  <a:pt x="124747" y="131448"/>
                </a:lnTo>
                <a:lnTo>
                  <a:pt x="129390" y="134305"/>
                </a:lnTo>
                <a:lnTo>
                  <a:pt x="133439" y="137161"/>
                </a:lnTo>
                <a:lnTo>
                  <a:pt x="137090" y="140018"/>
                </a:lnTo>
                <a:lnTo>
                  <a:pt x="140477" y="142876"/>
                </a:lnTo>
                <a:lnTo>
                  <a:pt x="143687" y="145733"/>
                </a:lnTo>
                <a:lnTo>
                  <a:pt x="146779" y="148590"/>
                </a:lnTo>
                <a:lnTo>
                  <a:pt x="148842" y="151448"/>
                </a:lnTo>
                <a:lnTo>
                  <a:pt x="151132" y="157163"/>
                </a:lnTo>
                <a:lnTo>
                  <a:pt x="151743" y="160973"/>
                </a:lnTo>
                <a:lnTo>
                  <a:pt x="152150" y="165418"/>
                </a:lnTo>
                <a:lnTo>
                  <a:pt x="152603" y="174484"/>
                </a:lnTo>
                <a:lnTo>
                  <a:pt x="152804" y="181689"/>
                </a:lnTo>
                <a:lnTo>
                  <a:pt x="151905" y="184943"/>
                </a:lnTo>
                <a:lnTo>
                  <a:pt x="148366" y="191099"/>
                </a:lnTo>
                <a:lnTo>
                  <a:pt x="146089" y="195027"/>
                </a:lnTo>
                <a:lnTo>
                  <a:pt x="141019" y="204471"/>
                </a:lnTo>
                <a:lnTo>
                  <a:pt x="138334" y="207752"/>
                </a:lnTo>
                <a:lnTo>
                  <a:pt x="135591" y="209939"/>
                </a:lnTo>
                <a:lnTo>
                  <a:pt x="124640" y="215557"/>
                </a:lnTo>
                <a:lnTo>
                  <a:pt x="112974" y="221438"/>
                </a:lnTo>
                <a:lnTo>
                  <a:pt x="110112" y="221920"/>
                </a:lnTo>
                <a:lnTo>
                  <a:pt x="106298" y="222242"/>
                </a:lnTo>
                <a:lnTo>
                  <a:pt x="97934" y="222599"/>
                </a:lnTo>
                <a:lnTo>
                  <a:pt x="91042" y="222758"/>
                </a:lnTo>
                <a:lnTo>
                  <a:pt x="87871" y="221848"/>
                </a:lnTo>
                <a:lnTo>
                  <a:pt x="84804" y="220288"/>
                </a:lnTo>
                <a:lnTo>
                  <a:pt x="81807" y="218297"/>
                </a:lnTo>
                <a:lnTo>
                  <a:pt x="78856" y="216969"/>
                </a:lnTo>
                <a:lnTo>
                  <a:pt x="75936" y="216083"/>
                </a:lnTo>
                <a:lnTo>
                  <a:pt x="73038" y="215493"/>
                </a:lnTo>
                <a:lnTo>
                  <a:pt x="70153" y="214147"/>
                </a:lnTo>
                <a:lnTo>
                  <a:pt x="67276" y="212297"/>
                </a:lnTo>
                <a:lnTo>
                  <a:pt x="64407" y="210112"/>
                </a:lnTo>
                <a:lnTo>
                  <a:pt x="62494" y="206749"/>
                </a:lnTo>
                <a:lnTo>
                  <a:pt x="61218" y="202603"/>
                </a:lnTo>
                <a:lnTo>
                  <a:pt x="60368" y="197934"/>
                </a:lnTo>
                <a:lnTo>
                  <a:pt x="58849" y="192916"/>
                </a:lnTo>
                <a:lnTo>
                  <a:pt x="56883" y="187665"/>
                </a:lnTo>
                <a:lnTo>
                  <a:pt x="54621" y="182260"/>
                </a:lnTo>
                <a:lnTo>
                  <a:pt x="53112" y="176752"/>
                </a:lnTo>
                <a:lnTo>
                  <a:pt x="52106" y="171175"/>
                </a:lnTo>
                <a:lnTo>
                  <a:pt x="51436" y="165552"/>
                </a:lnTo>
                <a:lnTo>
                  <a:pt x="51941" y="158945"/>
                </a:lnTo>
                <a:lnTo>
                  <a:pt x="53231" y="151683"/>
                </a:lnTo>
                <a:lnTo>
                  <a:pt x="55043" y="143985"/>
                </a:lnTo>
                <a:lnTo>
                  <a:pt x="56251" y="136947"/>
                </a:lnTo>
                <a:lnTo>
                  <a:pt x="57057" y="130351"/>
                </a:lnTo>
                <a:lnTo>
                  <a:pt x="57594" y="124048"/>
                </a:lnTo>
                <a:lnTo>
                  <a:pt x="58904" y="116989"/>
                </a:lnTo>
                <a:lnTo>
                  <a:pt x="60731" y="109425"/>
                </a:lnTo>
                <a:lnTo>
                  <a:pt x="62900" y="101525"/>
                </a:lnTo>
                <a:lnTo>
                  <a:pt x="65299" y="94353"/>
                </a:lnTo>
                <a:lnTo>
                  <a:pt x="67851" y="87667"/>
                </a:lnTo>
                <a:lnTo>
                  <a:pt x="70505" y="81305"/>
                </a:lnTo>
                <a:lnTo>
                  <a:pt x="72274" y="75158"/>
                </a:lnTo>
                <a:lnTo>
                  <a:pt x="73454" y="69156"/>
                </a:lnTo>
                <a:lnTo>
                  <a:pt x="74240" y="63249"/>
                </a:lnTo>
                <a:lnTo>
                  <a:pt x="75717" y="57406"/>
                </a:lnTo>
                <a:lnTo>
                  <a:pt x="77654" y="51606"/>
                </a:lnTo>
                <a:lnTo>
                  <a:pt x="79897" y="45834"/>
                </a:lnTo>
                <a:lnTo>
                  <a:pt x="81393" y="41033"/>
                </a:lnTo>
                <a:lnTo>
                  <a:pt x="82390" y="36881"/>
                </a:lnTo>
                <a:lnTo>
                  <a:pt x="83055" y="33160"/>
                </a:lnTo>
                <a:lnTo>
                  <a:pt x="83794" y="26485"/>
                </a:lnTo>
                <a:lnTo>
                  <a:pt x="84122" y="20344"/>
                </a:lnTo>
                <a:lnTo>
                  <a:pt x="84268" y="14439"/>
                </a:lnTo>
                <a:lnTo>
                  <a:pt x="843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83"/>
          <p:cNvSpPr/>
          <p:nvPr/>
        </p:nvSpPr>
        <p:spPr>
          <a:xfrm>
            <a:off x="4083367" y="2760345"/>
            <a:ext cx="94299" cy="17145"/>
          </a:xfrm>
          <a:custGeom>
            <a:avLst/>
            <a:gdLst/>
            <a:ahLst/>
            <a:cxnLst/>
            <a:rect l="0" t="0" r="0" b="0"/>
            <a:pathLst>
              <a:path w="94299" h="17145">
                <a:moveTo>
                  <a:pt x="0" y="17144"/>
                </a:moveTo>
                <a:lnTo>
                  <a:pt x="11932" y="17144"/>
                </a:lnTo>
                <a:lnTo>
                  <a:pt x="13670" y="16192"/>
                </a:lnTo>
                <a:lnTo>
                  <a:pt x="14828" y="14605"/>
                </a:lnTo>
                <a:lnTo>
                  <a:pt x="15601" y="12594"/>
                </a:lnTo>
                <a:lnTo>
                  <a:pt x="18020" y="11253"/>
                </a:lnTo>
                <a:lnTo>
                  <a:pt x="21539" y="10359"/>
                </a:lnTo>
                <a:lnTo>
                  <a:pt x="25789" y="9764"/>
                </a:lnTo>
                <a:lnTo>
                  <a:pt x="29575" y="9367"/>
                </a:lnTo>
                <a:lnTo>
                  <a:pt x="33052" y="9102"/>
                </a:lnTo>
                <a:lnTo>
                  <a:pt x="36322" y="8925"/>
                </a:lnTo>
                <a:lnTo>
                  <a:pt x="40408" y="7855"/>
                </a:lnTo>
                <a:lnTo>
                  <a:pt x="45036" y="6189"/>
                </a:lnTo>
                <a:lnTo>
                  <a:pt x="50026" y="4126"/>
                </a:lnTo>
                <a:lnTo>
                  <a:pt x="54306" y="2750"/>
                </a:lnTo>
                <a:lnTo>
                  <a:pt x="58111" y="1833"/>
                </a:lnTo>
                <a:lnTo>
                  <a:pt x="61601" y="1222"/>
                </a:lnTo>
                <a:lnTo>
                  <a:pt x="64880" y="815"/>
                </a:lnTo>
                <a:lnTo>
                  <a:pt x="68018" y="543"/>
                </a:lnTo>
                <a:lnTo>
                  <a:pt x="71063" y="362"/>
                </a:lnTo>
                <a:lnTo>
                  <a:pt x="76986" y="161"/>
                </a:lnTo>
                <a:lnTo>
                  <a:pt x="9429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84"/>
          <p:cNvSpPr/>
          <p:nvPr/>
        </p:nvSpPr>
        <p:spPr>
          <a:xfrm>
            <a:off x="4083367" y="2811780"/>
            <a:ext cx="68581" cy="25718"/>
          </a:xfrm>
          <a:custGeom>
            <a:avLst/>
            <a:gdLst/>
            <a:ahLst/>
            <a:cxnLst/>
            <a:rect l="0" t="0" r="0" b="0"/>
            <a:pathLst>
              <a:path w="68581" h="25718">
                <a:moveTo>
                  <a:pt x="0" y="0"/>
                </a:moveTo>
                <a:lnTo>
                  <a:pt x="0" y="21333"/>
                </a:lnTo>
                <a:lnTo>
                  <a:pt x="953" y="22795"/>
                </a:lnTo>
                <a:lnTo>
                  <a:pt x="2540" y="23769"/>
                </a:lnTo>
                <a:lnTo>
                  <a:pt x="4551" y="24418"/>
                </a:lnTo>
                <a:lnTo>
                  <a:pt x="6844" y="24851"/>
                </a:lnTo>
                <a:lnTo>
                  <a:pt x="9325" y="25140"/>
                </a:lnTo>
                <a:lnTo>
                  <a:pt x="11932" y="25332"/>
                </a:lnTo>
                <a:lnTo>
                  <a:pt x="15574" y="25460"/>
                </a:lnTo>
                <a:lnTo>
                  <a:pt x="29803" y="25641"/>
                </a:lnTo>
                <a:lnTo>
                  <a:pt x="68580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85"/>
          <p:cNvSpPr/>
          <p:nvPr/>
        </p:nvSpPr>
        <p:spPr>
          <a:xfrm>
            <a:off x="4271965" y="2794635"/>
            <a:ext cx="102868" cy="8573"/>
          </a:xfrm>
          <a:custGeom>
            <a:avLst/>
            <a:gdLst/>
            <a:ahLst/>
            <a:cxnLst/>
            <a:rect l="0" t="0" r="0" b="0"/>
            <a:pathLst>
              <a:path w="102868" h="8573">
                <a:moveTo>
                  <a:pt x="8569" y="8572"/>
                </a:moveTo>
                <a:lnTo>
                  <a:pt x="0" y="8572"/>
                </a:lnTo>
                <a:lnTo>
                  <a:pt x="50272" y="8572"/>
                </a:lnTo>
                <a:lnTo>
                  <a:pt x="54469" y="7620"/>
                </a:lnTo>
                <a:lnTo>
                  <a:pt x="58219" y="6032"/>
                </a:lnTo>
                <a:lnTo>
                  <a:pt x="61672" y="4021"/>
                </a:lnTo>
                <a:lnTo>
                  <a:pt x="65879" y="2681"/>
                </a:lnTo>
                <a:lnTo>
                  <a:pt x="70588" y="1787"/>
                </a:lnTo>
                <a:lnTo>
                  <a:pt x="75633" y="1191"/>
                </a:lnTo>
                <a:lnTo>
                  <a:pt x="79948" y="794"/>
                </a:lnTo>
                <a:lnTo>
                  <a:pt x="83778" y="529"/>
                </a:lnTo>
                <a:lnTo>
                  <a:pt x="87283" y="352"/>
                </a:lnTo>
                <a:lnTo>
                  <a:pt x="93718" y="157"/>
                </a:lnTo>
                <a:lnTo>
                  <a:pt x="1028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86"/>
          <p:cNvSpPr/>
          <p:nvPr/>
        </p:nvSpPr>
        <p:spPr>
          <a:xfrm>
            <a:off x="4470480" y="2691767"/>
            <a:ext cx="101372" cy="193454"/>
          </a:xfrm>
          <a:custGeom>
            <a:avLst/>
            <a:gdLst/>
            <a:ahLst/>
            <a:cxnLst/>
            <a:rect l="0" t="0" r="0" b="0"/>
            <a:pathLst>
              <a:path w="101372" h="193454">
                <a:moveTo>
                  <a:pt x="58657" y="17143"/>
                </a:moveTo>
                <a:lnTo>
                  <a:pt x="58657" y="1220"/>
                </a:lnTo>
                <a:lnTo>
                  <a:pt x="57705" y="813"/>
                </a:lnTo>
                <a:lnTo>
                  <a:pt x="56117" y="541"/>
                </a:lnTo>
                <a:lnTo>
                  <a:pt x="54107" y="360"/>
                </a:lnTo>
                <a:lnTo>
                  <a:pt x="51813" y="239"/>
                </a:lnTo>
                <a:lnTo>
                  <a:pt x="46726" y="105"/>
                </a:lnTo>
                <a:lnTo>
                  <a:pt x="28878" y="0"/>
                </a:lnTo>
                <a:lnTo>
                  <a:pt x="26422" y="952"/>
                </a:lnTo>
                <a:lnTo>
                  <a:pt x="23832" y="2539"/>
                </a:lnTo>
                <a:lnTo>
                  <a:pt x="17382" y="7379"/>
                </a:lnTo>
                <a:lnTo>
                  <a:pt x="15900" y="8728"/>
                </a:lnTo>
                <a:lnTo>
                  <a:pt x="11715" y="12768"/>
                </a:lnTo>
                <a:lnTo>
                  <a:pt x="10217" y="15179"/>
                </a:lnTo>
                <a:lnTo>
                  <a:pt x="8553" y="20397"/>
                </a:lnTo>
                <a:lnTo>
                  <a:pt x="7814" y="25892"/>
                </a:lnTo>
                <a:lnTo>
                  <a:pt x="7485" y="31509"/>
                </a:lnTo>
                <a:lnTo>
                  <a:pt x="7339" y="37180"/>
                </a:lnTo>
                <a:lnTo>
                  <a:pt x="7257" y="45728"/>
                </a:lnTo>
                <a:lnTo>
                  <a:pt x="8198" y="48582"/>
                </a:lnTo>
                <a:lnTo>
                  <a:pt x="9777" y="51437"/>
                </a:lnTo>
                <a:lnTo>
                  <a:pt x="11784" y="54293"/>
                </a:lnTo>
                <a:lnTo>
                  <a:pt x="14012" y="60006"/>
                </a:lnTo>
                <a:lnTo>
                  <a:pt x="14606" y="62863"/>
                </a:lnTo>
                <a:lnTo>
                  <a:pt x="15955" y="66673"/>
                </a:lnTo>
                <a:lnTo>
                  <a:pt x="17806" y="71118"/>
                </a:lnTo>
                <a:lnTo>
                  <a:pt x="19993" y="75986"/>
                </a:lnTo>
                <a:lnTo>
                  <a:pt x="22404" y="80184"/>
                </a:lnTo>
                <a:lnTo>
                  <a:pt x="24963" y="83935"/>
                </a:lnTo>
                <a:lnTo>
                  <a:pt x="27622" y="87388"/>
                </a:lnTo>
                <a:lnTo>
                  <a:pt x="31300" y="90643"/>
                </a:lnTo>
                <a:lnTo>
                  <a:pt x="35656" y="93766"/>
                </a:lnTo>
                <a:lnTo>
                  <a:pt x="40465" y="96799"/>
                </a:lnTo>
                <a:lnTo>
                  <a:pt x="44625" y="99775"/>
                </a:lnTo>
                <a:lnTo>
                  <a:pt x="48349" y="102711"/>
                </a:lnTo>
                <a:lnTo>
                  <a:pt x="51785" y="105620"/>
                </a:lnTo>
                <a:lnTo>
                  <a:pt x="55029" y="108513"/>
                </a:lnTo>
                <a:lnTo>
                  <a:pt x="61172" y="114266"/>
                </a:lnTo>
                <a:lnTo>
                  <a:pt x="69986" y="122861"/>
                </a:lnTo>
                <a:lnTo>
                  <a:pt x="72877" y="126674"/>
                </a:lnTo>
                <a:lnTo>
                  <a:pt x="75757" y="131121"/>
                </a:lnTo>
                <a:lnTo>
                  <a:pt x="78629" y="135991"/>
                </a:lnTo>
                <a:lnTo>
                  <a:pt x="81497" y="140190"/>
                </a:lnTo>
                <a:lnTo>
                  <a:pt x="84361" y="143941"/>
                </a:lnTo>
                <a:lnTo>
                  <a:pt x="87223" y="147395"/>
                </a:lnTo>
                <a:lnTo>
                  <a:pt x="90083" y="150650"/>
                </a:lnTo>
                <a:lnTo>
                  <a:pt x="95802" y="156807"/>
                </a:lnTo>
                <a:lnTo>
                  <a:pt x="97708" y="159782"/>
                </a:lnTo>
                <a:lnTo>
                  <a:pt x="99825" y="165628"/>
                </a:lnTo>
                <a:lnTo>
                  <a:pt x="100766" y="171401"/>
                </a:lnTo>
                <a:lnTo>
                  <a:pt x="101371" y="178317"/>
                </a:lnTo>
                <a:lnTo>
                  <a:pt x="98913" y="181803"/>
                </a:lnTo>
                <a:lnTo>
                  <a:pt x="96924" y="184066"/>
                </a:lnTo>
                <a:lnTo>
                  <a:pt x="94646" y="185575"/>
                </a:lnTo>
                <a:lnTo>
                  <a:pt x="92175" y="186581"/>
                </a:lnTo>
                <a:lnTo>
                  <a:pt x="89575" y="187252"/>
                </a:lnTo>
                <a:lnTo>
                  <a:pt x="85936" y="187699"/>
                </a:lnTo>
                <a:lnTo>
                  <a:pt x="81606" y="187997"/>
                </a:lnTo>
                <a:lnTo>
                  <a:pt x="76814" y="188195"/>
                </a:lnTo>
                <a:lnTo>
                  <a:pt x="71714" y="189280"/>
                </a:lnTo>
                <a:lnTo>
                  <a:pt x="66409" y="190956"/>
                </a:lnTo>
                <a:lnTo>
                  <a:pt x="60968" y="193026"/>
                </a:lnTo>
                <a:lnTo>
                  <a:pt x="56387" y="193453"/>
                </a:lnTo>
                <a:lnTo>
                  <a:pt x="52381" y="192785"/>
                </a:lnTo>
                <a:lnTo>
                  <a:pt x="48759" y="191388"/>
                </a:lnTo>
                <a:lnTo>
                  <a:pt x="44438" y="190456"/>
                </a:lnTo>
                <a:lnTo>
                  <a:pt x="39652" y="189835"/>
                </a:lnTo>
                <a:lnTo>
                  <a:pt x="34557" y="189421"/>
                </a:lnTo>
                <a:lnTo>
                  <a:pt x="30208" y="189145"/>
                </a:lnTo>
                <a:lnTo>
                  <a:pt x="22836" y="188838"/>
                </a:lnTo>
                <a:lnTo>
                  <a:pt x="19536" y="187804"/>
                </a:lnTo>
                <a:lnTo>
                  <a:pt x="16384" y="186162"/>
                </a:lnTo>
                <a:lnTo>
                  <a:pt x="13330" y="184114"/>
                </a:lnTo>
                <a:lnTo>
                  <a:pt x="11294" y="181797"/>
                </a:lnTo>
                <a:lnTo>
                  <a:pt x="9936" y="179300"/>
                </a:lnTo>
                <a:lnTo>
                  <a:pt x="9032" y="176682"/>
                </a:lnTo>
                <a:lnTo>
                  <a:pt x="7476" y="173985"/>
                </a:lnTo>
                <a:lnTo>
                  <a:pt x="5487" y="171234"/>
                </a:lnTo>
                <a:lnTo>
                  <a:pt x="3207" y="168448"/>
                </a:lnTo>
                <a:lnTo>
                  <a:pt x="1688" y="164685"/>
                </a:lnTo>
                <a:lnTo>
                  <a:pt x="675" y="160272"/>
                </a:lnTo>
                <a:lnTo>
                  <a:pt x="0" y="155425"/>
                </a:lnTo>
                <a:lnTo>
                  <a:pt x="502" y="150288"/>
                </a:lnTo>
                <a:lnTo>
                  <a:pt x="1790" y="144959"/>
                </a:lnTo>
                <a:lnTo>
                  <a:pt x="3601" y="139501"/>
                </a:lnTo>
                <a:lnTo>
                  <a:pt x="5760" y="133957"/>
                </a:lnTo>
                <a:lnTo>
                  <a:pt x="8152" y="128357"/>
                </a:lnTo>
                <a:lnTo>
                  <a:pt x="13350" y="117053"/>
                </a:lnTo>
                <a:lnTo>
                  <a:pt x="27279" y="88567"/>
                </a:lnTo>
                <a:lnTo>
                  <a:pt x="31071" y="82856"/>
                </a:lnTo>
                <a:lnTo>
                  <a:pt x="35504" y="77144"/>
                </a:lnTo>
                <a:lnTo>
                  <a:pt x="40364" y="71431"/>
                </a:lnTo>
                <a:lnTo>
                  <a:pt x="44557" y="65718"/>
                </a:lnTo>
                <a:lnTo>
                  <a:pt x="48305" y="60003"/>
                </a:lnTo>
                <a:lnTo>
                  <a:pt x="51755" y="54289"/>
                </a:lnTo>
                <a:lnTo>
                  <a:pt x="55961" y="49527"/>
                </a:lnTo>
                <a:lnTo>
                  <a:pt x="60670" y="45400"/>
                </a:lnTo>
                <a:lnTo>
                  <a:pt x="65714" y="41696"/>
                </a:lnTo>
                <a:lnTo>
                  <a:pt x="70029" y="37321"/>
                </a:lnTo>
                <a:lnTo>
                  <a:pt x="73858" y="32500"/>
                </a:lnTo>
                <a:lnTo>
                  <a:pt x="77364" y="27381"/>
                </a:lnTo>
                <a:lnTo>
                  <a:pt x="80653" y="23015"/>
                </a:lnTo>
                <a:lnTo>
                  <a:pt x="83799" y="19153"/>
                </a:lnTo>
                <a:lnTo>
                  <a:pt x="92947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87"/>
          <p:cNvSpPr/>
          <p:nvPr/>
        </p:nvSpPr>
        <p:spPr>
          <a:xfrm>
            <a:off x="148996" y="2657475"/>
            <a:ext cx="4508612" cy="518596"/>
          </a:xfrm>
          <a:custGeom>
            <a:avLst/>
            <a:gdLst/>
            <a:ahLst/>
            <a:cxnLst/>
            <a:rect l="0" t="0" r="0" b="0"/>
            <a:pathLst>
              <a:path w="4508612" h="518596">
                <a:moveTo>
                  <a:pt x="4500156" y="77152"/>
                </a:moveTo>
                <a:lnTo>
                  <a:pt x="4495606" y="77152"/>
                </a:lnTo>
                <a:lnTo>
                  <a:pt x="4494265" y="76200"/>
                </a:lnTo>
                <a:lnTo>
                  <a:pt x="4493371" y="74612"/>
                </a:lnTo>
                <a:lnTo>
                  <a:pt x="4491937" y="69771"/>
                </a:lnTo>
                <a:lnTo>
                  <a:pt x="4487137" y="64382"/>
                </a:lnTo>
                <a:lnTo>
                  <a:pt x="4484809" y="62924"/>
                </a:lnTo>
                <a:lnTo>
                  <a:pt x="4476982" y="59919"/>
                </a:lnTo>
                <a:lnTo>
                  <a:pt x="4468631" y="54372"/>
                </a:lnTo>
                <a:lnTo>
                  <a:pt x="4462967" y="52740"/>
                </a:lnTo>
                <a:lnTo>
                  <a:pt x="4434273" y="50558"/>
                </a:lnTo>
                <a:lnTo>
                  <a:pt x="4396004" y="35837"/>
                </a:lnTo>
                <a:lnTo>
                  <a:pt x="4259632" y="34290"/>
                </a:lnTo>
                <a:lnTo>
                  <a:pt x="4205028" y="33337"/>
                </a:lnTo>
                <a:lnTo>
                  <a:pt x="4176279" y="29351"/>
                </a:lnTo>
                <a:lnTo>
                  <a:pt x="4038792" y="34268"/>
                </a:lnTo>
                <a:lnTo>
                  <a:pt x="3905764" y="42757"/>
                </a:lnTo>
                <a:lnTo>
                  <a:pt x="3777526" y="45401"/>
                </a:lnTo>
                <a:lnTo>
                  <a:pt x="3638989" y="51365"/>
                </a:lnTo>
                <a:lnTo>
                  <a:pt x="3495644" y="51434"/>
                </a:lnTo>
                <a:lnTo>
                  <a:pt x="3362971" y="43097"/>
                </a:lnTo>
                <a:lnTo>
                  <a:pt x="3222805" y="40326"/>
                </a:lnTo>
                <a:lnTo>
                  <a:pt x="3084528" y="29843"/>
                </a:lnTo>
                <a:lnTo>
                  <a:pt x="2945606" y="19897"/>
                </a:lnTo>
                <a:lnTo>
                  <a:pt x="2817087" y="16264"/>
                </a:lnTo>
                <a:lnTo>
                  <a:pt x="2669968" y="6190"/>
                </a:lnTo>
                <a:lnTo>
                  <a:pt x="2573952" y="362"/>
                </a:lnTo>
                <a:lnTo>
                  <a:pt x="2346796" y="0"/>
                </a:lnTo>
                <a:lnTo>
                  <a:pt x="2213774" y="10583"/>
                </a:lnTo>
                <a:lnTo>
                  <a:pt x="2075990" y="23759"/>
                </a:lnTo>
                <a:lnTo>
                  <a:pt x="1923076" y="33064"/>
                </a:lnTo>
                <a:lnTo>
                  <a:pt x="1791038" y="44825"/>
                </a:lnTo>
                <a:lnTo>
                  <a:pt x="1647518" y="61846"/>
                </a:lnTo>
                <a:lnTo>
                  <a:pt x="1522561" y="77047"/>
                </a:lnTo>
                <a:lnTo>
                  <a:pt x="1395605" y="92711"/>
                </a:lnTo>
                <a:lnTo>
                  <a:pt x="1267743" y="102278"/>
                </a:lnTo>
                <a:lnTo>
                  <a:pt x="832687" y="111442"/>
                </a:lnTo>
                <a:lnTo>
                  <a:pt x="698344" y="103027"/>
                </a:lnTo>
                <a:lnTo>
                  <a:pt x="678767" y="101987"/>
                </a:lnTo>
                <a:lnTo>
                  <a:pt x="629664" y="95498"/>
                </a:lnTo>
                <a:lnTo>
                  <a:pt x="496732" y="102806"/>
                </a:lnTo>
                <a:lnTo>
                  <a:pt x="372157" y="103822"/>
                </a:lnTo>
                <a:lnTo>
                  <a:pt x="291695" y="118051"/>
                </a:lnTo>
                <a:lnTo>
                  <a:pt x="248280" y="131562"/>
                </a:lnTo>
                <a:lnTo>
                  <a:pt x="196768" y="148600"/>
                </a:lnTo>
                <a:lnTo>
                  <a:pt x="149654" y="162878"/>
                </a:lnTo>
                <a:lnTo>
                  <a:pt x="117321" y="177165"/>
                </a:lnTo>
                <a:lnTo>
                  <a:pt x="88251" y="191452"/>
                </a:lnTo>
                <a:lnTo>
                  <a:pt x="71053" y="204575"/>
                </a:lnTo>
                <a:lnTo>
                  <a:pt x="58443" y="215978"/>
                </a:lnTo>
                <a:lnTo>
                  <a:pt x="48675" y="229940"/>
                </a:lnTo>
                <a:lnTo>
                  <a:pt x="35888" y="245833"/>
                </a:lnTo>
                <a:lnTo>
                  <a:pt x="22306" y="260905"/>
                </a:lnTo>
                <a:lnTo>
                  <a:pt x="15086" y="271850"/>
                </a:lnTo>
                <a:lnTo>
                  <a:pt x="11241" y="283064"/>
                </a:lnTo>
                <a:lnTo>
                  <a:pt x="8580" y="294399"/>
                </a:lnTo>
                <a:lnTo>
                  <a:pt x="2680" y="310537"/>
                </a:lnTo>
                <a:lnTo>
                  <a:pt x="508" y="322727"/>
                </a:lnTo>
                <a:lnTo>
                  <a:pt x="0" y="332664"/>
                </a:lnTo>
                <a:lnTo>
                  <a:pt x="2314" y="343431"/>
                </a:lnTo>
                <a:lnTo>
                  <a:pt x="6432" y="357662"/>
                </a:lnTo>
                <a:lnTo>
                  <a:pt x="8348" y="365653"/>
                </a:lnTo>
                <a:lnTo>
                  <a:pt x="14781" y="379910"/>
                </a:lnTo>
                <a:lnTo>
                  <a:pt x="22720" y="391542"/>
                </a:lnTo>
                <a:lnTo>
                  <a:pt x="31105" y="405678"/>
                </a:lnTo>
                <a:lnTo>
                  <a:pt x="42471" y="419470"/>
                </a:lnTo>
                <a:lnTo>
                  <a:pt x="48178" y="426461"/>
                </a:lnTo>
                <a:lnTo>
                  <a:pt x="53889" y="435918"/>
                </a:lnTo>
                <a:lnTo>
                  <a:pt x="62142" y="443931"/>
                </a:lnTo>
                <a:lnTo>
                  <a:pt x="77499" y="456337"/>
                </a:lnTo>
                <a:lnTo>
                  <a:pt x="91574" y="469538"/>
                </a:lnTo>
                <a:lnTo>
                  <a:pt x="95204" y="473045"/>
                </a:lnTo>
                <a:lnTo>
                  <a:pt x="109397" y="479482"/>
                </a:lnTo>
                <a:lnTo>
                  <a:pt x="133728" y="485921"/>
                </a:lnTo>
                <a:lnTo>
                  <a:pt x="146839" y="488380"/>
                </a:lnTo>
                <a:lnTo>
                  <a:pt x="189199" y="502196"/>
                </a:lnTo>
                <a:lnTo>
                  <a:pt x="325528" y="514233"/>
                </a:lnTo>
                <a:lnTo>
                  <a:pt x="546941" y="514350"/>
                </a:lnTo>
                <a:lnTo>
                  <a:pt x="617020" y="518595"/>
                </a:lnTo>
                <a:lnTo>
                  <a:pt x="756862" y="514423"/>
                </a:lnTo>
                <a:lnTo>
                  <a:pt x="1041252" y="514350"/>
                </a:lnTo>
                <a:lnTo>
                  <a:pt x="1174197" y="506307"/>
                </a:lnTo>
                <a:lnTo>
                  <a:pt x="1396912" y="505780"/>
                </a:lnTo>
                <a:lnTo>
                  <a:pt x="1519765" y="497999"/>
                </a:lnTo>
                <a:lnTo>
                  <a:pt x="1825552" y="488653"/>
                </a:lnTo>
                <a:lnTo>
                  <a:pt x="1958146" y="481252"/>
                </a:lnTo>
                <a:lnTo>
                  <a:pt x="2082152" y="479177"/>
                </a:lnTo>
                <a:lnTo>
                  <a:pt x="2212468" y="471843"/>
                </a:lnTo>
                <a:lnTo>
                  <a:pt x="2337273" y="462777"/>
                </a:lnTo>
                <a:lnTo>
                  <a:pt x="2474114" y="450176"/>
                </a:lnTo>
                <a:lnTo>
                  <a:pt x="2614092" y="439157"/>
                </a:lnTo>
                <a:lnTo>
                  <a:pt x="2745470" y="431382"/>
                </a:lnTo>
                <a:lnTo>
                  <a:pt x="2882546" y="428696"/>
                </a:lnTo>
                <a:lnTo>
                  <a:pt x="3011392" y="422735"/>
                </a:lnTo>
                <a:lnTo>
                  <a:pt x="3151733" y="420099"/>
                </a:lnTo>
                <a:lnTo>
                  <a:pt x="3229416" y="417516"/>
                </a:lnTo>
                <a:lnTo>
                  <a:pt x="3309155" y="412010"/>
                </a:lnTo>
                <a:lnTo>
                  <a:pt x="3349072" y="409097"/>
                </a:lnTo>
                <a:lnTo>
                  <a:pt x="3485481" y="395201"/>
                </a:lnTo>
                <a:lnTo>
                  <a:pt x="3619690" y="394345"/>
                </a:lnTo>
                <a:lnTo>
                  <a:pt x="3752653" y="385867"/>
                </a:lnTo>
                <a:lnTo>
                  <a:pt x="3874410" y="383223"/>
                </a:lnTo>
                <a:lnTo>
                  <a:pt x="3933622" y="377719"/>
                </a:lnTo>
                <a:lnTo>
                  <a:pt x="4067825" y="377191"/>
                </a:lnTo>
                <a:lnTo>
                  <a:pt x="4145214" y="376237"/>
                </a:lnTo>
                <a:lnTo>
                  <a:pt x="4183834" y="369809"/>
                </a:lnTo>
                <a:lnTo>
                  <a:pt x="4251587" y="366124"/>
                </a:lnTo>
                <a:lnTo>
                  <a:pt x="4318124" y="350878"/>
                </a:lnTo>
                <a:lnTo>
                  <a:pt x="4330670" y="346445"/>
                </a:lnTo>
                <a:lnTo>
                  <a:pt x="4371666" y="336367"/>
                </a:lnTo>
                <a:lnTo>
                  <a:pt x="4384630" y="331106"/>
                </a:lnTo>
                <a:lnTo>
                  <a:pt x="4402638" y="318239"/>
                </a:lnTo>
                <a:lnTo>
                  <a:pt x="4425789" y="303668"/>
                </a:lnTo>
                <a:lnTo>
                  <a:pt x="4442985" y="293599"/>
                </a:lnTo>
                <a:lnTo>
                  <a:pt x="4459192" y="279926"/>
                </a:lnTo>
                <a:lnTo>
                  <a:pt x="4467028" y="272684"/>
                </a:lnTo>
                <a:lnTo>
                  <a:pt x="4476794" y="258701"/>
                </a:lnTo>
                <a:lnTo>
                  <a:pt x="4485720" y="242493"/>
                </a:lnTo>
                <a:lnTo>
                  <a:pt x="4494397" y="225625"/>
                </a:lnTo>
                <a:lnTo>
                  <a:pt x="4497596" y="214260"/>
                </a:lnTo>
                <a:lnTo>
                  <a:pt x="4498450" y="208563"/>
                </a:lnTo>
                <a:lnTo>
                  <a:pt x="4501937" y="199692"/>
                </a:lnTo>
                <a:lnTo>
                  <a:pt x="4504202" y="195993"/>
                </a:lnTo>
                <a:lnTo>
                  <a:pt x="4506717" y="186803"/>
                </a:lnTo>
                <a:lnTo>
                  <a:pt x="4508132" y="170919"/>
                </a:lnTo>
                <a:lnTo>
                  <a:pt x="4508552" y="156687"/>
                </a:lnTo>
                <a:lnTo>
                  <a:pt x="4508611" y="153036"/>
                </a:lnTo>
                <a:lnTo>
                  <a:pt x="4507698" y="149649"/>
                </a:lnTo>
                <a:lnTo>
                  <a:pt x="4500506" y="137703"/>
                </a:lnTo>
                <a:lnTo>
                  <a:pt x="4491583" y="1371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88"/>
          <p:cNvSpPr/>
          <p:nvPr/>
        </p:nvSpPr>
        <p:spPr>
          <a:xfrm>
            <a:off x="5189220" y="2623185"/>
            <a:ext cx="222885" cy="308611"/>
          </a:xfrm>
          <a:custGeom>
            <a:avLst/>
            <a:gdLst/>
            <a:ahLst/>
            <a:cxnLst/>
            <a:rect l="0" t="0" r="0" b="0"/>
            <a:pathLst>
              <a:path w="222885" h="308611">
                <a:moveTo>
                  <a:pt x="0" y="0"/>
                </a:moveTo>
                <a:lnTo>
                  <a:pt x="0" y="8219"/>
                </a:lnTo>
                <a:lnTo>
                  <a:pt x="6785" y="15311"/>
                </a:lnTo>
                <a:lnTo>
                  <a:pt x="7381" y="15922"/>
                </a:lnTo>
                <a:lnTo>
                  <a:pt x="8042" y="19141"/>
                </a:lnTo>
                <a:lnTo>
                  <a:pt x="8219" y="21333"/>
                </a:lnTo>
                <a:lnTo>
                  <a:pt x="9289" y="22795"/>
                </a:lnTo>
                <a:lnTo>
                  <a:pt x="10955" y="23769"/>
                </a:lnTo>
                <a:lnTo>
                  <a:pt x="13018" y="24418"/>
                </a:lnTo>
                <a:lnTo>
                  <a:pt x="15346" y="26756"/>
                </a:lnTo>
                <a:lnTo>
                  <a:pt x="20473" y="34434"/>
                </a:lnTo>
                <a:lnTo>
                  <a:pt x="23386" y="41656"/>
                </a:lnTo>
                <a:lnTo>
                  <a:pt x="24164" y="44916"/>
                </a:lnTo>
                <a:lnTo>
                  <a:pt x="27566" y="51077"/>
                </a:lnTo>
                <a:lnTo>
                  <a:pt x="32254" y="57943"/>
                </a:lnTo>
                <a:lnTo>
                  <a:pt x="37512" y="67345"/>
                </a:lnTo>
                <a:lnTo>
                  <a:pt x="43024" y="75333"/>
                </a:lnTo>
                <a:lnTo>
                  <a:pt x="48649" y="83011"/>
                </a:lnTo>
                <a:lnTo>
                  <a:pt x="51482" y="87726"/>
                </a:lnTo>
                <a:lnTo>
                  <a:pt x="54324" y="92774"/>
                </a:lnTo>
                <a:lnTo>
                  <a:pt x="60021" y="103462"/>
                </a:lnTo>
                <a:lnTo>
                  <a:pt x="62874" y="108980"/>
                </a:lnTo>
                <a:lnTo>
                  <a:pt x="64776" y="114563"/>
                </a:lnTo>
                <a:lnTo>
                  <a:pt x="66044" y="120190"/>
                </a:lnTo>
                <a:lnTo>
                  <a:pt x="66889" y="125847"/>
                </a:lnTo>
                <a:lnTo>
                  <a:pt x="68405" y="131523"/>
                </a:lnTo>
                <a:lnTo>
                  <a:pt x="70369" y="137212"/>
                </a:lnTo>
                <a:lnTo>
                  <a:pt x="72630" y="142909"/>
                </a:lnTo>
                <a:lnTo>
                  <a:pt x="77682" y="151780"/>
                </a:lnTo>
                <a:lnTo>
                  <a:pt x="83103" y="159850"/>
                </a:lnTo>
                <a:lnTo>
                  <a:pt x="85882" y="164669"/>
                </a:lnTo>
                <a:lnTo>
                  <a:pt x="88687" y="169787"/>
                </a:lnTo>
                <a:lnTo>
                  <a:pt x="92462" y="175104"/>
                </a:lnTo>
                <a:lnTo>
                  <a:pt x="96884" y="180553"/>
                </a:lnTo>
                <a:lnTo>
                  <a:pt x="101737" y="186091"/>
                </a:lnTo>
                <a:lnTo>
                  <a:pt x="105924" y="191688"/>
                </a:lnTo>
                <a:lnTo>
                  <a:pt x="109669" y="197324"/>
                </a:lnTo>
                <a:lnTo>
                  <a:pt x="113117" y="202987"/>
                </a:lnTo>
                <a:lnTo>
                  <a:pt x="116369" y="208667"/>
                </a:lnTo>
                <a:lnTo>
                  <a:pt x="122522" y="220058"/>
                </a:lnTo>
                <a:lnTo>
                  <a:pt x="126448" y="224810"/>
                </a:lnTo>
                <a:lnTo>
                  <a:pt x="130971" y="228931"/>
                </a:lnTo>
                <a:lnTo>
                  <a:pt x="135892" y="232630"/>
                </a:lnTo>
                <a:lnTo>
                  <a:pt x="140124" y="237002"/>
                </a:lnTo>
                <a:lnTo>
                  <a:pt x="143899" y="241821"/>
                </a:lnTo>
                <a:lnTo>
                  <a:pt x="149680" y="251303"/>
                </a:lnTo>
                <a:lnTo>
                  <a:pt x="152249" y="258693"/>
                </a:lnTo>
                <a:lnTo>
                  <a:pt x="154839" y="261997"/>
                </a:lnTo>
                <a:lnTo>
                  <a:pt x="158471" y="265152"/>
                </a:lnTo>
                <a:lnTo>
                  <a:pt x="162797" y="268208"/>
                </a:lnTo>
                <a:lnTo>
                  <a:pt x="166634" y="271198"/>
                </a:lnTo>
                <a:lnTo>
                  <a:pt x="173437" y="277060"/>
                </a:lnTo>
                <a:lnTo>
                  <a:pt x="179636" y="282840"/>
                </a:lnTo>
                <a:lnTo>
                  <a:pt x="191376" y="294312"/>
                </a:lnTo>
                <a:lnTo>
                  <a:pt x="204039" y="306915"/>
                </a:lnTo>
                <a:lnTo>
                  <a:pt x="205558" y="307480"/>
                </a:lnTo>
                <a:lnTo>
                  <a:pt x="212301" y="308386"/>
                </a:lnTo>
                <a:lnTo>
                  <a:pt x="218465" y="308566"/>
                </a:lnTo>
                <a:lnTo>
                  <a:pt x="222884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89"/>
          <p:cNvSpPr/>
          <p:nvPr/>
        </p:nvSpPr>
        <p:spPr>
          <a:xfrm>
            <a:off x="5214937" y="2666047"/>
            <a:ext cx="145734" cy="282893"/>
          </a:xfrm>
          <a:custGeom>
            <a:avLst/>
            <a:gdLst/>
            <a:ahLst/>
            <a:cxnLst/>
            <a:rect l="0" t="0" r="0" b="0"/>
            <a:pathLst>
              <a:path w="145734" h="282893">
                <a:moveTo>
                  <a:pt x="145733" y="0"/>
                </a:moveTo>
                <a:lnTo>
                  <a:pt x="141182" y="0"/>
                </a:lnTo>
                <a:lnTo>
                  <a:pt x="139841" y="953"/>
                </a:lnTo>
                <a:lnTo>
                  <a:pt x="138947" y="2540"/>
                </a:lnTo>
                <a:lnTo>
                  <a:pt x="138351" y="4551"/>
                </a:lnTo>
                <a:lnTo>
                  <a:pt x="135150" y="9325"/>
                </a:lnTo>
                <a:lnTo>
                  <a:pt x="132962" y="11932"/>
                </a:lnTo>
                <a:lnTo>
                  <a:pt x="131504" y="14622"/>
                </a:lnTo>
                <a:lnTo>
                  <a:pt x="128499" y="23912"/>
                </a:lnTo>
                <a:lnTo>
                  <a:pt x="126624" y="28324"/>
                </a:lnTo>
                <a:lnTo>
                  <a:pt x="124421" y="33170"/>
                </a:lnTo>
                <a:lnTo>
                  <a:pt x="121047" y="38306"/>
                </a:lnTo>
                <a:lnTo>
                  <a:pt x="116893" y="43635"/>
                </a:lnTo>
                <a:lnTo>
                  <a:pt x="112219" y="49092"/>
                </a:lnTo>
                <a:lnTo>
                  <a:pt x="108150" y="54636"/>
                </a:lnTo>
                <a:lnTo>
                  <a:pt x="104485" y="60236"/>
                </a:lnTo>
                <a:lnTo>
                  <a:pt x="101090" y="65875"/>
                </a:lnTo>
                <a:lnTo>
                  <a:pt x="97873" y="72492"/>
                </a:lnTo>
                <a:lnTo>
                  <a:pt x="94776" y="79760"/>
                </a:lnTo>
                <a:lnTo>
                  <a:pt x="91760" y="87463"/>
                </a:lnTo>
                <a:lnTo>
                  <a:pt x="87842" y="95456"/>
                </a:lnTo>
                <a:lnTo>
                  <a:pt x="83327" y="103643"/>
                </a:lnTo>
                <a:lnTo>
                  <a:pt x="78411" y="111958"/>
                </a:lnTo>
                <a:lnTo>
                  <a:pt x="74182" y="120359"/>
                </a:lnTo>
                <a:lnTo>
                  <a:pt x="70410" y="128816"/>
                </a:lnTo>
                <a:lnTo>
                  <a:pt x="66942" y="137313"/>
                </a:lnTo>
                <a:lnTo>
                  <a:pt x="62726" y="144882"/>
                </a:lnTo>
                <a:lnTo>
                  <a:pt x="58010" y="151833"/>
                </a:lnTo>
                <a:lnTo>
                  <a:pt x="52961" y="158372"/>
                </a:lnTo>
                <a:lnTo>
                  <a:pt x="48642" y="164636"/>
                </a:lnTo>
                <a:lnTo>
                  <a:pt x="44810" y="170718"/>
                </a:lnTo>
                <a:lnTo>
                  <a:pt x="41304" y="176677"/>
                </a:lnTo>
                <a:lnTo>
                  <a:pt x="38013" y="183507"/>
                </a:lnTo>
                <a:lnTo>
                  <a:pt x="34867" y="190918"/>
                </a:lnTo>
                <a:lnTo>
                  <a:pt x="31817" y="198716"/>
                </a:lnTo>
                <a:lnTo>
                  <a:pt x="28832" y="205820"/>
                </a:lnTo>
                <a:lnTo>
                  <a:pt x="25889" y="212461"/>
                </a:lnTo>
                <a:lnTo>
                  <a:pt x="20079" y="224920"/>
                </a:lnTo>
                <a:lnTo>
                  <a:pt x="14321" y="236807"/>
                </a:lnTo>
                <a:lnTo>
                  <a:pt x="11452" y="241691"/>
                </a:lnTo>
                <a:lnTo>
                  <a:pt x="8588" y="245900"/>
                </a:lnTo>
                <a:lnTo>
                  <a:pt x="5725" y="249658"/>
                </a:lnTo>
                <a:lnTo>
                  <a:pt x="2544" y="256374"/>
                </a:lnTo>
                <a:lnTo>
                  <a:pt x="1131" y="262534"/>
                </a:lnTo>
                <a:lnTo>
                  <a:pt x="335" y="271357"/>
                </a:lnTo>
                <a:lnTo>
                  <a:pt x="6" y="282668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90"/>
          <p:cNvSpPr/>
          <p:nvPr/>
        </p:nvSpPr>
        <p:spPr>
          <a:xfrm>
            <a:off x="5454967" y="2468914"/>
            <a:ext cx="214313" cy="257142"/>
          </a:xfrm>
          <a:custGeom>
            <a:avLst/>
            <a:gdLst/>
            <a:ahLst/>
            <a:cxnLst/>
            <a:rect l="0" t="0" r="0" b="0"/>
            <a:pathLst>
              <a:path w="214313" h="257142">
                <a:moveTo>
                  <a:pt x="0" y="68546"/>
                </a:moveTo>
                <a:lnTo>
                  <a:pt x="0" y="61165"/>
                </a:lnTo>
                <a:lnTo>
                  <a:pt x="4551" y="55775"/>
                </a:lnTo>
                <a:lnTo>
                  <a:pt x="9325" y="50805"/>
                </a:lnTo>
                <a:lnTo>
                  <a:pt x="11932" y="48146"/>
                </a:lnTo>
                <a:lnTo>
                  <a:pt x="13670" y="45421"/>
                </a:lnTo>
                <a:lnTo>
                  <a:pt x="15601" y="39853"/>
                </a:lnTo>
                <a:lnTo>
                  <a:pt x="18021" y="37035"/>
                </a:lnTo>
                <a:lnTo>
                  <a:pt x="21539" y="34203"/>
                </a:lnTo>
                <a:lnTo>
                  <a:pt x="25789" y="31363"/>
                </a:lnTo>
                <a:lnTo>
                  <a:pt x="29575" y="29470"/>
                </a:lnTo>
                <a:lnTo>
                  <a:pt x="33052" y="28208"/>
                </a:lnTo>
                <a:lnTo>
                  <a:pt x="36322" y="27366"/>
                </a:lnTo>
                <a:lnTo>
                  <a:pt x="40408" y="25853"/>
                </a:lnTo>
                <a:lnTo>
                  <a:pt x="45036" y="23891"/>
                </a:lnTo>
                <a:lnTo>
                  <a:pt x="50026" y="21631"/>
                </a:lnTo>
                <a:lnTo>
                  <a:pt x="54306" y="19172"/>
                </a:lnTo>
                <a:lnTo>
                  <a:pt x="58111" y="16580"/>
                </a:lnTo>
                <a:lnTo>
                  <a:pt x="61601" y="13899"/>
                </a:lnTo>
                <a:lnTo>
                  <a:pt x="65833" y="12112"/>
                </a:lnTo>
                <a:lnTo>
                  <a:pt x="70558" y="10921"/>
                </a:lnTo>
                <a:lnTo>
                  <a:pt x="75614" y="10127"/>
                </a:lnTo>
                <a:lnTo>
                  <a:pt x="80889" y="8645"/>
                </a:lnTo>
                <a:lnTo>
                  <a:pt x="86311" y="6704"/>
                </a:lnTo>
                <a:lnTo>
                  <a:pt x="91830" y="4458"/>
                </a:lnTo>
                <a:lnTo>
                  <a:pt x="97415" y="2960"/>
                </a:lnTo>
                <a:lnTo>
                  <a:pt x="103044" y="1962"/>
                </a:lnTo>
                <a:lnTo>
                  <a:pt x="108701" y="1297"/>
                </a:lnTo>
                <a:lnTo>
                  <a:pt x="115330" y="853"/>
                </a:lnTo>
                <a:lnTo>
                  <a:pt x="122606" y="557"/>
                </a:lnTo>
                <a:lnTo>
                  <a:pt x="145715" y="82"/>
                </a:lnTo>
                <a:lnTo>
                  <a:pt x="160861" y="0"/>
                </a:lnTo>
                <a:lnTo>
                  <a:pt x="165343" y="941"/>
                </a:lnTo>
                <a:lnTo>
                  <a:pt x="169284" y="2521"/>
                </a:lnTo>
                <a:lnTo>
                  <a:pt x="172864" y="4527"/>
                </a:lnTo>
                <a:lnTo>
                  <a:pt x="179381" y="9295"/>
                </a:lnTo>
                <a:lnTo>
                  <a:pt x="185453" y="14590"/>
                </a:lnTo>
                <a:lnTo>
                  <a:pt x="191326" y="20118"/>
                </a:lnTo>
                <a:lnTo>
                  <a:pt x="193273" y="22925"/>
                </a:lnTo>
                <a:lnTo>
                  <a:pt x="195437" y="28585"/>
                </a:lnTo>
                <a:lnTo>
                  <a:pt x="196014" y="32380"/>
                </a:lnTo>
                <a:lnTo>
                  <a:pt x="196398" y="36815"/>
                </a:lnTo>
                <a:lnTo>
                  <a:pt x="196655" y="41677"/>
                </a:lnTo>
                <a:lnTo>
                  <a:pt x="196940" y="52159"/>
                </a:lnTo>
                <a:lnTo>
                  <a:pt x="197155" y="84069"/>
                </a:lnTo>
                <a:lnTo>
                  <a:pt x="196206" y="89372"/>
                </a:lnTo>
                <a:lnTo>
                  <a:pt x="194621" y="94812"/>
                </a:lnTo>
                <a:lnTo>
                  <a:pt x="192613" y="100344"/>
                </a:lnTo>
                <a:lnTo>
                  <a:pt x="191274" y="104985"/>
                </a:lnTo>
                <a:lnTo>
                  <a:pt x="189786" y="112681"/>
                </a:lnTo>
                <a:lnTo>
                  <a:pt x="188436" y="117019"/>
                </a:lnTo>
                <a:lnTo>
                  <a:pt x="186584" y="121816"/>
                </a:lnTo>
                <a:lnTo>
                  <a:pt x="184397" y="126919"/>
                </a:lnTo>
                <a:lnTo>
                  <a:pt x="181986" y="131274"/>
                </a:lnTo>
                <a:lnTo>
                  <a:pt x="176768" y="138652"/>
                </a:lnTo>
                <a:lnTo>
                  <a:pt x="171274" y="145107"/>
                </a:lnTo>
                <a:lnTo>
                  <a:pt x="165657" y="151150"/>
                </a:lnTo>
                <a:lnTo>
                  <a:pt x="154290" y="162791"/>
                </a:lnTo>
                <a:lnTo>
                  <a:pt x="142872" y="174263"/>
                </a:lnTo>
                <a:lnTo>
                  <a:pt x="140015" y="176171"/>
                </a:lnTo>
                <a:lnTo>
                  <a:pt x="134302" y="178292"/>
                </a:lnTo>
                <a:lnTo>
                  <a:pt x="128587" y="181774"/>
                </a:lnTo>
                <a:lnTo>
                  <a:pt x="121920" y="186497"/>
                </a:lnTo>
                <a:lnTo>
                  <a:pt x="117475" y="189090"/>
                </a:lnTo>
                <a:lnTo>
                  <a:pt x="112607" y="191771"/>
                </a:lnTo>
                <a:lnTo>
                  <a:pt x="108408" y="194511"/>
                </a:lnTo>
                <a:lnTo>
                  <a:pt x="104657" y="197290"/>
                </a:lnTo>
                <a:lnTo>
                  <a:pt x="101204" y="200095"/>
                </a:lnTo>
                <a:lnTo>
                  <a:pt x="94827" y="203212"/>
                </a:lnTo>
                <a:lnTo>
                  <a:pt x="91793" y="204043"/>
                </a:lnTo>
                <a:lnTo>
                  <a:pt x="88818" y="203645"/>
                </a:lnTo>
                <a:lnTo>
                  <a:pt x="85882" y="202427"/>
                </a:lnTo>
                <a:lnTo>
                  <a:pt x="82972" y="200662"/>
                </a:lnTo>
                <a:lnTo>
                  <a:pt x="77199" y="198702"/>
                </a:lnTo>
                <a:lnTo>
                  <a:pt x="70282" y="197443"/>
                </a:lnTo>
                <a:lnTo>
                  <a:pt x="69715" y="196387"/>
                </a:lnTo>
                <a:lnTo>
                  <a:pt x="68729" y="189779"/>
                </a:lnTo>
                <a:lnTo>
                  <a:pt x="68624" y="184371"/>
                </a:lnTo>
                <a:lnTo>
                  <a:pt x="69562" y="182910"/>
                </a:lnTo>
                <a:lnTo>
                  <a:pt x="71140" y="181936"/>
                </a:lnTo>
                <a:lnTo>
                  <a:pt x="73144" y="181287"/>
                </a:lnTo>
                <a:lnTo>
                  <a:pt x="74480" y="179902"/>
                </a:lnTo>
                <a:lnTo>
                  <a:pt x="75371" y="178025"/>
                </a:lnTo>
                <a:lnTo>
                  <a:pt x="75965" y="175822"/>
                </a:lnTo>
                <a:lnTo>
                  <a:pt x="79165" y="170834"/>
                </a:lnTo>
                <a:lnTo>
                  <a:pt x="81352" y="168170"/>
                </a:lnTo>
                <a:lnTo>
                  <a:pt x="83762" y="166395"/>
                </a:lnTo>
                <a:lnTo>
                  <a:pt x="88980" y="164422"/>
                </a:lnTo>
                <a:lnTo>
                  <a:pt x="92658" y="163896"/>
                </a:lnTo>
                <a:lnTo>
                  <a:pt x="97014" y="163545"/>
                </a:lnTo>
                <a:lnTo>
                  <a:pt x="101824" y="163311"/>
                </a:lnTo>
                <a:lnTo>
                  <a:pt x="106935" y="162202"/>
                </a:lnTo>
                <a:lnTo>
                  <a:pt x="112248" y="160511"/>
                </a:lnTo>
                <a:lnTo>
                  <a:pt x="117695" y="158431"/>
                </a:lnTo>
                <a:lnTo>
                  <a:pt x="122278" y="157996"/>
                </a:lnTo>
                <a:lnTo>
                  <a:pt x="126286" y="158660"/>
                </a:lnTo>
                <a:lnTo>
                  <a:pt x="129911" y="160054"/>
                </a:lnTo>
                <a:lnTo>
                  <a:pt x="136478" y="161604"/>
                </a:lnTo>
                <a:lnTo>
                  <a:pt x="139563" y="162017"/>
                </a:lnTo>
                <a:lnTo>
                  <a:pt x="143524" y="163245"/>
                </a:lnTo>
                <a:lnTo>
                  <a:pt x="148071" y="165016"/>
                </a:lnTo>
                <a:lnTo>
                  <a:pt x="153006" y="167149"/>
                </a:lnTo>
                <a:lnTo>
                  <a:pt x="157249" y="169523"/>
                </a:lnTo>
                <a:lnTo>
                  <a:pt x="161030" y="172059"/>
                </a:lnTo>
                <a:lnTo>
                  <a:pt x="164504" y="174702"/>
                </a:lnTo>
                <a:lnTo>
                  <a:pt x="170903" y="177639"/>
                </a:lnTo>
                <a:lnTo>
                  <a:pt x="173943" y="178422"/>
                </a:lnTo>
                <a:lnTo>
                  <a:pt x="179860" y="181832"/>
                </a:lnTo>
                <a:lnTo>
                  <a:pt x="182772" y="184075"/>
                </a:lnTo>
                <a:lnTo>
                  <a:pt x="188547" y="191647"/>
                </a:lnTo>
                <a:lnTo>
                  <a:pt x="191420" y="196333"/>
                </a:lnTo>
                <a:lnTo>
                  <a:pt x="197153" y="204080"/>
                </a:lnTo>
                <a:lnTo>
                  <a:pt x="200016" y="207480"/>
                </a:lnTo>
                <a:lnTo>
                  <a:pt x="203196" y="213796"/>
                </a:lnTo>
                <a:lnTo>
                  <a:pt x="204044" y="216814"/>
                </a:lnTo>
                <a:lnTo>
                  <a:pt x="207526" y="222708"/>
                </a:lnTo>
                <a:lnTo>
                  <a:pt x="209789" y="225613"/>
                </a:lnTo>
                <a:lnTo>
                  <a:pt x="212302" y="231381"/>
                </a:lnTo>
                <a:lnTo>
                  <a:pt x="213916" y="238294"/>
                </a:lnTo>
                <a:lnTo>
                  <a:pt x="214195" y="244042"/>
                </a:lnTo>
                <a:lnTo>
                  <a:pt x="214312" y="2571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91"/>
          <p:cNvSpPr/>
          <p:nvPr/>
        </p:nvSpPr>
        <p:spPr>
          <a:xfrm>
            <a:off x="5832157" y="2786062"/>
            <a:ext cx="248603" cy="1"/>
          </a:xfrm>
          <a:custGeom>
            <a:avLst/>
            <a:gdLst/>
            <a:ahLst/>
            <a:cxnLst/>
            <a:rect l="0" t="0" r="0" b="0"/>
            <a:pathLst>
              <a:path w="248603" h="1">
                <a:moveTo>
                  <a:pt x="0" y="0"/>
                </a:move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92"/>
          <p:cNvSpPr/>
          <p:nvPr/>
        </p:nvSpPr>
        <p:spPr>
          <a:xfrm>
            <a:off x="5952172" y="2674620"/>
            <a:ext cx="51436" cy="240031"/>
          </a:xfrm>
          <a:custGeom>
            <a:avLst/>
            <a:gdLst/>
            <a:ahLst/>
            <a:cxnLst/>
            <a:rect l="0" t="0" r="0" b="0"/>
            <a:pathLst>
              <a:path w="51436" h="240031">
                <a:moveTo>
                  <a:pt x="0" y="0"/>
                </a:moveTo>
                <a:lnTo>
                  <a:pt x="0" y="33170"/>
                </a:lnTo>
                <a:lnTo>
                  <a:pt x="953" y="38305"/>
                </a:lnTo>
                <a:lnTo>
                  <a:pt x="2540" y="43634"/>
                </a:lnTo>
                <a:lnTo>
                  <a:pt x="4551" y="49092"/>
                </a:lnTo>
                <a:lnTo>
                  <a:pt x="5891" y="54635"/>
                </a:lnTo>
                <a:lnTo>
                  <a:pt x="6785" y="60236"/>
                </a:lnTo>
                <a:lnTo>
                  <a:pt x="7381" y="65875"/>
                </a:lnTo>
                <a:lnTo>
                  <a:pt x="7778" y="71539"/>
                </a:lnTo>
                <a:lnTo>
                  <a:pt x="8043" y="77220"/>
                </a:lnTo>
                <a:lnTo>
                  <a:pt x="8219" y="82912"/>
                </a:lnTo>
                <a:lnTo>
                  <a:pt x="9290" y="88612"/>
                </a:lnTo>
                <a:lnTo>
                  <a:pt x="10956" y="94317"/>
                </a:lnTo>
                <a:lnTo>
                  <a:pt x="15347" y="106689"/>
                </a:lnTo>
                <a:lnTo>
                  <a:pt x="20473" y="121712"/>
                </a:lnTo>
                <a:lnTo>
                  <a:pt x="22221" y="128766"/>
                </a:lnTo>
                <a:lnTo>
                  <a:pt x="23386" y="135374"/>
                </a:lnTo>
                <a:lnTo>
                  <a:pt x="24164" y="141684"/>
                </a:lnTo>
                <a:lnTo>
                  <a:pt x="24682" y="147796"/>
                </a:lnTo>
                <a:lnTo>
                  <a:pt x="25027" y="153776"/>
                </a:lnTo>
                <a:lnTo>
                  <a:pt x="25257" y="159667"/>
                </a:lnTo>
                <a:lnTo>
                  <a:pt x="26363" y="165499"/>
                </a:lnTo>
                <a:lnTo>
                  <a:pt x="28053" y="171293"/>
                </a:lnTo>
                <a:lnTo>
                  <a:pt x="30132" y="177060"/>
                </a:lnTo>
                <a:lnTo>
                  <a:pt x="31518" y="181857"/>
                </a:lnTo>
                <a:lnTo>
                  <a:pt x="32442" y="186008"/>
                </a:lnTo>
                <a:lnTo>
                  <a:pt x="33468" y="193160"/>
                </a:lnTo>
                <a:lnTo>
                  <a:pt x="33925" y="199514"/>
                </a:lnTo>
                <a:lnTo>
                  <a:pt x="35000" y="202542"/>
                </a:lnTo>
                <a:lnTo>
                  <a:pt x="36668" y="205512"/>
                </a:lnTo>
                <a:lnTo>
                  <a:pt x="38733" y="208446"/>
                </a:lnTo>
                <a:lnTo>
                  <a:pt x="40109" y="211354"/>
                </a:lnTo>
                <a:lnTo>
                  <a:pt x="41639" y="217125"/>
                </a:lnTo>
                <a:lnTo>
                  <a:pt x="43000" y="219997"/>
                </a:lnTo>
                <a:lnTo>
                  <a:pt x="44859" y="222865"/>
                </a:lnTo>
                <a:lnTo>
                  <a:pt x="51051" y="230954"/>
                </a:lnTo>
                <a:lnTo>
                  <a:pt x="51384" y="238176"/>
                </a:lnTo>
                <a:lnTo>
                  <a:pt x="51435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93"/>
          <p:cNvSpPr/>
          <p:nvPr/>
        </p:nvSpPr>
        <p:spPr>
          <a:xfrm>
            <a:off x="6161860" y="2606094"/>
            <a:ext cx="201395" cy="299939"/>
          </a:xfrm>
          <a:custGeom>
            <a:avLst/>
            <a:gdLst/>
            <a:ahLst/>
            <a:cxnLst/>
            <a:rect l="0" t="0" r="0" b="0"/>
            <a:pathLst>
              <a:path w="201395" h="299939">
                <a:moveTo>
                  <a:pt x="98922" y="17091"/>
                </a:moveTo>
                <a:lnTo>
                  <a:pt x="98922" y="8871"/>
                </a:lnTo>
                <a:lnTo>
                  <a:pt x="98922" y="16747"/>
                </a:lnTo>
                <a:lnTo>
                  <a:pt x="94372" y="21539"/>
                </a:lnTo>
                <a:lnTo>
                  <a:pt x="86990" y="28992"/>
                </a:lnTo>
                <a:lnTo>
                  <a:pt x="85253" y="31692"/>
                </a:lnTo>
                <a:lnTo>
                  <a:pt x="81855" y="40044"/>
                </a:lnTo>
                <a:lnTo>
                  <a:pt x="77684" y="45707"/>
                </a:lnTo>
                <a:lnTo>
                  <a:pt x="74286" y="49503"/>
                </a:lnTo>
                <a:lnTo>
                  <a:pt x="65430" y="58801"/>
                </a:lnTo>
                <a:lnTo>
                  <a:pt x="61354" y="63948"/>
                </a:lnTo>
                <a:lnTo>
                  <a:pt x="57684" y="69284"/>
                </a:lnTo>
                <a:lnTo>
                  <a:pt x="54285" y="74746"/>
                </a:lnTo>
                <a:lnTo>
                  <a:pt x="51066" y="80292"/>
                </a:lnTo>
                <a:lnTo>
                  <a:pt x="44951" y="91535"/>
                </a:lnTo>
                <a:lnTo>
                  <a:pt x="33263" y="114275"/>
                </a:lnTo>
                <a:lnTo>
                  <a:pt x="27513" y="125689"/>
                </a:lnTo>
                <a:lnTo>
                  <a:pt x="25599" y="131399"/>
                </a:lnTo>
                <a:lnTo>
                  <a:pt x="24322" y="137112"/>
                </a:lnTo>
                <a:lnTo>
                  <a:pt x="23471" y="142824"/>
                </a:lnTo>
                <a:lnTo>
                  <a:pt x="21952" y="148538"/>
                </a:lnTo>
                <a:lnTo>
                  <a:pt x="19986" y="154252"/>
                </a:lnTo>
                <a:lnTo>
                  <a:pt x="17723" y="159967"/>
                </a:lnTo>
                <a:lnTo>
                  <a:pt x="15262" y="165681"/>
                </a:lnTo>
                <a:lnTo>
                  <a:pt x="9988" y="177111"/>
                </a:lnTo>
                <a:lnTo>
                  <a:pt x="8200" y="182826"/>
                </a:lnTo>
                <a:lnTo>
                  <a:pt x="7008" y="188541"/>
                </a:lnTo>
                <a:lnTo>
                  <a:pt x="6213" y="194256"/>
                </a:lnTo>
                <a:lnTo>
                  <a:pt x="4731" y="199971"/>
                </a:lnTo>
                <a:lnTo>
                  <a:pt x="2791" y="205686"/>
                </a:lnTo>
                <a:lnTo>
                  <a:pt x="544" y="211400"/>
                </a:lnTo>
                <a:lnTo>
                  <a:pt x="0" y="217116"/>
                </a:lnTo>
                <a:lnTo>
                  <a:pt x="589" y="222831"/>
                </a:lnTo>
                <a:lnTo>
                  <a:pt x="1934" y="228545"/>
                </a:lnTo>
                <a:lnTo>
                  <a:pt x="2831" y="234261"/>
                </a:lnTo>
                <a:lnTo>
                  <a:pt x="3429" y="239976"/>
                </a:lnTo>
                <a:lnTo>
                  <a:pt x="3827" y="245691"/>
                </a:lnTo>
                <a:lnTo>
                  <a:pt x="5046" y="251406"/>
                </a:lnTo>
                <a:lnTo>
                  <a:pt x="6811" y="257120"/>
                </a:lnTo>
                <a:lnTo>
                  <a:pt x="8940" y="262835"/>
                </a:lnTo>
                <a:lnTo>
                  <a:pt x="13845" y="271726"/>
                </a:lnTo>
                <a:lnTo>
                  <a:pt x="19200" y="278852"/>
                </a:lnTo>
                <a:lnTo>
                  <a:pt x="24755" y="285194"/>
                </a:lnTo>
                <a:lnTo>
                  <a:pt x="30399" y="291188"/>
                </a:lnTo>
                <a:lnTo>
                  <a:pt x="33238" y="294119"/>
                </a:lnTo>
                <a:lnTo>
                  <a:pt x="36082" y="296074"/>
                </a:lnTo>
                <a:lnTo>
                  <a:pt x="41783" y="298246"/>
                </a:lnTo>
                <a:lnTo>
                  <a:pt x="45589" y="298825"/>
                </a:lnTo>
                <a:lnTo>
                  <a:pt x="50032" y="299211"/>
                </a:lnTo>
                <a:lnTo>
                  <a:pt x="54898" y="299468"/>
                </a:lnTo>
                <a:lnTo>
                  <a:pt x="65386" y="299754"/>
                </a:lnTo>
                <a:lnTo>
                  <a:pt x="83090" y="299938"/>
                </a:lnTo>
                <a:lnTo>
                  <a:pt x="87415" y="299000"/>
                </a:lnTo>
                <a:lnTo>
                  <a:pt x="92203" y="297423"/>
                </a:lnTo>
                <a:lnTo>
                  <a:pt x="97300" y="295419"/>
                </a:lnTo>
                <a:lnTo>
                  <a:pt x="102603" y="293130"/>
                </a:lnTo>
                <a:lnTo>
                  <a:pt x="113576" y="288047"/>
                </a:lnTo>
                <a:lnTo>
                  <a:pt x="118216" y="285358"/>
                </a:lnTo>
                <a:lnTo>
                  <a:pt x="122263" y="282613"/>
                </a:lnTo>
                <a:lnTo>
                  <a:pt x="125913" y="279831"/>
                </a:lnTo>
                <a:lnTo>
                  <a:pt x="130250" y="276071"/>
                </a:lnTo>
                <a:lnTo>
                  <a:pt x="135048" y="271659"/>
                </a:lnTo>
                <a:lnTo>
                  <a:pt x="140151" y="266813"/>
                </a:lnTo>
                <a:lnTo>
                  <a:pt x="145458" y="262630"/>
                </a:lnTo>
                <a:lnTo>
                  <a:pt x="150901" y="258888"/>
                </a:lnTo>
                <a:lnTo>
                  <a:pt x="156435" y="255441"/>
                </a:lnTo>
                <a:lnTo>
                  <a:pt x="161076" y="251239"/>
                </a:lnTo>
                <a:lnTo>
                  <a:pt x="165123" y="246532"/>
                </a:lnTo>
                <a:lnTo>
                  <a:pt x="168774" y="241489"/>
                </a:lnTo>
                <a:lnTo>
                  <a:pt x="172160" y="236222"/>
                </a:lnTo>
                <a:lnTo>
                  <a:pt x="175370" y="230806"/>
                </a:lnTo>
                <a:lnTo>
                  <a:pt x="178463" y="225290"/>
                </a:lnTo>
                <a:lnTo>
                  <a:pt x="181476" y="218755"/>
                </a:lnTo>
                <a:lnTo>
                  <a:pt x="184438" y="211541"/>
                </a:lnTo>
                <a:lnTo>
                  <a:pt x="187365" y="203874"/>
                </a:lnTo>
                <a:lnTo>
                  <a:pt x="189317" y="196858"/>
                </a:lnTo>
                <a:lnTo>
                  <a:pt x="190618" y="190276"/>
                </a:lnTo>
                <a:lnTo>
                  <a:pt x="191485" y="183982"/>
                </a:lnTo>
                <a:lnTo>
                  <a:pt x="193016" y="177882"/>
                </a:lnTo>
                <a:lnTo>
                  <a:pt x="194989" y="171910"/>
                </a:lnTo>
                <a:lnTo>
                  <a:pt x="197257" y="166023"/>
                </a:lnTo>
                <a:lnTo>
                  <a:pt x="198768" y="159242"/>
                </a:lnTo>
                <a:lnTo>
                  <a:pt x="199776" y="151863"/>
                </a:lnTo>
                <a:lnTo>
                  <a:pt x="200448" y="144086"/>
                </a:lnTo>
                <a:lnTo>
                  <a:pt x="200896" y="136997"/>
                </a:lnTo>
                <a:lnTo>
                  <a:pt x="201394" y="124040"/>
                </a:lnTo>
                <a:lnTo>
                  <a:pt x="200574" y="116965"/>
                </a:lnTo>
                <a:lnTo>
                  <a:pt x="199075" y="109391"/>
                </a:lnTo>
                <a:lnTo>
                  <a:pt x="197123" y="101484"/>
                </a:lnTo>
                <a:lnTo>
                  <a:pt x="194869" y="94308"/>
                </a:lnTo>
                <a:lnTo>
                  <a:pt x="192415" y="87619"/>
                </a:lnTo>
                <a:lnTo>
                  <a:pt x="189825" y="81254"/>
                </a:lnTo>
                <a:lnTo>
                  <a:pt x="187147" y="75106"/>
                </a:lnTo>
                <a:lnTo>
                  <a:pt x="181631" y="63195"/>
                </a:lnTo>
                <a:lnTo>
                  <a:pt x="173170" y="45779"/>
                </a:lnTo>
                <a:lnTo>
                  <a:pt x="169376" y="40979"/>
                </a:lnTo>
                <a:lnTo>
                  <a:pt x="164941" y="36826"/>
                </a:lnTo>
                <a:lnTo>
                  <a:pt x="160080" y="33105"/>
                </a:lnTo>
                <a:lnTo>
                  <a:pt x="154934" y="28719"/>
                </a:lnTo>
                <a:lnTo>
                  <a:pt x="149598" y="23891"/>
                </a:lnTo>
                <a:lnTo>
                  <a:pt x="135527" y="10533"/>
                </a:lnTo>
                <a:lnTo>
                  <a:pt x="131898" y="7004"/>
                </a:lnTo>
                <a:lnTo>
                  <a:pt x="127574" y="4651"/>
                </a:lnTo>
                <a:lnTo>
                  <a:pt x="122786" y="3082"/>
                </a:lnTo>
                <a:lnTo>
                  <a:pt x="117688" y="2037"/>
                </a:lnTo>
                <a:lnTo>
                  <a:pt x="112386" y="1340"/>
                </a:lnTo>
                <a:lnTo>
                  <a:pt x="106945" y="875"/>
                </a:lnTo>
                <a:lnTo>
                  <a:pt x="101414" y="565"/>
                </a:lnTo>
                <a:lnTo>
                  <a:pt x="90187" y="221"/>
                </a:lnTo>
                <a:lnTo>
                  <a:pt x="67457" y="0"/>
                </a:lnTo>
                <a:lnTo>
                  <a:pt x="62706" y="934"/>
                </a:lnTo>
                <a:lnTo>
                  <a:pt x="58585" y="2510"/>
                </a:lnTo>
                <a:lnTo>
                  <a:pt x="54886" y="4512"/>
                </a:lnTo>
                <a:lnTo>
                  <a:pt x="51467" y="5848"/>
                </a:lnTo>
                <a:lnTo>
                  <a:pt x="48236" y="6738"/>
                </a:lnTo>
                <a:lnTo>
                  <a:pt x="45128" y="7331"/>
                </a:lnTo>
                <a:lnTo>
                  <a:pt x="43057" y="8679"/>
                </a:lnTo>
                <a:lnTo>
                  <a:pt x="41676" y="10531"/>
                </a:lnTo>
                <a:lnTo>
                  <a:pt x="38915" y="170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94"/>
          <p:cNvSpPr/>
          <p:nvPr/>
        </p:nvSpPr>
        <p:spPr>
          <a:xfrm>
            <a:off x="6440804" y="2708910"/>
            <a:ext cx="205741" cy="205741"/>
          </a:xfrm>
          <a:custGeom>
            <a:avLst/>
            <a:gdLst/>
            <a:ahLst/>
            <a:cxnLst/>
            <a:rect l="0" t="0" r="0" b="0"/>
            <a:pathLst>
              <a:path w="205741" h="205741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4552" y="8219"/>
                </a:lnTo>
                <a:lnTo>
                  <a:pt x="6844" y="9289"/>
                </a:lnTo>
                <a:lnTo>
                  <a:pt x="11932" y="13018"/>
                </a:lnTo>
                <a:lnTo>
                  <a:pt x="17368" y="17851"/>
                </a:lnTo>
                <a:lnTo>
                  <a:pt x="22959" y="23173"/>
                </a:lnTo>
                <a:lnTo>
                  <a:pt x="41712" y="41739"/>
                </a:lnTo>
                <a:lnTo>
                  <a:pt x="45905" y="46876"/>
                </a:lnTo>
                <a:lnTo>
                  <a:pt x="49654" y="52205"/>
                </a:lnTo>
                <a:lnTo>
                  <a:pt x="53106" y="57663"/>
                </a:lnTo>
                <a:lnTo>
                  <a:pt x="57311" y="62255"/>
                </a:lnTo>
                <a:lnTo>
                  <a:pt x="62020" y="66268"/>
                </a:lnTo>
                <a:lnTo>
                  <a:pt x="67065" y="69896"/>
                </a:lnTo>
                <a:lnTo>
                  <a:pt x="71379" y="74220"/>
                </a:lnTo>
                <a:lnTo>
                  <a:pt x="75209" y="79007"/>
                </a:lnTo>
                <a:lnTo>
                  <a:pt x="78715" y="84104"/>
                </a:lnTo>
                <a:lnTo>
                  <a:pt x="82957" y="88454"/>
                </a:lnTo>
                <a:lnTo>
                  <a:pt x="87690" y="92307"/>
                </a:lnTo>
                <a:lnTo>
                  <a:pt x="92749" y="95828"/>
                </a:lnTo>
                <a:lnTo>
                  <a:pt x="98029" y="100080"/>
                </a:lnTo>
                <a:lnTo>
                  <a:pt x="103453" y="104820"/>
                </a:lnTo>
                <a:lnTo>
                  <a:pt x="113606" y="114214"/>
                </a:lnTo>
                <a:lnTo>
                  <a:pt x="121295" y="121564"/>
                </a:lnTo>
                <a:lnTo>
                  <a:pt x="156769" y="156775"/>
                </a:lnTo>
                <a:lnTo>
                  <a:pt x="160710" y="159761"/>
                </a:lnTo>
                <a:lnTo>
                  <a:pt x="165243" y="162705"/>
                </a:lnTo>
                <a:lnTo>
                  <a:pt x="170169" y="165620"/>
                </a:lnTo>
                <a:lnTo>
                  <a:pt x="174406" y="168516"/>
                </a:lnTo>
                <a:lnTo>
                  <a:pt x="178184" y="171399"/>
                </a:lnTo>
                <a:lnTo>
                  <a:pt x="181654" y="174273"/>
                </a:lnTo>
                <a:lnTo>
                  <a:pt x="183968" y="177142"/>
                </a:lnTo>
                <a:lnTo>
                  <a:pt x="185510" y="180007"/>
                </a:lnTo>
                <a:lnTo>
                  <a:pt x="186539" y="182869"/>
                </a:lnTo>
                <a:lnTo>
                  <a:pt x="188177" y="184778"/>
                </a:lnTo>
                <a:lnTo>
                  <a:pt x="190222" y="186050"/>
                </a:lnTo>
                <a:lnTo>
                  <a:pt x="192537" y="186898"/>
                </a:lnTo>
                <a:lnTo>
                  <a:pt x="197650" y="190381"/>
                </a:lnTo>
                <a:lnTo>
                  <a:pt x="200347" y="192643"/>
                </a:lnTo>
                <a:lnTo>
                  <a:pt x="202145" y="195104"/>
                </a:lnTo>
                <a:lnTo>
                  <a:pt x="204143" y="200377"/>
                </a:lnTo>
                <a:lnTo>
                  <a:pt x="20574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95"/>
          <p:cNvSpPr/>
          <p:nvPr/>
        </p:nvSpPr>
        <p:spPr>
          <a:xfrm>
            <a:off x="6449377" y="2743200"/>
            <a:ext cx="180024" cy="205740"/>
          </a:xfrm>
          <a:custGeom>
            <a:avLst/>
            <a:gdLst/>
            <a:ahLst/>
            <a:cxnLst/>
            <a:rect l="0" t="0" r="0" b="0"/>
            <a:pathLst>
              <a:path w="180024" h="205740">
                <a:moveTo>
                  <a:pt x="180023" y="0"/>
                </a:moveTo>
                <a:lnTo>
                  <a:pt x="175472" y="0"/>
                </a:lnTo>
                <a:lnTo>
                  <a:pt x="173179" y="952"/>
                </a:lnTo>
                <a:lnTo>
                  <a:pt x="168091" y="4551"/>
                </a:lnTo>
                <a:lnTo>
                  <a:pt x="164422" y="7380"/>
                </a:lnTo>
                <a:lnTo>
                  <a:pt x="161024" y="13123"/>
                </a:lnTo>
                <a:lnTo>
                  <a:pt x="158784" y="17321"/>
                </a:lnTo>
                <a:lnTo>
                  <a:pt x="155387" y="21072"/>
                </a:lnTo>
                <a:lnTo>
                  <a:pt x="151216" y="24525"/>
                </a:lnTo>
                <a:lnTo>
                  <a:pt x="146531" y="27780"/>
                </a:lnTo>
                <a:lnTo>
                  <a:pt x="141502" y="31855"/>
                </a:lnTo>
                <a:lnTo>
                  <a:pt x="136245" y="36476"/>
                </a:lnTo>
                <a:lnTo>
                  <a:pt x="130835" y="41462"/>
                </a:lnTo>
                <a:lnTo>
                  <a:pt x="119744" y="52083"/>
                </a:lnTo>
                <a:lnTo>
                  <a:pt x="114120" y="57581"/>
                </a:lnTo>
                <a:lnTo>
                  <a:pt x="109417" y="64105"/>
                </a:lnTo>
                <a:lnTo>
                  <a:pt x="105329" y="71312"/>
                </a:lnTo>
                <a:lnTo>
                  <a:pt x="101652" y="78973"/>
                </a:lnTo>
                <a:lnTo>
                  <a:pt x="96343" y="85986"/>
                </a:lnTo>
                <a:lnTo>
                  <a:pt x="89947" y="92567"/>
                </a:lnTo>
                <a:lnTo>
                  <a:pt x="82825" y="98858"/>
                </a:lnTo>
                <a:lnTo>
                  <a:pt x="69831" y="110929"/>
                </a:lnTo>
                <a:lnTo>
                  <a:pt x="63699" y="116815"/>
                </a:lnTo>
                <a:lnTo>
                  <a:pt x="58659" y="122644"/>
                </a:lnTo>
                <a:lnTo>
                  <a:pt x="54346" y="128435"/>
                </a:lnTo>
                <a:lnTo>
                  <a:pt x="50518" y="134201"/>
                </a:lnTo>
                <a:lnTo>
                  <a:pt x="46061" y="139950"/>
                </a:lnTo>
                <a:lnTo>
                  <a:pt x="41185" y="145687"/>
                </a:lnTo>
                <a:lnTo>
                  <a:pt x="31639" y="156190"/>
                </a:lnTo>
                <a:lnTo>
                  <a:pt x="24222" y="164032"/>
                </a:lnTo>
                <a:lnTo>
                  <a:pt x="20911" y="168410"/>
                </a:lnTo>
                <a:lnTo>
                  <a:pt x="17750" y="173233"/>
                </a:lnTo>
                <a:lnTo>
                  <a:pt x="10386" y="185560"/>
                </a:lnTo>
                <a:lnTo>
                  <a:pt x="6838" y="189786"/>
                </a:lnTo>
                <a:lnTo>
                  <a:pt x="4559" y="192246"/>
                </a:lnTo>
                <a:lnTo>
                  <a:pt x="3040" y="194839"/>
                </a:lnTo>
                <a:lnTo>
                  <a:pt x="1351" y="200260"/>
                </a:lnTo>
                <a:lnTo>
                  <a:pt x="0" y="2057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96"/>
          <p:cNvSpPr/>
          <p:nvPr/>
        </p:nvSpPr>
        <p:spPr>
          <a:xfrm>
            <a:off x="6800850" y="2820361"/>
            <a:ext cx="205741" cy="17137"/>
          </a:xfrm>
          <a:custGeom>
            <a:avLst/>
            <a:gdLst/>
            <a:ahLst/>
            <a:cxnLst/>
            <a:rect l="0" t="0" r="0" b="0"/>
            <a:pathLst>
              <a:path w="205741" h="17137">
                <a:moveTo>
                  <a:pt x="0" y="8564"/>
                </a:moveTo>
                <a:lnTo>
                  <a:pt x="9101" y="4013"/>
                </a:lnTo>
                <a:lnTo>
                  <a:pt x="12735" y="2672"/>
                </a:lnTo>
                <a:lnTo>
                  <a:pt x="16110" y="1778"/>
                </a:lnTo>
                <a:lnTo>
                  <a:pt x="19312" y="1183"/>
                </a:lnTo>
                <a:lnTo>
                  <a:pt x="23352" y="785"/>
                </a:lnTo>
                <a:lnTo>
                  <a:pt x="27951" y="521"/>
                </a:lnTo>
                <a:lnTo>
                  <a:pt x="38140" y="226"/>
                </a:lnTo>
                <a:lnTo>
                  <a:pt x="82906" y="0"/>
                </a:lnTo>
                <a:lnTo>
                  <a:pt x="88608" y="950"/>
                </a:lnTo>
                <a:lnTo>
                  <a:pt x="94314" y="2535"/>
                </a:lnTo>
                <a:lnTo>
                  <a:pt x="100024" y="4545"/>
                </a:lnTo>
                <a:lnTo>
                  <a:pt x="105735" y="5884"/>
                </a:lnTo>
                <a:lnTo>
                  <a:pt x="111447" y="6777"/>
                </a:lnTo>
                <a:lnTo>
                  <a:pt x="117161" y="7373"/>
                </a:lnTo>
                <a:lnTo>
                  <a:pt x="122874" y="7770"/>
                </a:lnTo>
                <a:lnTo>
                  <a:pt x="128589" y="8034"/>
                </a:lnTo>
                <a:lnTo>
                  <a:pt x="140018" y="8328"/>
                </a:lnTo>
                <a:lnTo>
                  <a:pt x="168592" y="8533"/>
                </a:lnTo>
                <a:lnTo>
                  <a:pt x="174307" y="9495"/>
                </a:lnTo>
                <a:lnTo>
                  <a:pt x="180022" y="11090"/>
                </a:lnTo>
                <a:lnTo>
                  <a:pt x="185737" y="13105"/>
                </a:lnTo>
                <a:lnTo>
                  <a:pt x="190500" y="14449"/>
                </a:lnTo>
                <a:lnTo>
                  <a:pt x="194627" y="15344"/>
                </a:lnTo>
                <a:lnTo>
                  <a:pt x="205740" y="171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97"/>
          <p:cNvSpPr/>
          <p:nvPr/>
        </p:nvSpPr>
        <p:spPr>
          <a:xfrm>
            <a:off x="7067099" y="2614612"/>
            <a:ext cx="230410" cy="317139"/>
          </a:xfrm>
          <a:custGeom>
            <a:avLst/>
            <a:gdLst/>
            <a:ahLst/>
            <a:cxnLst/>
            <a:rect l="0" t="0" r="0" b="0"/>
            <a:pathLst>
              <a:path w="230410" h="317139">
                <a:moveTo>
                  <a:pt x="102368" y="60008"/>
                </a:moveTo>
                <a:lnTo>
                  <a:pt x="102368" y="44159"/>
                </a:lnTo>
                <a:lnTo>
                  <a:pt x="97817" y="38696"/>
                </a:lnTo>
                <a:lnTo>
                  <a:pt x="95525" y="37227"/>
                </a:lnTo>
                <a:lnTo>
                  <a:pt x="90436" y="35596"/>
                </a:lnTo>
                <a:lnTo>
                  <a:pt x="85000" y="34870"/>
                </a:lnTo>
                <a:lnTo>
                  <a:pt x="82217" y="34677"/>
                </a:lnTo>
                <a:lnTo>
                  <a:pt x="79409" y="35501"/>
                </a:lnTo>
                <a:lnTo>
                  <a:pt x="73749" y="38956"/>
                </a:lnTo>
                <a:lnTo>
                  <a:pt x="69954" y="40258"/>
                </a:lnTo>
                <a:lnTo>
                  <a:pt x="65519" y="41126"/>
                </a:lnTo>
                <a:lnTo>
                  <a:pt x="60657" y="41705"/>
                </a:lnTo>
                <a:lnTo>
                  <a:pt x="56463" y="43043"/>
                </a:lnTo>
                <a:lnTo>
                  <a:pt x="49263" y="47070"/>
                </a:lnTo>
                <a:lnTo>
                  <a:pt x="42888" y="52035"/>
                </a:lnTo>
                <a:lnTo>
                  <a:pt x="39855" y="54693"/>
                </a:lnTo>
                <a:lnTo>
                  <a:pt x="33945" y="62725"/>
                </a:lnTo>
                <a:lnTo>
                  <a:pt x="28143" y="71693"/>
                </a:lnTo>
                <a:lnTo>
                  <a:pt x="22389" y="78854"/>
                </a:lnTo>
                <a:lnTo>
                  <a:pt x="16657" y="85211"/>
                </a:lnTo>
                <a:lnTo>
                  <a:pt x="10934" y="92164"/>
                </a:lnTo>
                <a:lnTo>
                  <a:pt x="5216" y="101604"/>
                </a:lnTo>
                <a:lnTo>
                  <a:pt x="2040" y="109610"/>
                </a:lnTo>
                <a:lnTo>
                  <a:pt x="251" y="119472"/>
                </a:lnTo>
                <a:lnTo>
                  <a:pt x="0" y="122511"/>
                </a:lnTo>
                <a:lnTo>
                  <a:pt x="785" y="125489"/>
                </a:lnTo>
                <a:lnTo>
                  <a:pt x="4198" y="131338"/>
                </a:lnTo>
                <a:lnTo>
                  <a:pt x="8890" y="137112"/>
                </a:lnTo>
                <a:lnTo>
                  <a:pt x="11474" y="139986"/>
                </a:lnTo>
                <a:lnTo>
                  <a:pt x="15102" y="142854"/>
                </a:lnTo>
                <a:lnTo>
                  <a:pt x="19425" y="145718"/>
                </a:lnTo>
                <a:lnTo>
                  <a:pt x="24213" y="148581"/>
                </a:lnTo>
                <a:lnTo>
                  <a:pt x="28357" y="151441"/>
                </a:lnTo>
                <a:lnTo>
                  <a:pt x="35502" y="157160"/>
                </a:lnTo>
                <a:lnTo>
                  <a:pt x="40646" y="160018"/>
                </a:lnTo>
                <a:lnTo>
                  <a:pt x="46932" y="162876"/>
                </a:lnTo>
                <a:lnTo>
                  <a:pt x="53981" y="165734"/>
                </a:lnTo>
                <a:lnTo>
                  <a:pt x="60585" y="167640"/>
                </a:lnTo>
                <a:lnTo>
                  <a:pt x="66893" y="168910"/>
                </a:lnTo>
                <a:lnTo>
                  <a:pt x="73003" y="169757"/>
                </a:lnTo>
                <a:lnTo>
                  <a:pt x="80887" y="170321"/>
                </a:lnTo>
                <a:lnTo>
                  <a:pt x="89952" y="170697"/>
                </a:lnTo>
                <a:lnTo>
                  <a:pt x="99806" y="170948"/>
                </a:lnTo>
                <a:lnTo>
                  <a:pt x="109232" y="172068"/>
                </a:lnTo>
                <a:lnTo>
                  <a:pt x="118374" y="173767"/>
                </a:lnTo>
                <a:lnTo>
                  <a:pt x="127326" y="175852"/>
                </a:lnTo>
                <a:lnTo>
                  <a:pt x="135200" y="178195"/>
                </a:lnTo>
                <a:lnTo>
                  <a:pt x="142353" y="180709"/>
                </a:lnTo>
                <a:lnTo>
                  <a:pt x="149027" y="183338"/>
                </a:lnTo>
                <a:lnTo>
                  <a:pt x="155382" y="186043"/>
                </a:lnTo>
                <a:lnTo>
                  <a:pt x="167522" y="191588"/>
                </a:lnTo>
                <a:lnTo>
                  <a:pt x="190838" y="202909"/>
                </a:lnTo>
                <a:lnTo>
                  <a:pt x="202331" y="208609"/>
                </a:lnTo>
                <a:lnTo>
                  <a:pt x="207110" y="211463"/>
                </a:lnTo>
                <a:lnTo>
                  <a:pt x="211248" y="214318"/>
                </a:lnTo>
                <a:lnTo>
                  <a:pt x="214960" y="217174"/>
                </a:lnTo>
                <a:lnTo>
                  <a:pt x="221625" y="225427"/>
                </a:lnTo>
                <a:lnTo>
                  <a:pt x="226809" y="234492"/>
                </a:lnTo>
                <a:lnTo>
                  <a:pt x="229113" y="241696"/>
                </a:lnTo>
                <a:lnTo>
                  <a:pt x="230136" y="250613"/>
                </a:lnTo>
                <a:lnTo>
                  <a:pt x="230409" y="255658"/>
                </a:lnTo>
                <a:lnTo>
                  <a:pt x="229639" y="259974"/>
                </a:lnTo>
                <a:lnTo>
                  <a:pt x="226243" y="267309"/>
                </a:lnTo>
                <a:lnTo>
                  <a:pt x="218977" y="281344"/>
                </a:lnTo>
                <a:lnTo>
                  <a:pt x="215349" y="285670"/>
                </a:lnTo>
                <a:lnTo>
                  <a:pt x="211027" y="289507"/>
                </a:lnTo>
                <a:lnTo>
                  <a:pt x="206239" y="293017"/>
                </a:lnTo>
                <a:lnTo>
                  <a:pt x="202096" y="296310"/>
                </a:lnTo>
                <a:lnTo>
                  <a:pt x="194952" y="302508"/>
                </a:lnTo>
                <a:lnTo>
                  <a:pt x="190761" y="305495"/>
                </a:lnTo>
                <a:lnTo>
                  <a:pt x="186062" y="308438"/>
                </a:lnTo>
                <a:lnTo>
                  <a:pt x="181024" y="311353"/>
                </a:lnTo>
                <a:lnTo>
                  <a:pt x="175760" y="313296"/>
                </a:lnTo>
                <a:lnTo>
                  <a:pt x="170346" y="314591"/>
                </a:lnTo>
                <a:lnTo>
                  <a:pt x="164832" y="315455"/>
                </a:lnTo>
                <a:lnTo>
                  <a:pt x="159251" y="316031"/>
                </a:lnTo>
                <a:lnTo>
                  <a:pt x="153625" y="316415"/>
                </a:lnTo>
                <a:lnTo>
                  <a:pt x="143246" y="316841"/>
                </a:lnTo>
                <a:lnTo>
                  <a:pt x="135459" y="317031"/>
                </a:lnTo>
                <a:lnTo>
                  <a:pt x="121169" y="317138"/>
                </a:lnTo>
                <a:lnTo>
                  <a:pt x="116807" y="316200"/>
                </a:lnTo>
                <a:lnTo>
                  <a:pt x="112947" y="314623"/>
                </a:lnTo>
                <a:lnTo>
                  <a:pt x="109421" y="312619"/>
                </a:lnTo>
                <a:lnTo>
                  <a:pt x="102962" y="305312"/>
                </a:lnTo>
                <a:lnTo>
                  <a:pt x="96917" y="296667"/>
                </a:lnTo>
                <a:lnTo>
                  <a:pt x="91055" y="289649"/>
                </a:lnTo>
                <a:lnTo>
                  <a:pt x="89111" y="284540"/>
                </a:lnTo>
                <a:lnTo>
                  <a:pt x="87815" y="278276"/>
                </a:lnTo>
                <a:lnTo>
                  <a:pt x="86951" y="271242"/>
                </a:lnTo>
                <a:lnTo>
                  <a:pt x="86375" y="264648"/>
                </a:lnTo>
                <a:lnTo>
                  <a:pt x="85991" y="258347"/>
                </a:lnTo>
                <a:lnTo>
                  <a:pt x="85735" y="252241"/>
                </a:lnTo>
                <a:lnTo>
                  <a:pt x="85451" y="237837"/>
                </a:lnTo>
                <a:lnTo>
                  <a:pt x="85375" y="229996"/>
                </a:lnTo>
                <a:lnTo>
                  <a:pt x="86277" y="222863"/>
                </a:lnTo>
                <a:lnTo>
                  <a:pt x="87830" y="216203"/>
                </a:lnTo>
                <a:lnTo>
                  <a:pt x="97168" y="187275"/>
                </a:lnTo>
                <a:lnTo>
                  <a:pt x="122384" y="111408"/>
                </a:lnTo>
                <a:lnTo>
                  <a:pt x="125237" y="103800"/>
                </a:lnTo>
                <a:lnTo>
                  <a:pt x="128092" y="96822"/>
                </a:lnTo>
                <a:lnTo>
                  <a:pt x="130947" y="90266"/>
                </a:lnTo>
                <a:lnTo>
                  <a:pt x="132851" y="83990"/>
                </a:lnTo>
                <a:lnTo>
                  <a:pt x="134120" y="77901"/>
                </a:lnTo>
                <a:lnTo>
                  <a:pt x="134966" y="71936"/>
                </a:lnTo>
                <a:lnTo>
                  <a:pt x="135530" y="66055"/>
                </a:lnTo>
                <a:lnTo>
                  <a:pt x="135906" y="60229"/>
                </a:lnTo>
                <a:lnTo>
                  <a:pt x="136324" y="49629"/>
                </a:lnTo>
                <a:lnTo>
                  <a:pt x="136510" y="41742"/>
                </a:lnTo>
                <a:lnTo>
                  <a:pt x="135607" y="38306"/>
                </a:lnTo>
                <a:lnTo>
                  <a:pt x="130737" y="28918"/>
                </a:lnTo>
                <a:lnTo>
                  <a:pt x="127919" y="20104"/>
                </a:lnTo>
                <a:lnTo>
                  <a:pt x="123884" y="14333"/>
                </a:lnTo>
                <a:lnTo>
                  <a:pt x="121475" y="12413"/>
                </a:lnTo>
                <a:lnTo>
                  <a:pt x="118916" y="11133"/>
                </a:lnTo>
                <a:lnTo>
                  <a:pt x="116257" y="10279"/>
                </a:lnTo>
                <a:lnTo>
                  <a:pt x="110764" y="6791"/>
                </a:lnTo>
                <a:lnTo>
                  <a:pt x="107966" y="4527"/>
                </a:lnTo>
                <a:lnTo>
                  <a:pt x="105147" y="3018"/>
                </a:lnTo>
                <a:lnTo>
                  <a:pt x="102316" y="2012"/>
                </a:lnTo>
                <a:lnTo>
                  <a:pt x="937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98"/>
          <p:cNvSpPr/>
          <p:nvPr/>
        </p:nvSpPr>
        <p:spPr>
          <a:xfrm>
            <a:off x="7392352" y="2683192"/>
            <a:ext cx="188596" cy="222886"/>
          </a:xfrm>
          <a:custGeom>
            <a:avLst/>
            <a:gdLst/>
            <a:ahLst/>
            <a:cxnLst/>
            <a:rect l="0" t="0" r="0" b="0"/>
            <a:pathLst>
              <a:path w="188596" h="222886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8731" y="15575"/>
                </a:lnTo>
                <a:lnTo>
                  <a:pt x="10583" y="19908"/>
                </a:lnTo>
                <a:lnTo>
                  <a:pt x="12771" y="24702"/>
                </a:lnTo>
                <a:lnTo>
                  <a:pt x="15181" y="28851"/>
                </a:lnTo>
                <a:lnTo>
                  <a:pt x="17741" y="32569"/>
                </a:lnTo>
                <a:lnTo>
                  <a:pt x="23125" y="39240"/>
                </a:lnTo>
                <a:lnTo>
                  <a:pt x="28693" y="45380"/>
                </a:lnTo>
                <a:lnTo>
                  <a:pt x="31511" y="49304"/>
                </a:lnTo>
                <a:lnTo>
                  <a:pt x="34342" y="53824"/>
                </a:lnTo>
                <a:lnTo>
                  <a:pt x="37182" y="58743"/>
                </a:lnTo>
                <a:lnTo>
                  <a:pt x="42878" y="69288"/>
                </a:lnTo>
                <a:lnTo>
                  <a:pt x="45731" y="74767"/>
                </a:lnTo>
                <a:lnTo>
                  <a:pt x="49537" y="79372"/>
                </a:lnTo>
                <a:lnTo>
                  <a:pt x="53980" y="83395"/>
                </a:lnTo>
                <a:lnTo>
                  <a:pt x="58846" y="87029"/>
                </a:lnTo>
                <a:lnTo>
                  <a:pt x="63044" y="91357"/>
                </a:lnTo>
                <a:lnTo>
                  <a:pt x="66795" y="96147"/>
                </a:lnTo>
                <a:lnTo>
                  <a:pt x="70247" y="101246"/>
                </a:lnTo>
                <a:lnTo>
                  <a:pt x="74454" y="106550"/>
                </a:lnTo>
                <a:lnTo>
                  <a:pt x="79164" y="111991"/>
                </a:lnTo>
                <a:lnTo>
                  <a:pt x="84208" y="117523"/>
                </a:lnTo>
                <a:lnTo>
                  <a:pt x="88523" y="123116"/>
                </a:lnTo>
                <a:lnTo>
                  <a:pt x="92353" y="128750"/>
                </a:lnTo>
                <a:lnTo>
                  <a:pt x="95859" y="134411"/>
                </a:lnTo>
                <a:lnTo>
                  <a:pt x="100101" y="139137"/>
                </a:lnTo>
                <a:lnTo>
                  <a:pt x="104834" y="143241"/>
                </a:lnTo>
                <a:lnTo>
                  <a:pt x="109894" y="146929"/>
                </a:lnTo>
                <a:lnTo>
                  <a:pt x="114220" y="151293"/>
                </a:lnTo>
                <a:lnTo>
                  <a:pt x="118057" y="156107"/>
                </a:lnTo>
                <a:lnTo>
                  <a:pt x="121567" y="161221"/>
                </a:lnTo>
                <a:lnTo>
                  <a:pt x="124860" y="165583"/>
                </a:lnTo>
                <a:lnTo>
                  <a:pt x="128007" y="169444"/>
                </a:lnTo>
                <a:lnTo>
                  <a:pt x="131058" y="172970"/>
                </a:lnTo>
                <a:lnTo>
                  <a:pt x="134045" y="176273"/>
                </a:lnTo>
                <a:lnTo>
                  <a:pt x="139902" y="182484"/>
                </a:lnTo>
                <a:lnTo>
                  <a:pt x="142799" y="186426"/>
                </a:lnTo>
                <a:lnTo>
                  <a:pt x="145682" y="190959"/>
                </a:lnTo>
                <a:lnTo>
                  <a:pt x="148556" y="195886"/>
                </a:lnTo>
                <a:lnTo>
                  <a:pt x="151425" y="199171"/>
                </a:lnTo>
                <a:lnTo>
                  <a:pt x="154290" y="201360"/>
                </a:lnTo>
                <a:lnTo>
                  <a:pt x="160014" y="204746"/>
                </a:lnTo>
                <a:lnTo>
                  <a:pt x="165732" y="209426"/>
                </a:lnTo>
                <a:lnTo>
                  <a:pt x="171273" y="214300"/>
                </a:lnTo>
                <a:lnTo>
                  <a:pt x="179988" y="222851"/>
                </a:lnTo>
                <a:lnTo>
                  <a:pt x="188595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99"/>
          <p:cNvSpPr/>
          <p:nvPr/>
        </p:nvSpPr>
        <p:spPr>
          <a:xfrm>
            <a:off x="7366634" y="2708910"/>
            <a:ext cx="162879" cy="231458"/>
          </a:xfrm>
          <a:custGeom>
            <a:avLst/>
            <a:gdLst/>
            <a:ahLst/>
            <a:cxnLst/>
            <a:rect l="0" t="0" r="0" b="0"/>
            <a:pathLst>
              <a:path w="162879" h="231458">
                <a:moveTo>
                  <a:pt x="162878" y="0"/>
                </a:moveTo>
                <a:lnTo>
                  <a:pt x="162878" y="20399"/>
                </a:lnTo>
                <a:lnTo>
                  <a:pt x="160973" y="24077"/>
                </a:lnTo>
                <a:lnTo>
                  <a:pt x="157798" y="28434"/>
                </a:lnTo>
                <a:lnTo>
                  <a:pt x="153776" y="33243"/>
                </a:lnTo>
                <a:lnTo>
                  <a:pt x="150143" y="38355"/>
                </a:lnTo>
                <a:lnTo>
                  <a:pt x="146768" y="43667"/>
                </a:lnTo>
                <a:lnTo>
                  <a:pt x="143566" y="49114"/>
                </a:lnTo>
                <a:lnTo>
                  <a:pt x="139525" y="54650"/>
                </a:lnTo>
                <a:lnTo>
                  <a:pt x="134928" y="60246"/>
                </a:lnTo>
                <a:lnTo>
                  <a:pt x="129957" y="65881"/>
                </a:lnTo>
                <a:lnTo>
                  <a:pt x="119354" y="77223"/>
                </a:lnTo>
                <a:lnTo>
                  <a:pt x="113860" y="82914"/>
                </a:lnTo>
                <a:lnTo>
                  <a:pt x="109244" y="89566"/>
                </a:lnTo>
                <a:lnTo>
                  <a:pt x="105215" y="96858"/>
                </a:lnTo>
                <a:lnTo>
                  <a:pt x="101576" y="104577"/>
                </a:lnTo>
                <a:lnTo>
                  <a:pt x="97245" y="111628"/>
                </a:lnTo>
                <a:lnTo>
                  <a:pt x="92453" y="118233"/>
                </a:lnTo>
                <a:lnTo>
                  <a:pt x="87352" y="124542"/>
                </a:lnTo>
                <a:lnTo>
                  <a:pt x="83001" y="130653"/>
                </a:lnTo>
                <a:lnTo>
                  <a:pt x="79147" y="136632"/>
                </a:lnTo>
                <a:lnTo>
                  <a:pt x="75624" y="142523"/>
                </a:lnTo>
                <a:lnTo>
                  <a:pt x="71371" y="148355"/>
                </a:lnTo>
                <a:lnTo>
                  <a:pt x="66631" y="154148"/>
                </a:lnTo>
                <a:lnTo>
                  <a:pt x="61566" y="159915"/>
                </a:lnTo>
                <a:lnTo>
                  <a:pt x="56285" y="165665"/>
                </a:lnTo>
                <a:lnTo>
                  <a:pt x="45336" y="177134"/>
                </a:lnTo>
                <a:lnTo>
                  <a:pt x="41654" y="182859"/>
                </a:lnTo>
                <a:lnTo>
                  <a:pt x="39200" y="188581"/>
                </a:lnTo>
                <a:lnTo>
                  <a:pt x="37562" y="194300"/>
                </a:lnTo>
                <a:lnTo>
                  <a:pt x="35520" y="199066"/>
                </a:lnTo>
                <a:lnTo>
                  <a:pt x="33205" y="203196"/>
                </a:lnTo>
                <a:lnTo>
                  <a:pt x="30709" y="206901"/>
                </a:lnTo>
                <a:lnTo>
                  <a:pt x="28093" y="210324"/>
                </a:lnTo>
                <a:lnTo>
                  <a:pt x="25396" y="213558"/>
                </a:lnTo>
                <a:lnTo>
                  <a:pt x="22646" y="216667"/>
                </a:lnTo>
                <a:lnTo>
                  <a:pt x="17050" y="222661"/>
                </a:lnTo>
                <a:lnTo>
                  <a:pt x="14225" y="225593"/>
                </a:lnTo>
                <a:lnTo>
                  <a:pt x="11389" y="227548"/>
                </a:lnTo>
                <a:lnTo>
                  <a:pt x="8546" y="228851"/>
                </a:lnTo>
                <a:lnTo>
                  <a:pt x="30" y="231448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00"/>
          <p:cNvSpPr/>
          <p:nvPr/>
        </p:nvSpPr>
        <p:spPr>
          <a:xfrm>
            <a:off x="7786687" y="2708910"/>
            <a:ext cx="77154" cy="214313"/>
          </a:xfrm>
          <a:custGeom>
            <a:avLst/>
            <a:gdLst/>
            <a:ahLst/>
            <a:cxnLst/>
            <a:rect l="0" t="0" r="0" b="0"/>
            <a:pathLst>
              <a:path w="77154" h="214313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2" y="14622"/>
                </a:lnTo>
                <a:lnTo>
                  <a:pt x="7381" y="20151"/>
                </a:lnTo>
                <a:lnTo>
                  <a:pt x="8731" y="23911"/>
                </a:lnTo>
                <a:lnTo>
                  <a:pt x="10583" y="28323"/>
                </a:lnTo>
                <a:lnTo>
                  <a:pt x="12771" y="33170"/>
                </a:lnTo>
                <a:lnTo>
                  <a:pt x="14229" y="37353"/>
                </a:lnTo>
                <a:lnTo>
                  <a:pt x="15201" y="41094"/>
                </a:lnTo>
                <a:lnTo>
                  <a:pt x="15849" y="44541"/>
                </a:lnTo>
                <a:lnTo>
                  <a:pt x="17234" y="48744"/>
                </a:lnTo>
                <a:lnTo>
                  <a:pt x="19109" y="53451"/>
                </a:lnTo>
                <a:lnTo>
                  <a:pt x="21311" y="58494"/>
                </a:lnTo>
                <a:lnTo>
                  <a:pt x="23733" y="64713"/>
                </a:lnTo>
                <a:lnTo>
                  <a:pt x="28963" y="79244"/>
                </a:lnTo>
                <a:lnTo>
                  <a:pt x="31691" y="86166"/>
                </a:lnTo>
                <a:lnTo>
                  <a:pt x="34463" y="92687"/>
                </a:lnTo>
                <a:lnTo>
                  <a:pt x="37263" y="98939"/>
                </a:lnTo>
                <a:lnTo>
                  <a:pt x="39129" y="105964"/>
                </a:lnTo>
                <a:lnTo>
                  <a:pt x="40374" y="113505"/>
                </a:lnTo>
                <a:lnTo>
                  <a:pt x="41204" y="121390"/>
                </a:lnTo>
                <a:lnTo>
                  <a:pt x="42709" y="128551"/>
                </a:lnTo>
                <a:lnTo>
                  <a:pt x="44665" y="135231"/>
                </a:lnTo>
                <a:lnTo>
                  <a:pt x="46922" y="141589"/>
                </a:lnTo>
                <a:lnTo>
                  <a:pt x="48427" y="147732"/>
                </a:lnTo>
                <a:lnTo>
                  <a:pt x="49430" y="153733"/>
                </a:lnTo>
                <a:lnTo>
                  <a:pt x="50098" y="159639"/>
                </a:lnTo>
                <a:lnTo>
                  <a:pt x="51496" y="165481"/>
                </a:lnTo>
                <a:lnTo>
                  <a:pt x="53381" y="171280"/>
                </a:lnTo>
                <a:lnTo>
                  <a:pt x="55590" y="177052"/>
                </a:lnTo>
                <a:lnTo>
                  <a:pt x="57062" y="181852"/>
                </a:lnTo>
                <a:lnTo>
                  <a:pt x="58045" y="186004"/>
                </a:lnTo>
                <a:lnTo>
                  <a:pt x="58699" y="189725"/>
                </a:lnTo>
                <a:lnTo>
                  <a:pt x="60088" y="193158"/>
                </a:lnTo>
                <a:lnTo>
                  <a:pt x="61966" y="196400"/>
                </a:lnTo>
                <a:lnTo>
                  <a:pt x="67273" y="203895"/>
                </a:lnTo>
                <a:lnTo>
                  <a:pt x="68662" y="205462"/>
                </a:lnTo>
                <a:lnTo>
                  <a:pt x="76572" y="213711"/>
                </a:lnTo>
                <a:lnTo>
                  <a:pt x="77153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01"/>
          <p:cNvSpPr/>
          <p:nvPr/>
        </p:nvSpPr>
        <p:spPr>
          <a:xfrm>
            <a:off x="7700962" y="2777489"/>
            <a:ext cx="317183" cy="60009"/>
          </a:xfrm>
          <a:custGeom>
            <a:avLst/>
            <a:gdLst/>
            <a:ahLst/>
            <a:cxnLst/>
            <a:rect l="0" t="0" r="0" b="0"/>
            <a:pathLst>
              <a:path w="317183" h="60009">
                <a:moveTo>
                  <a:pt x="0" y="60008"/>
                </a:moveTo>
                <a:lnTo>
                  <a:pt x="0" y="51788"/>
                </a:lnTo>
                <a:lnTo>
                  <a:pt x="4551" y="51540"/>
                </a:lnTo>
                <a:lnTo>
                  <a:pt x="6845" y="50553"/>
                </a:lnTo>
                <a:lnTo>
                  <a:pt x="9326" y="48942"/>
                </a:lnTo>
                <a:lnTo>
                  <a:pt x="11932" y="46916"/>
                </a:lnTo>
                <a:lnTo>
                  <a:pt x="14622" y="45565"/>
                </a:lnTo>
                <a:lnTo>
                  <a:pt x="20151" y="44064"/>
                </a:lnTo>
                <a:lnTo>
                  <a:pt x="23912" y="42711"/>
                </a:lnTo>
                <a:lnTo>
                  <a:pt x="28324" y="40857"/>
                </a:lnTo>
                <a:lnTo>
                  <a:pt x="33170" y="38668"/>
                </a:lnTo>
                <a:lnTo>
                  <a:pt x="38305" y="37209"/>
                </a:lnTo>
                <a:lnTo>
                  <a:pt x="43635" y="36236"/>
                </a:lnTo>
                <a:lnTo>
                  <a:pt x="49092" y="35588"/>
                </a:lnTo>
                <a:lnTo>
                  <a:pt x="55588" y="35155"/>
                </a:lnTo>
                <a:lnTo>
                  <a:pt x="62777" y="34867"/>
                </a:lnTo>
                <a:lnTo>
                  <a:pt x="84006" y="34461"/>
                </a:lnTo>
                <a:lnTo>
                  <a:pt x="90293" y="34405"/>
                </a:lnTo>
                <a:lnTo>
                  <a:pt x="97343" y="33414"/>
                </a:lnTo>
                <a:lnTo>
                  <a:pt x="104901" y="31801"/>
                </a:lnTo>
                <a:lnTo>
                  <a:pt x="112796" y="29774"/>
                </a:lnTo>
                <a:lnTo>
                  <a:pt x="120917" y="28422"/>
                </a:lnTo>
                <a:lnTo>
                  <a:pt x="129189" y="27520"/>
                </a:lnTo>
                <a:lnTo>
                  <a:pt x="137561" y="26920"/>
                </a:lnTo>
                <a:lnTo>
                  <a:pt x="145048" y="26519"/>
                </a:lnTo>
                <a:lnTo>
                  <a:pt x="158446" y="26074"/>
                </a:lnTo>
                <a:lnTo>
                  <a:pt x="165638" y="25003"/>
                </a:lnTo>
                <a:lnTo>
                  <a:pt x="173291" y="23336"/>
                </a:lnTo>
                <a:lnTo>
                  <a:pt x="181249" y="21273"/>
                </a:lnTo>
                <a:lnTo>
                  <a:pt x="188460" y="19897"/>
                </a:lnTo>
                <a:lnTo>
                  <a:pt x="195173" y="18980"/>
                </a:lnTo>
                <a:lnTo>
                  <a:pt x="201552" y="18368"/>
                </a:lnTo>
                <a:lnTo>
                  <a:pt x="208664" y="17008"/>
                </a:lnTo>
                <a:lnTo>
                  <a:pt x="216261" y="15149"/>
                </a:lnTo>
                <a:lnTo>
                  <a:pt x="224185" y="12957"/>
                </a:lnTo>
                <a:lnTo>
                  <a:pt x="231370" y="11496"/>
                </a:lnTo>
                <a:lnTo>
                  <a:pt x="238068" y="10522"/>
                </a:lnTo>
                <a:lnTo>
                  <a:pt x="244436" y="9872"/>
                </a:lnTo>
                <a:lnTo>
                  <a:pt x="251540" y="9439"/>
                </a:lnTo>
                <a:lnTo>
                  <a:pt x="267053" y="8958"/>
                </a:lnTo>
                <a:lnTo>
                  <a:pt x="287301" y="8687"/>
                </a:lnTo>
                <a:lnTo>
                  <a:pt x="293451" y="7697"/>
                </a:lnTo>
                <a:lnTo>
                  <a:pt x="299457" y="6084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02"/>
          <p:cNvSpPr/>
          <p:nvPr/>
        </p:nvSpPr>
        <p:spPr>
          <a:xfrm>
            <a:off x="8043981" y="2648902"/>
            <a:ext cx="214043" cy="239911"/>
          </a:xfrm>
          <a:custGeom>
            <a:avLst/>
            <a:gdLst/>
            <a:ahLst/>
            <a:cxnLst/>
            <a:rect l="0" t="0" r="0" b="0"/>
            <a:pathLst>
              <a:path w="214043" h="239911">
                <a:moveTo>
                  <a:pt x="85606" y="8573"/>
                </a:moveTo>
                <a:lnTo>
                  <a:pt x="85606" y="4022"/>
                </a:lnTo>
                <a:lnTo>
                  <a:pt x="84654" y="2681"/>
                </a:lnTo>
                <a:lnTo>
                  <a:pt x="83067" y="1787"/>
                </a:lnTo>
                <a:lnTo>
                  <a:pt x="77387" y="105"/>
                </a:lnTo>
                <a:lnTo>
                  <a:pt x="72587" y="4582"/>
                </a:lnTo>
                <a:lnTo>
                  <a:pt x="56891" y="20154"/>
                </a:lnTo>
                <a:lnTo>
                  <a:pt x="54081" y="23913"/>
                </a:lnTo>
                <a:lnTo>
                  <a:pt x="51255" y="28325"/>
                </a:lnTo>
                <a:lnTo>
                  <a:pt x="48418" y="33171"/>
                </a:lnTo>
                <a:lnTo>
                  <a:pt x="44621" y="37354"/>
                </a:lnTo>
                <a:lnTo>
                  <a:pt x="40185" y="41095"/>
                </a:lnTo>
                <a:lnTo>
                  <a:pt x="35323" y="44542"/>
                </a:lnTo>
                <a:lnTo>
                  <a:pt x="31129" y="48744"/>
                </a:lnTo>
                <a:lnTo>
                  <a:pt x="27381" y="53451"/>
                </a:lnTo>
                <a:lnTo>
                  <a:pt x="23929" y="58494"/>
                </a:lnTo>
                <a:lnTo>
                  <a:pt x="20676" y="63761"/>
                </a:lnTo>
                <a:lnTo>
                  <a:pt x="17554" y="69178"/>
                </a:lnTo>
                <a:lnTo>
                  <a:pt x="14521" y="74693"/>
                </a:lnTo>
                <a:lnTo>
                  <a:pt x="12498" y="80276"/>
                </a:lnTo>
                <a:lnTo>
                  <a:pt x="11150" y="85902"/>
                </a:lnTo>
                <a:lnTo>
                  <a:pt x="10252" y="91558"/>
                </a:lnTo>
                <a:lnTo>
                  <a:pt x="8699" y="97234"/>
                </a:lnTo>
                <a:lnTo>
                  <a:pt x="6712" y="102923"/>
                </a:lnTo>
                <a:lnTo>
                  <a:pt x="4435" y="108620"/>
                </a:lnTo>
                <a:lnTo>
                  <a:pt x="2916" y="114323"/>
                </a:lnTo>
                <a:lnTo>
                  <a:pt x="1905" y="120031"/>
                </a:lnTo>
                <a:lnTo>
                  <a:pt x="1231" y="125740"/>
                </a:lnTo>
                <a:lnTo>
                  <a:pt x="781" y="131452"/>
                </a:lnTo>
                <a:lnTo>
                  <a:pt x="481" y="137165"/>
                </a:lnTo>
                <a:lnTo>
                  <a:pt x="148" y="148592"/>
                </a:lnTo>
                <a:lnTo>
                  <a:pt x="0" y="160021"/>
                </a:lnTo>
                <a:lnTo>
                  <a:pt x="913" y="165736"/>
                </a:lnTo>
                <a:lnTo>
                  <a:pt x="2474" y="171451"/>
                </a:lnTo>
                <a:lnTo>
                  <a:pt x="4467" y="177166"/>
                </a:lnTo>
                <a:lnTo>
                  <a:pt x="5795" y="181928"/>
                </a:lnTo>
                <a:lnTo>
                  <a:pt x="6682" y="186055"/>
                </a:lnTo>
                <a:lnTo>
                  <a:pt x="7272" y="189759"/>
                </a:lnTo>
                <a:lnTo>
                  <a:pt x="10469" y="196415"/>
                </a:lnTo>
                <a:lnTo>
                  <a:pt x="15064" y="203501"/>
                </a:lnTo>
                <a:lnTo>
                  <a:pt x="17623" y="208057"/>
                </a:lnTo>
                <a:lnTo>
                  <a:pt x="20281" y="213000"/>
                </a:lnTo>
                <a:lnTo>
                  <a:pt x="23007" y="217247"/>
                </a:lnTo>
                <a:lnTo>
                  <a:pt x="28574" y="224507"/>
                </a:lnTo>
                <a:lnTo>
                  <a:pt x="31391" y="226824"/>
                </a:lnTo>
                <a:lnTo>
                  <a:pt x="34223" y="228368"/>
                </a:lnTo>
                <a:lnTo>
                  <a:pt x="40862" y="231037"/>
                </a:lnTo>
                <a:lnTo>
                  <a:pt x="50162" y="235398"/>
                </a:lnTo>
                <a:lnTo>
                  <a:pt x="55309" y="236942"/>
                </a:lnTo>
                <a:lnTo>
                  <a:pt x="60646" y="237971"/>
                </a:lnTo>
                <a:lnTo>
                  <a:pt x="66109" y="238658"/>
                </a:lnTo>
                <a:lnTo>
                  <a:pt x="70702" y="239115"/>
                </a:lnTo>
                <a:lnTo>
                  <a:pt x="74718" y="239420"/>
                </a:lnTo>
                <a:lnTo>
                  <a:pt x="78348" y="239624"/>
                </a:lnTo>
                <a:lnTo>
                  <a:pt x="90000" y="239849"/>
                </a:lnTo>
                <a:lnTo>
                  <a:pt x="97108" y="239910"/>
                </a:lnTo>
                <a:lnTo>
                  <a:pt x="103751" y="238997"/>
                </a:lnTo>
                <a:lnTo>
                  <a:pt x="110086" y="237436"/>
                </a:lnTo>
                <a:lnTo>
                  <a:pt x="116213" y="235444"/>
                </a:lnTo>
                <a:lnTo>
                  <a:pt x="121251" y="233162"/>
                </a:lnTo>
                <a:lnTo>
                  <a:pt x="125562" y="230689"/>
                </a:lnTo>
                <a:lnTo>
                  <a:pt x="129389" y="228088"/>
                </a:lnTo>
                <a:lnTo>
                  <a:pt x="133844" y="225401"/>
                </a:lnTo>
                <a:lnTo>
                  <a:pt x="138720" y="222657"/>
                </a:lnTo>
                <a:lnTo>
                  <a:pt x="143875" y="219876"/>
                </a:lnTo>
                <a:lnTo>
                  <a:pt x="148265" y="217069"/>
                </a:lnTo>
                <a:lnTo>
                  <a:pt x="152143" y="214245"/>
                </a:lnTo>
                <a:lnTo>
                  <a:pt x="155682" y="211410"/>
                </a:lnTo>
                <a:lnTo>
                  <a:pt x="158994" y="207615"/>
                </a:lnTo>
                <a:lnTo>
                  <a:pt x="162154" y="203180"/>
                </a:lnTo>
                <a:lnTo>
                  <a:pt x="165213" y="198318"/>
                </a:lnTo>
                <a:lnTo>
                  <a:pt x="169157" y="194125"/>
                </a:lnTo>
                <a:lnTo>
                  <a:pt x="173692" y="190377"/>
                </a:lnTo>
                <a:lnTo>
                  <a:pt x="178620" y="186925"/>
                </a:lnTo>
                <a:lnTo>
                  <a:pt x="182857" y="182719"/>
                </a:lnTo>
                <a:lnTo>
                  <a:pt x="186635" y="178010"/>
                </a:lnTo>
                <a:lnTo>
                  <a:pt x="190107" y="172966"/>
                </a:lnTo>
                <a:lnTo>
                  <a:pt x="193373" y="167698"/>
                </a:lnTo>
                <a:lnTo>
                  <a:pt x="196503" y="162281"/>
                </a:lnTo>
                <a:lnTo>
                  <a:pt x="202521" y="151182"/>
                </a:lnTo>
                <a:lnTo>
                  <a:pt x="208371" y="139900"/>
                </a:lnTo>
                <a:lnTo>
                  <a:pt x="210312" y="134224"/>
                </a:lnTo>
                <a:lnTo>
                  <a:pt x="211605" y="128535"/>
                </a:lnTo>
                <a:lnTo>
                  <a:pt x="212468" y="122838"/>
                </a:lnTo>
                <a:lnTo>
                  <a:pt x="213043" y="116182"/>
                </a:lnTo>
                <a:lnTo>
                  <a:pt x="213426" y="108887"/>
                </a:lnTo>
                <a:lnTo>
                  <a:pt x="213853" y="94114"/>
                </a:lnTo>
                <a:lnTo>
                  <a:pt x="214042" y="81199"/>
                </a:lnTo>
                <a:lnTo>
                  <a:pt x="213140" y="75087"/>
                </a:lnTo>
                <a:lnTo>
                  <a:pt x="211587" y="69108"/>
                </a:lnTo>
                <a:lnTo>
                  <a:pt x="209598" y="63217"/>
                </a:lnTo>
                <a:lnTo>
                  <a:pt x="206367" y="58337"/>
                </a:lnTo>
                <a:lnTo>
                  <a:pt x="202309" y="54132"/>
                </a:lnTo>
                <a:lnTo>
                  <a:pt x="197698" y="50375"/>
                </a:lnTo>
                <a:lnTo>
                  <a:pt x="192720" y="45966"/>
                </a:lnTo>
                <a:lnTo>
                  <a:pt x="182107" y="35987"/>
                </a:lnTo>
                <a:lnTo>
                  <a:pt x="176611" y="31611"/>
                </a:lnTo>
                <a:lnTo>
                  <a:pt x="171040" y="27742"/>
                </a:lnTo>
                <a:lnTo>
                  <a:pt x="165422" y="24209"/>
                </a:lnTo>
                <a:lnTo>
                  <a:pt x="159772" y="20902"/>
                </a:lnTo>
                <a:lnTo>
                  <a:pt x="154100" y="17745"/>
                </a:lnTo>
                <a:lnTo>
                  <a:pt x="142718" y="11697"/>
                </a:lnTo>
                <a:lnTo>
                  <a:pt x="131309" y="5834"/>
                </a:lnTo>
                <a:lnTo>
                  <a:pt x="125600" y="3889"/>
                </a:lnTo>
                <a:lnTo>
                  <a:pt x="119888" y="2593"/>
                </a:lnTo>
                <a:lnTo>
                  <a:pt x="114176" y="1729"/>
                </a:lnTo>
                <a:lnTo>
                  <a:pt x="108463" y="1152"/>
                </a:lnTo>
                <a:lnTo>
                  <a:pt x="102749" y="768"/>
                </a:lnTo>
                <a:lnTo>
                  <a:pt x="97036" y="512"/>
                </a:lnTo>
                <a:lnTo>
                  <a:pt x="85606" y="228"/>
                </a:lnTo>
                <a:lnTo>
                  <a:pt x="5131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03"/>
          <p:cNvSpPr/>
          <p:nvPr/>
        </p:nvSpPr>
        <p:spPr>
          <a:xfrm>
            <a:off x="8429625" y="2708910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91579" y="8572"/>
                </a:lnTo>
                <a:lnTo>
                  <a:pt x="97248" y="7619"/>
                </a:lnTo>
                <a:lnTo>
                  <a:pt x="102932" y="6032"/>
                </a:lnTo>
                <a:lnTo>
                  <a:pt x="108626" y="4021"/>
                </a:lnTo>
                <a:lnTo>
                  <a:pt x="113375" y="2681"/>
                </a:lnTo>
                <a:lnTo>
                  <a:pt x="117494" y="1787"/>
                </a:lnTo>
                <a:lnTo>
                  <a:pt x="121191" y="1191"/>
                </a:lnTo>
                <a:lnTo>
                  <a:pt x="125562" y="794"/>
                </a:lnTo>
                <a:lnTo>
                  <a:pt x="130380" y="529"/>
                </a:lnTo>
                <a:lnTo>
                  <a:pt x="140813" y="235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04"/>
          <p:cNvSpPr/>
          <p:nvPr/>
        </p:nvSpPr>
        <p:spPr>
          <a:xfrm>
            <a:off x="8429625" y="2794635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8572"/>
                </a:moveTo>
                <a:lnTo>
                  <a:pt x="0" y="16792"/>
                </a:lnTo>
                <a:lnTo>
                  <a:pt x="6843" y="17075"/>
                </a:lnTo>
                <a:lnTo>
                  <a:pt x="82913" y="17145"/>
                </a:lnTo>
                <a:lnTo>
                  <a:pt x="88613" y="16192"/>
                </a:lnTo>
                <a:lnTo>
                  <a:pt x="94317" y="14605"/>
                </a:lnTo>
                <a:lnTo>
                  <a:pt x="100025" y="12594"/>
                </a:lnTo>
                <a:lnTo>
                  <a:pt x="105736" y="11253"/>
                </a:lnTo>
                <a:lnTo>
                  <a:pt x="111449" y="10359"/>
                </a:lnTo>
                <a:lnTo>
                  <a:pt x="117162" y="9764"/>
                </a:lnTo>
                <a:lnTo>
                  <a:pt x="122874" y="9367"/>
                </a:lnTo>
                <a:lnTo>
                  <a:pt x="128589" y="9102"/>
                </a:lnTo>
                <a:lnTo>
                  <a:pt x="140018" y="8808"/>
                </a:lnTo>
                <a:lnTo>
                  <a:pt x="151448" y="8677"/>
                </a:lnTo>
                <a:lnTo>
                  <a:pt x="157163" y="7689"/>
                </a:lnTo>
                <a:lnTo>
                  <a:pt x="162877" y="6079"/>
                </a:lnTo>
                <a:lnTo>
                  <a:pt x="168592" y="4052"/>
                </a:lnTo>
                <a:lnTo>
                  <a:pt x="174307" y="2701"/>
                </a:lnTo>
                <a:lnTo>
                  <a:pt x="180022" y="1801"/>
                </a:lnTo>
                <a:lnTo>
                  <a:pt x="185737" y="1200"/>
                </a:lnTo>
                <a:lnTo>
                  <a:pt x="191452" y="800"/>
                </a:lnTo>
                <a:lnTo>
                  <a:pt x="197167" y="533"/>
                </a:lnTo>
                <a:lnTo>
                  <a:pt x="211773" y="158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05"/>
          <p:cNvSpPr/>
          <p:nvPr/>
        </p:nvSpPr>
        <p:spPr>
          <a:xfrm>
            <a:off x="8738281" y="2623218"/>
            <a:ext cx="222356" cy="239950"/>
          </a:xfrm>
          <a:custGeom>
            <a:avLst/>
            <a:gdLst/>
            <a:ahLst/>
            <a:cxnLst/>
            <a:rect l="0" t="0" r="0" b="0"/>
            <a:pathLst>
              <a:path w="222356" h="239950">
                <a:moveTo>
                  <a:pt x="111396" y="17112"/>
                </a:moveTo>
                <a:lnTo>
                  <a:pt x="106845" y="17112"/>
                </a:lnTo>
                <a:lnTo>
                  <a:pt x="105504" y="16159"/>
                </a:lnTo>
                <a:lnTo>
                  <a:pt x="104611" y="14571"/>
                </a:lnTo>
                <a:lnTo>
                  <a:pt x="104015" y="12561"/>
                </a:lnTo>
                <a:lnTo>
                  <a:pt x="102666" y="11220"/>
                </a:lnTo>
                <a:lnTo>
                  <a:pt x="100813" y="10326"/>
                </a:lnTo>
                <a:lnTo>
                  <a:pt x="98626" y="9731"/>
                </a:lnTo>
                <a:lnTo>
                  <a:pt x="97168" y="8381"/>
                </a:lnTo>
                <a:lnTo>
                  <a:pt x="96196" y="6529"/>
                </a:lnTo>
                <a:lnTo>
                  <a:pt x="95548" y="4341"/>
                </a:lnTo>
                <a:lnTo>
                  <a:pt x="94163" y="2883"/>
                </a:lnTo>
                <a:lnTo>
                  <a:pt x="92287" y="1911"/>
                </a:lnTo>
                <a:lnTo>
                  <a:pt x="86984" y="351"/>
                </a:lnTo>
                <a:lnTo>
                  <a:pt x="80045" y="43"/>
                </a:lnTo>
                <a:lnTo>
                  <a:pt x="78412" y="0"/>
                </a:lnTo>
                <a:lnTo>
                  <a:pt x="72942" y="4528"/>
                </a:lnTo>
                <a:lnTo>
                  <a:pt x="71473" y="6817"/>
                </a:lnTo>
                <a:lnTo>
                  <a:pt x="69840" y="11901"/>
                </a:lnTo>
                <a:lnTo>
                  <a:pt x="66575" y="17336"/>
                </a:lnTo>
                <a:lnTo>
                  <a:pt x="60995" y="23879"/>
                </a:lnTo>
                <a:lnTo>
                  <a:pt x="52166" y="33137"/>
                </a:lnTo>
                <a:lnTo>
                  <a:pt x="48096" y="38273"/>
                </a:lnTo>
                <a:lnTo>
                  <a:pt x="44432" y="43601"/>
                </a:lnTo>
                <a:lnTo>
                  <a:pt x="41036" y="49059"/>
                </a:lnTo>
                <a:lnTo>
                  <a:pt x="38772" y="54602"/>
                </a:lnTo>
                <a:lnTo>
                  <a:pt x="37263" y="60203"/>
                </a:lnTo>
                <a:lnTo>
                  <a:pt x="36256" y="65842"/>
                </a:lnTo>
                <a:lnTo>
                  <a:pt x="33681" y="71506"/>
                </a:lnTo>
                <a:lnTo>
                  <a:pt x="30058" y="77187"/>
                </a:lnTo>
                <a:lnTo>
                  <a:pt x="25738" y="82879"/>
                </a:lnTo>
                <a:lnTo>
                  <a:pt x="21906" y="88579"/>
                </a:lnTo>
                <a:lnTo>
                  <a:pt x="18398" y="94284"/>
                </a:lnTo>
                <a:lnTo>
                  <a:pt x="15107" y="99993"/>
                </a:lnTo>
                <a:lnTo>
                  <a:pt x="8911" y="111415"/>
                </a:lnTo>
                <a:lnTo>
                  <a:pt x="5926" y="117128"/>
                </a:lnTo>
                <a:lnTo>
                  <a:pt x="3935" y="122842"/>
                </a:lnTo>
                <a:lnTo>
                  <a:pt x="2607" y="128556"/>
                </a:lnTo>
                <a:lnTo>
                  <a:pt x="1723" y="134270"/>
                </a:lnTo>
                <a:lnTo>
                  <a:pt x="1133" y="139985"/>
                </a:lnTo>
                <a:lnTo>
                  <a:pt x="740" y="145700"/>
                </a:lnTo>
                <a:lnTo>
                  <a:pt x="478" y="151414"/>
                </a:lnTo>
                <a:lnTo>
                  <a:pt x="187" y="162844"/>
                </a:lnTo>
                <a:lnTo>
                  <a:pt x="0" y="185704"/>
                </a:lnTo>
                <a:lnTo>
                  <a:pt x="937" y="190467"/>
                </a:lnTo>
                <a:lnTo>
                  <a:pt x="2514" y="194594"/>
                </a:lnTo>
                <a:lnTo>
                  <a:pt x="6806" y="202673"/>
                </a:lnTo>
                <a:lnTo>
                  <a:pt x="11889" y="212613"/>
                </a:lnTo>
                <a:lnTo>
                  <a:pt x="14579" y="216978"/>
                </a:lnTo>
                <a:lnTo>
                  <a:pt x="20106" y="224369"/>
                </a:lnTo>
                <a:lnTo>
                  <a:pt x="25738" y="230828"/>
                </a:lnTo>
                <a:lnTo>
                  <a:pt x="28573" y="233884"/>
                </a:lnTo>
                <a:lnTo>
                  <a:pt x="31416" y="235922"/>
                </a:lnTo>
                <a:lnTo>
                  <a:pt x="37114" y="238186"/>
                </a:lnTo>
                <a:lnTo>
                  <a:pt x="42822" y="239192"/>
                </a:lnTo>
                <a:lnTo>
                  <a:pt x="49486" y="239639"/>
                </a:lnTo>
                <a:lnTo>
                  <a:pt x="58799" y="239838"/>
                </a:lnTo>
                <a:lnTo>
                  <a:pt x="74750" y="239949"/>
                </a:lnTo>
                <a:lnTo>
                  <a:pt x="80299" y="239013"/>
                </a:lnTo>
                <a:lnTo>
                  <a:pt x="85902" y="237436"/>
                </a:lnTo>
                <a:lnTo>
                  <a:pt x="91543" y="235432"/>
                </a:lnTo>
                <a:lnTo>
                  <a:pt x="97209" y="233143"/>
                </a:lnTo>
                <a:lnTo>
                  <a:pt x="102890" y="230665"/>
                </a:lnTo>
                <a:lnTo>
                  <a:pt x="114284" y="225372"/>
                </a:lnTo>
                <a:lnTo>
                  <a:pt x="125697" y="219844"/>
                </a:lnTo>
                <a:lnTo>
                  <a:pt x="132359" y="217037"/>
                </a:lnTo>
                <a:lnTo>
                  <a:pt x="139660" y="214212"/>
                </a:lnTo>
                <a:lnTo>
                  <a:pt x="147383" y="211377"/>
                </a:lnTo>
                <a:lnTo>
                  <a:pt x="153485" y="207582"/>
                </a:lnTo>
                <a:lnTo>
                  <a:pt x="158505" y="203147"/>
                </a:lnTo>
                <a:lnTo>
                  <a:pt x="162805" y="198285"/>
                </a:lnTo>
                <a:lnTo>
                  <a:pt x="172662" y="187803"/>
                </a:lnTo>
                <a:lnTo>
                  <a:pt x="177957" y="182341"/>
                </a:lnTo>
                <a:lnTo>
                  <a:pt x="183393" y="177747"/>
                </a:lnTo>
                <a:lnTo>
                  <a:pt x="188921" y="173732"/>
                </a:lnTo>
                <a:lnTo>
                  <a:pt x="194512" y="170103"/>
                </a:lnTo>
                <a:lnTo>
                  <a:pt x="198240" y="165778"/>
                </a:lnTo>
                <a:lnTo>
                  <a:pt x="200724" y="160990"/>
                </a:lnTo>
                <a:lnTo>
                  <a:pt x="202381" y="155893"/>
                </a:lnTo>
                <a:lnTo>
                  <a:pt x="204438" y="150590"/>
                </a:lnTo>
                <a:lnTo>
                  <a:pt x="206761" y="145150"/>
                </a:lnTo>
                <a:lnTo>
                  <a:pt x="209263" y="139618"/>
                </a:lnTo>
                <a:lnTo>
                  <a:pt x="211883" y="134977"/>
                </a:lnTo>
                <a:lnTo>
                  <a:pt x="214582" y="130931"/>
                </a:lnTo>
                <a:lnTo>
                  <a:pt x="217334" y="127281"/>
                </a:lnTo>
                <a:lnTo>
                  <a:pt x="219169" y="122943"/>
                </a:lnTo>
                <a:lnTo>
                  <a:pt x="220392" y="118146"/>
                </a:lnTo>
                <a:lnTo>
                  <a:pt x="221208" y="113043"/>
                </a:lnTo>
                <a:lnTo>
                  <a:pt x="221751" y="108688"/>
                </a:lnTo>
                <a:lnTo>
                  <a:pt x="222355" y="101310"/>
                </a:lnTo>
                <a:lnTo>
                  <a:pt x="221564" y="97056"/>
                </a:lnTo>
                <a:lnTo>
                  <a:pt x="220084" y="92316"/>
                </a:lnTo>
                <a:lnTo>
                  <a:pt x="218145" y="87250"/>
                </a:lnTo>
                <a:lnTo>
                  <a:pt x="215900" y="82921"/>
                </a:lnTo>
                <a:lnTo>
                  <a:pt x="210865" y="75570"/>
                </a:lnTo>
                <a:lnTo>
                  <a:pt x="209141" y="71324"/>
                </a:lnTo>
                <a:lnTo>
                  <a:pt x="207992" y="66588"/>
                </a:lnTo>
                <a:lnTo>
                  <a:pt x="207225" y="61526"/>
                </a:lnTo>
                <a:lnTo>
                  <a:pt x="204811" y="57199"/>
                </a:lnTo>
                <a:lnTo>
                  <a:pt x="201295" y="53361"/>
                </a:lnTo>
                <a:lnTo>
                  <a:pt x="197046" y="49851"/>
                </a:lnTo>
                <a:lnTo>
                  <a:pt x="192308" y="46557"/>
                </a:lnTo>
                <a:lnTo>
                  <a:pt x="187246" y="43410"/>
                </a:lnTo>
                <a:lnTo>
                  <a:pt x="181965" y="40359"/>
                </a:lnTo>
                <a:lnTo>
                  <a:pt x="171017" y="34429"/>
                </a:lnTo>
                <a:lnTo>
                  <a:pt x="148468" y="22860"/>
                </a:lnTo>
                <a:lnTo>
                  <a:pt x="142778" y="20944"/>
                </a:lnTo>
                <a:lnTo>
                  <a:pt x="137080" y="19667"/>
                </a:lnTo>
                <a:lnTo>
                  <a:pt x="131376" y="18815"/>
                </a:lnTo>
                <a:lnTo>
                  <a:pt x="124716" y="18247"/>
                </a:lnTo>
                <a:lnTo>
                  <a:pt x="117418" y="17869"/>
                </a:lnTo>
                <a:lnTo>
                  <a:pt x="102642" y="17448"/>
                </a:lnTo>
                <a:lnTo>
                  <a:pt x="66863" y="17141"/>
                </a:lnTo>
                <a:lnTo>
                  <a:pt x="51388" y="171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06"/>
          <p:cNvSpPr/>
          <p:nvPr/>
        </p:nvSpPr>
        <p:spPr>
          <a:xfrm>
            <a:off x="6520134" y="2185987"/>
            <a:ext cx="237498" cy="1911668"/>
          </a:xfrm>
          <a:custGeom>
            <a:avLst/>
            <a:gdLst/>
            <a:ahLst/>
            <a:cxnLst/>
            <a:rect l="0" t="0" r="0" b="0"/>
            <a:pathLst>
              <a:path w="237498" h="1911668">
                <a:moveTo>
                  <a:pt x="220708" y="0"/>
                </a:moveTo>
                <a:lnTo>
                  <a:pt x="228089" y="0"/>
                </a:lnTo>
                <a:lnTo>
                  <a:pt x="228486" y="953"/>
                </a:lnTo>
                <a:lnTo>
                  <a:pt x="229176" y="11932"/>
                </a:lnTo>
                <a:lnTo>
                  <a:pt x="230164" y="14622"/>
                </a:lnTo>
                <a:lnTo>
                  <a:pt x="233801" y="20151"/>
                </a:lnTo>
                <a:lnTo>
                  <a:pt x="236052" y="28324"/>
                </a:lnTo>
                <a:lnTo>
                  <a:pt x="237497" y="49092"/>
                </a:lnTo>
                <a:lnTo>
                  <a:pt x="230441" y="94845"/>
                </a:lnTo>
                <a:lnTo>
                  <a:pt x="226893" y="137232"/>
                </a:lnTo>
                <a:lnTo>
                  <a:pt x="222541" y="162899"/>
                </a:lnTo>
                <a:lnTo>
                  <a:pt x="216519" y="201723"/>
                </a:lnTo>
                <a:lnTo>
                  <a:pt x="208883" y="239369"/>
                </a:lnTo>
                <a:lnTo>
                  <a:pt x="199479" y="327641"/>
                </a:lnTo>
                <a:lnTo>
                  <a:pt x="193042" y="421054"/>
                </a:lnTo>
                <a:lnTo>
                  <a:pt x="183176" y="504811"/>
                </a:lnTo>
                <a:lnTo>
                  <a:pt x="179495" y="528946"/>
                </a:lnTo>
                <a:lnTo>
                  <a:pt x="170323" y="581162"/>
                </a:lnTo>
                <a:lnTo>
                  <a:pt x="131067" y="792111"/>
                </a:lnTo>
                <a:lnTo>
                  <a:pt x="66250" y="1099721"/>
                </a:lnTo>
                <a:lnTo>
                  <a:pt x="59634" y="1141770"/>
                </a:lnTo>
                <a:lnTo>
                  <a:pt x="54270" y="1184090"/>
                </a:lnTo>
                <a:lnTo>
                  <a:pt x="23228" y="1456386"/>
                </a:lnTo>
                <a:lnTo>
                  <a:pt x="17617" y="1502419"/>
                </a:lnTo>
                <a:lnTo>
                  <a:pt x="8843" y="1594207"/>
                </a:lnTo>
                <a:lnTo>
                  <a:pt x="5170" y="1640019"/>
                </a:lnTo>
                <a:lnTo>
                  <a:pt x="2721" y="1682944"/>
                </a:lnTo>
                <a:lnTo>
                  <a:pt x="0" y="1763658"/>
                </a:lnTo>
                <a:lnTo>
                  <a:pt x="226" y="1797754"/>
                </a:lnTo>
                <a:lnTo>
                  <a:pt x="1331" y="1828105"/>
                </a:lnTo>
                <a:lnTo>
                  <a:pt x="6396" y="19116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07"/>
          <p:cNvSpPr/>
          <p:nvPr/>
        </p:nvSpPr>
        <p:spPr>
          <a:xfrm>
            <a:off x="4803457" y="3137535"/>
            <a:ext cx="248603" cy="291466"/>
          </a:xfrm>
          <a:custGeom>
            <a:avLst/>
            <a:gdLst/>
            <a:ahLst/>
            <a:cxnLst/>
            <a:rect l="0" t="0" r="0" b="0"/>
            <a:pathLst>
              <a:path w="248603" h="291466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1"/>
                </a:lnTo>
                <a:lnTo>
                  <a:pt x="9683" y="13669"/>
                </a:lnTo>
                <a:lnTo>
                  <a:pt x="17321" y="15600"/>
                </a:lnTo>
                <a:lnTo>
                  <a:pt x="20120" y="17067"/>
                </a:lnTo>
                <a:lnTo>
                  <a:pt x="21986" y="18998"/>
                </a:lnTo>
                <a:lnTo>
                  <a:pt x="23230" y="21238"/>
                </a:lnTo>
                <a:lnTo>
                  <a:pt x="29692" y="26266"/>
                </a:lnTo>
                <a:lnTo>
                  <a:pt x="34082" y="28941"/>
                </a:lnTo>
                <a:lnTo>
                  <a:pt x="41500" y="34452"/>
                </a:lnTo>
                <a:lnTo>
                  <a:pt x="48925" y="41029"/>
                </a:lnTo>
                <a:lnTo>
                  <a:pt x="62862" y="54490"/>
                </a:lnTo>
                <a:lnTo>
                  <a:pt x="70166" y="61682"/>
                </a:lnTo>
                <a:lnTo>
                  <a:pt x="76587" y="70594"/>
                </a:lnTo>
                <a:lnTo>
                  <a:pt x="79633" y="75638"/>
                </a:lnTo>
                <a:lnTo>
                  <a:pt x="83569" y="80905"/>
                </a:lnTo>
                <a:lnTo>
                  <a:pt x="88098" y="86322"/>
                </a:lnTo>
                <a:lnTo>
                  <a:pt x="93022" y="91838"/>
                </a:lnTo>
                <a:lnTo>
                  <a:pt x="97257" y="98372"/>
                </a:lnTo>
                <a:lnTo>
                  <a:pt x="101033" y="105586"/>
                </a:lnTo>
                <a:lnTo>
                  <a:pt x="104503" y="113253"/>
                </a:lnTo>
                <a:lnTo>
                  <a:pt x="108721" y="120270"/>
                </a:lnTo>
                <a:lnTo>
                  <a:pt x="113438" y="126852"/>
                </a:lnTo>
                <a:lnTo>
                  <a:pt x="118488" y="133145"/>
                </a:lnTo>
                <a:lnTo>
                  <a:pt x="123760" y="139246"/>
                </a:lnTo>
                <a:lnTo>
                  <a:pt x="129179" y="145218"/>
                </a:lnTo>
                <a:lnTo>
                  <a:pt x="134697" y="151104"/>
                </a:lnTo>
                <a:lnTo>
                  <a:pt x="139328" y="156934"/>
                </a:lnTo>
                <a:lnTo>
                  <a:pt x="143368" y="162725"/>
                </a:lnTo>
                <a:lnTo>
                  <a:pt x="147014" y="168491"/>
                </a:lnTo>
                <a:lnTo>
                  <a:pt x="150396" y="175192"/>
                </a:lnTo>
                <a:lnTo>
                  <a:pt x="153604" y="182517"/>
                </a:lnTo>
                <a:lnTo>
                  <a:pt x="156696" y="190258"/>
                </a:lnTo>
                <a:lnTo>
                  <a:pt x="160661" y="196371"/>
                </a:lnTo>
                <a:lnTo>
                  <a:pt x="165210" y="201399"/>
                </a:lnTo>
                <a:lnTo>
                  <a:pt x="170148" y="205703"/>
                </a:lnTo>
                <a:lnTo>
                  <a:pt x="174391" y="210478"/>
                </a:lnTo>
                <a:lnTo>
                  <a:pt x="178173" y="215566"/>
                </a:lnTo>
                <a:lnTo>
                  <a:pt x="181648" y="220863"/>
                </a:lnTo>
                <a:lnTo>
                  <a:pt x="188047" y="229288"/>
                </a:lnTo>
                <a:lnTo>
                  <a:pt x="194066" y="236208"/>
                </a:lnTo>
                <a:lnTo>
                  <a:pt x="199917" y="242459"/>
                </a:lnTo>
                <a:lnTo>
                  <a:pt x="211434" y="254233"/>
                </a:lnTo>
                <a:lnTo>
                  <a:pt x="248602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08"/>
          <p:cNvSpPr/>
          <p:nvPr/>
        </p:nvSpPr>
        <p:spPr>
          <a:xfrm>
            <a:off x="4777740" y="3128962"/>
            <a:ext cx="257176" cy="300039"/>
          </a:xfrm>
          <a:custGeom>
            <a:avLst/>
            <a:gdLst/>
            <a:ahLst/>
            <a:cxnLst/>
            <a:rect l="0" t="0" r="0" b="0"/>
            <a:pathLst>
              <a:path w="257176" h="300039">
                <a:moveTo>
                  <a:pt x="257175" y="0"/>
                </a:moveTo>
                <a:lnTo>
                  <a:pt x="240392" y="0"/>
                </a:lnTo>
                <a:lnTo>
                  <a:pt x="240137" y="4551"/>
                </a:lnTo>
                <a:lnTo>
                  <a:pt x="239148" y="6844"/>
                </a:lnTo>
                <a:lnTo>
                  <a:pt x="233207" y="14622"/>
                </a:lnTo>
                <a:lnTo>
                  <a:pt x="225414" y="23912"/>
                </a:lnTo>
                <a:lnTo>
                  <a:pt x="219881" y="33170"/>
                </a:lnTo>
                <a:lnTo>
                  <a:pt x="214247" y="41095"/>
                </a:lnTo>
                <a:lnTo>
                  <a:pt x="207616" y="48744"/>
                </a:lnTo>
                <a:lnTo>
                  <a:pt x="198319" y="58494"/>
                </a:lnTo>
                <a:lnTo>
                  <a:pt x="194125" y="63761"/>
                </a:lnTo>
                <a:lnTo>
                  <a:pt x="190376" y="69178"/>
                </a:lnTo>
                <a:lnTo>
                  <a:pt x="186925" y="74693"/>
                </a:lnTo>
                <a:lnTo>
                  <a:pt x="182719" y="80276"/>
                </a:lnTo>
                <a:lnTo>
                  <a:pt x="178010" y="85902"/>
                </a:lnTo>
                <a:lnTo>
                  <a:pt x="172966" y="91558"/>
                </a:lnTo>
                <a:lnTo>
                  <a:pt x="162281" y="102923"/>
                </a:lnTo>
                <a:lnTo>
                  <a:pt x="156765" y="108620"/>
                </a:lnTo>
                <a:lnTo>
                  <a:pt x="152135" y="114323"/>
                </a:lnTo>
                <a:lnTo>
                  <a:pt x="148095" y="120031"/>
                </a:lnTo>
                <a:lnTo>
                  <a:pt x="144450" y="125740"/>
                </a:lnTo>
                <a:lnTo>
                  <a:pt x="140115" y="131452"/>
                </a:lnTo>
                <a:lnTo>
                  <a:pt x="135320" y="137165"/>
                </a:lnTo>
                <a:lnTo>
                  <a:pt x="130218" y="142878"/>
                </a:lnTo>
                <a:lnTo>
                  <a:pt x="119470" y="154306"/>
                </a:lnTo>
                <a:lnTo>
                  <a:pt x="113936" y="160021"/>
                </a:lnTo>
                <a:lnTo>
                  <a:pt x="109295" y="165736"/>
                </a:lnTo>
                <a:lnTo>
                  <a:pt x="105248" y="171451"/>
                </a:lnTo>
                <a:lnTo>
                  <a:pt x="101597" y="177166"/>
                </a:lnTo>
                <a:lnTo>
                  <a:pt x="97259" y="182880"/>
                </a:lnTo>
                <a:lnTo>
                  <a:pt x="92462" y="188595"/>
                </a:lnTo>
                <a:lnTo>
                  <a:pt x="87359" y="194310"/>
                </a:lnTo>
                <a:lnTo>
                  <a:pt x="76608" y="205740"/>
                </a:lnTo>
                <a:lnTo>
                  <a:pt x="58736" y="224049"/>
                </a:lnTo>
                <a:lnTo>
                  <a:pt x="52139" y="233245"/>
                </a:lnTo>
                <a:lnTo>
                  <a:pt x="49047" y="238364"/>
                </a:lnTo>
                <a:lnTo>
                  <a:pt x="46033" y="243682"/>
                </a:lnTo>
                <a:lnTo>
                  <a:pt x="40144" y="254671"/>
                </a:lnTo>
                <a:lnTo>
                  <a:pt x="34351" y="263365"/>
                </a:lnTo>
                <a:lnTo>
                  <a:pt x="28602" y="270404"/>
                </a:lnTo>
                <a:lnTo>
                  <a:pt x="22872" y="276707"/>
                </a:lnTo>
                <a:lnTo>
                  <a:pt x="17150" y="282684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09"/>
          <p:cNvSpPr/>
          <p:nvPr/>
        </p:nvSpPr>
        <p:spPr>
          <a:xfrm>
            <a:off x="5146871" y="3060487"/>
            <a:ext cx="196655" cy="411376"/>
          </a:xfrm>
          <a:custGeom>
            <a:avLst/>
            <a:gdLst/>
            <a:ahLst/>
            <a:cxnLst/>
            <a:rect l="0" t="0" r="0" b="0"/>
            <a:pathLst>
              <a:path w="196655" h="411376">
                <a:moveTo>
                  <a:pt x="196654" y="8468"/>
                </a:moveTo>
                <a:lnTo>
                  <a:pt x="188186" y="0"/>
                </a:lnTo>
                <a:lnTo>
                  <a:pt x="183561" y="4477"/>
                </a:lnTo>
                <a:lnTo>
                  <a:pt x="181258" y="5807"/>
                </a:lnTo>
                <a:lnTo>
                  <a:pt x="176159" y="7285"/>
                </a:lnTo>
                <a:lnTo>
                  <a:pt x="170717" y="10482"/>
                </a:lnTo>
                <a:lnTo>
                  <a:pt x="165124" y="15078"/>
                </a:lnTo>
                <a:lnTo>
                  <a:pt x="159463" y="20296"/>
                </a:lnTo>
                <a:lnTo>
                  <a:pt x="155667" y="23020"/>
                </a:lnTo>
                <a:lnTo>
                  <a:pt x="151232" y="25789"/>
                </a:lnTo>
                <a:lnTo>
                  <a:pt x="146370" y="28588"/>
                </a:lnTo>
                <a:lnTo>
                  <a:pt x="135888" y="34238"/>
                </a:lnTo>
                <a:lnTo>
                  <a:pt x="130425" y="37078"/>
                </a:lnTo>
                <a:lnTo>
                  <a:pt x="124879" y="40876"/>
                </a:lnTo>
                <a:lnTo>
                  <a:pt x="119276" y="45313"/>
                </a:lnTo>
                <a:lnTo>
                  <a:pt x="113636" y="50176"/>
                </a:lnTo>
                <a:lnTo>
                  <a:pt x="107971" y="55323"/>
                </a:lnTo>
                <a:lnTo>
                  <a:pt x="96597" y="66122"/>
                </a:lnTo>
                <a:lnTo>
                  <a:pt x="79483" y="82912"/>
                </a:lnTo>
                <a:lnTo>
                  <a:pt x="74725" y="88577"/>
                </a:lnTo>
                <a:lnTo>
                  <a:pt x="70600" y="94259"/>
                </a:lnTo>
                <a:lnTo>
                  <a:pt x="66898" y="99952"/>
                </a:lnTo>
                <a:lnTo>
                  <a:pt x="62525" y="105652"/>
                </a:lnTo>
                <a:lnTo>
                  <a:pt x="57705" y="111357"/>
                </a:lnTo>
                <a:lnTo>
                  <a:pt x="52586" y="117066"/>
                </a:lnTo>
                <a:lnTo>
                  <a:pt x="41818" y="128489"/>
                </a:lnTo>
                <a:lnTo>
                  <a:pt x="36280" y="134201"/>
                </a:lnTo>
                <a:lnTo>
                  <a:pt x="31636" y="139915"/>
                </a:lnTo>
                <a:lnTo>
                  <a:pt x="27586" y="145629"/>
                </a:lnTo>
                <a:lnTo>
                  <a:pt x="23935" y="151344"/>
                </a:lnTo>
                <a:lnTo>
                  <a:pt x="20548" y="157058"/>
                </a:lnTo>
                <a:lnTo>
                  <a:pt x="17337" y="162773"/>
                </a:lnTo>
                <a:lnTo>
                  <a:pt x="11230" y="175155"/>
                </a:lnTo>
                <a:lnTo>
                  <a:pt x="8268" y="182458"/>
                </a:lnTo>
                <a:lnTo>
                  <a:pt x="5340" y="190183"/>
                </a:lnTo>
                <a:lnTo>
                  <a:pt x="3389" y="197239"/>
                </a:lnTo>
                <a:lnTo>
                  <a:pt x="2088" y="203848"/>
                </a:lnTo>
                <a:lnTo>
                  <a:pt x="642" y="216271"/>
                </a:lnTo>
                <a:lnTo>
                  <a:pt x="0" y="228142"/>
                </a:lnTo>
                <a:lnTo>
                  <a:pt x="781" y="234927"/>
                </a:lnTo>
                <a:lnTo>
                  <a:pt x="2255" y="242308"/>
                </a:lnTo>
                <a:lnTo>
                  <a:pt x="4189" y="250086"/>
                </a:lnTo>
                <a:lnTo>
                  <a:pt x="5479" y="257177"/>
                </a:lnTo>
                <a:lnTo>
                  <a:pt x="6339" y="263809"/>
                </a:lnTo>
                <a:lnTo>
                  <a:pt x="8247" y="276257"/>
                </a:lnTo>
                <a:lnTo>
                  <a:pt x="12270" y="288140"/>
                </a:lnTo>
                <a:lnTo>
                  <a:pt x="17233" y="299772"/>
                </a:lnTo>
                <a:lnTo>
                  <a:pt x="21661" y="311291"/>
                </a:lnTo>
                <a:lnTo>
                  <a:pt x="23629" y="322761"/>
                </a:lnTo>
                <a:lnTo>
                  <a:pt x="26059" y="327534"/>
                </a:lnTo>
                <a:lnTo>
                  <a:pt x="29584" y="331669"/>
                </a:lnTo>
                <a:lnTo>
                  <a:pt x="33839" y="335377"/>
                </a:lnTo>
                <a:lnTo>
                  <a:pt x="37628" y="339755"/>
                </a:lnTo>
                <a:lnTo>
                  <a:pt x="41106" y="344578"/>
                </a:lnTo>
                <a:lnTo>
                  <a:pt x="44378" y="349699"/>
                </a:lnTo>
                <a:lnTo>
                  <a:pt x="48464" y="354065"/>
                </a:lnTo>
                <a:lnTo>
                  <a:pt x="53093" y="357929"/>
                </a:lnTo>
                <a:lnTo>
                  <a:pt x="58084" y="361457"/>
                </a:lnTo>
                <a:lnTo>
                  <a:pt x="62364" y="364761"/>
                </a:lnTo>
                <a:lnTo>
                  <a:pt x="66170" y="367917"/>
                </a:lnTo>
                <a:lnTo>
                  <a:pt x="69659" y="370973"/>
                </a:lnTo>
                <a:lnTo>
                  <a:pt x="73890" y="373963"/>
                </a:lnTo>
                <a:lnTo>
                  <a:pt x="78617" y="376908"/>
                </a:lnTo>
                <a:lnTo>
                  <a:pt x="83672" y="379825"/>
                </a:lnTo>
                <a:lnTo>
                  <a:pt x="87995" y="382722"/>
                </a:lnTo>
                <a:lnTo>
                  <a:pt x="91830" y="385605"/>
                </a:lnTo>
                <a:lnTo>
                  <a:pt x="95338" y="388480"/>
                </a:lnTo>
                <a:lnTo>
                  <a:pt x="99583" y="391349"/>
                </a:lnTo>
                <a:lnTo>
                  <a:pt x="104317" y="394215"/>
                </a:lnTo>
                <a:lnTo>
                  <a:pt x="109379" y="397077"/>
                </a:lnTo>
                <a:lnTo>
                  <a:pt x="114657" y="398986"/>
                </a:lnTo>
                <a:lnTo>
                  <a:pt x="120082" y="400258"/>
                </a:lnTo>
                <a:lnTo>
                  <a:pt x="125603" y="401106"/>
                </a:lnTo>
                <a:lnTo>
                  <a:pt x="130237" y="402624"/>
                </a:lnTo>
                <a:lnTo>
                  <a:pt x="134278" y="404589"/>
                </a:lnTo>
                <a:lnTo>
                  <a:pt x="137925" y="406851"/>
                </a:lnTo>
                <a:lnTo>
                  <a:pt x="141308" y="408359"/>
                </a:lnTo>
                <a:lnTo>
                  <a:pt x="144517" y="409364"/>
                </a:lnTo>
                <a:lnTo>
                  <a:pt x="153791" y="4113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10"/>
          <p:cNvSpPr/>
          <p:nvPr/>
        </p:nvSpPr>
        <p:spPr>
          <a:xfrm>
            <a:off x="5364303" y="3180750"/>
            <a:ext cx="210680" cy="256823"/>
          </a:xfrm>
          <a:custGeom>
            <a:avLst/>
            <a:gdLst/>
            <a:ahLst/>
            <a:cxnLst/>
            <a:rect l="0" t="0" r="0" b="0"/>
            <a:pathLst>
              <a:path w="210680" h="256823">
                <a:moveTo>
                  <a:pt x="4939" y="8220"/>
                </a:moveTo>
                <a:lnTo>
                  <a:pt x="388" y="3669"/>
                </a:lnTo>
                <a:lnTo>
                  <a:pt x="0" y="2328"/>
                </a:lnTo>
                <a:lnTo>
                  <a:pt x="694" y="1434"/>
                </a:lnTo>
                <a:lnTo>
                  <a:pt x="4101" y="0"/>
                </a:lnTo>
                <a:lnTo>
                  <a:pt x="4380" y="835"/>
                </a:lnTo>
                <a:lnTo>
                  <a:pt x="4690" y="4302"/>
                </a:lnTo>
                <a:lnTo>
                  <a:pt x="5726" y="5608"/>
                </a:lnTo>
                <a:lnTo>
                  <a:pt x="7369" y="6479"/>
                </a:lnTo>
                <a:lnTo>
                  <a:pt x="11734" y="7446"/>
                </a:lnTo>
                <a:lnTo>
                  <a:pt x="16849" y="7876"/>
                </a:lnTo>
                <a:lnTo>
                  <a:pt x="18594" y="8943"/>
                </a:lnTo>
                <a:lnTo>
                  <a:pt x="19757" y="10607"/>
                </a:lnTo>
                <a:lnTo>
                  <a:pt x="20533" y="12669"/>
                </a:lnTo>
                <a:lnTo>
                  <a:pt x="26175" y="20121"/>
                </a:lnTo>
                <a:lnTo>
                  <a:pt x="31205" y="25574"/>
                </a:lnTo>
                <a:lnTo>
                  <a:pt x="37568" y="32125"/>
                </a:lnTo>
                <a:lnTo>
                  <a:pt x="46746" y="41387"/>
                </a:lnTo>
                <a:lnTo>
                  <a:pt x="50908" y="46523"/>
                </a:lnTo>
                <a:lnTo>
                  <a:pt x="54635" y="51853"/>
                </a:lnTo>
                <a:lnTo>
                  <a:pt x="58073" y="57311"/>
                </a:lnTo>
                <a:lnTo>
                  <a:pt x="60363" y="62855"/>
                </a:lnTo>
                <a:lnTo>
                  <a:pt x="61891" y="68456"/>
                </a:lnTo>
                <a:lnTo>
                  <a:pt x="62909" y="74095"/>
                </a:lnTo>
                <a:lnTo>
                  <a:pt x="64541" y="79759"/>
                </a:lnTo>
                <a:lnTo>
                  <a:pt x="66582" y="85440"/>
                </a:lnTo>
                <a:lnTo>
                  <a:pt x="68894" y="91132"/>
                </a:lnTo>
                <a:lnTo>
                  <a:pt x="72341" y="96832"/>
                </a:lnTo>
                <a:lnTo>
                  <a:pt x="76543" y="102537"/>
                </a:lnTo>
                <a:lnTo>
                  <a:pt x="81250" y="108245"/>
                </a:lnTo>
                <a:lnTo>
                  <a:pt x="85341" y="114908"/>
                </a:lnTo>
                <a:lnTo>
                  <a:pt x="89020" y="122208"/>
                </a:lnTo>
                <a:lnTo>
                  <a:pt x="95649" y="136986"/>
                </a:lnTo>
                <a:lnTo>
                  <a:pt x="101769" y="149904"/>
                </a:lnTo>
                <a:lnTo>
                  <a:pt x="105688" y="155063"/>
                </a:lnTo>
                <a:lnTo>
                  <a:pt x="110205" y="159456"/>
                </a:lnTo>
                <a:lnTo>
                  <a:pt x="115121" y="163336"/>
                </a:lnTo>
                <a:lnTo>
                  <a:pt x="119351" y="167828"/>
                </a:lnTo>
                <a:lnTo>
                  <a:pt x="123124" y="172728"/>
                </a:lnTo>
                <a:lnTo>
                  <a:pt x="126592" y="177899"/>
                </a:lnTo>
                <a:lnTo>
                  <a:pt x="129856" y="183252"/>
                </a:lnTo>
                <a:lnTo>
                  <a:pt x="132985" y="188725"/>
                </a:lnTo>
                <a:lnTo>
                  <a:pt x="136022" y="194279"/>
                </a:lnTo>
                <a:lnTo>
                  <a:pt x="139001" y="198934"/>
                </a:lnTo>
                <a:lnTo>
                  <a:pt x="144850" y="206647"/>
                </a:lnTo>
                <a:lnTo>
                  <a:pt x="147743" y="210989"/>
                </a:lnTo>
                <a:lnTo>
                  <a:pt x="150624" y="215789"/>
                </a:lnTo>
                <a:lnTo>
                  <a:pt x="153497" y="220895"/>
                </a:lnTo>
                <a:lnTo>
                  <a:pt x="156365" y="225251"/>
                </a:lnTo>
                <a:lnTo>
                  <a:pt x="162093" y="232630"/>
                </a:lnTo>
                <a:lnTo>
                  <a:pt x="165905" y="235932"/>
                </a:lnTo>
                <a:lnTo>
                  <a:pt x="170352" y="239085"/>
                </a:lnTo>
                <a:lnTo>
                  <a:pt x="175222" y="242140"/>
                </a:lnTo>
                <a:lnTo>
                  <a:pt x="179421" y="244176"/>
                </a:lnTo>
                <a:lnTo>
                  <a:pt x="183173" y="245534"/>
                </a:lnTo>
                <a:lnTo>
                  <a:pt x="186626" y="246439"/>
                </a:lnTo>
                <a:lnTo>
                  <a:pt x="193004" y="249985"/>
                </a:lnTo>
                <a:lnTo>
                  <a:pt x="200309" y="255472"/>
                </a:lnTo>
                <a:lnTo>
                  <a:pt x="203847" y="256222"/>
                </a:lnTo>
                <a:lnTo>
                  <a:pt x="210679" y="2568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11"/>
          <p:cNvSpPr/>
          <p:nvPr/>
        </p:nvSpPr>
        <p:spPr>
          <a:xfrm>
            <a:off x="5377815" y="3180397"/>
            <a:ext cx="188595" cy="205741"/>
          </a:xfrm>
          <a:custGeom>
            <a:avLst/>
            <a:gdLst/>
            <a:ahLst/>
            <a:cxnLst/>
            <a:rect l="0" t="0" r="0" b="0"/>
            <a:pathLst>
              <a:path w="188595" h="205741">
                <a:moveTo>
                  <a:pt x="188594" y="0"/>
                </a:moveTo>
                <a:lnTo>
                  <a:pt x="181213" y="7381"/>
                </a:lnTo>
                <a:lnTo>
                  <a:pt x="178012" y="13123"/>
                </a:lnTo>
                <a:lnTo>
                  <a:pt x="175824" y="17321"/>
                </a:lnTo>
                <a:lnTo>
                  <a:pt x="172461" y="21072"/>
                </a:lnTo>
                <a:lnTo>
                  <a:pt x="168314" y="24526"/>
                </a:lnTo>
                <a:lnTo>
                  <a:pt x="163644" y="27781"/>
                </a:lnTo>
                <a:lnTo>
                  <a:pt x="158626" y="31855"/>
                </a:lnTo>
                <a:lnTo>
                  <a:pt x="153376" y="36477"/>
                </a:lnTo>
                <a:lnTo>
                  <a:pt x="147970" y="41463"/>
                </a:lnTo>
                <a:lnTo>
                  <a:pt x="136884" y="52083"/>
                </a:lnTo>
                <a:lnTo>
                  <a:pt x="114245" y="74423"/>
                </a:lnTo>
                <a:lnTo>
                  <a:pt x="108548" y="81048"/>
                </a:lnTo>
                <a:lnTo>
                  <a:pt x="102845" y="88322"/>
                </a:lnTo>
                <a:lnTo>
                  <a:pt x="97139" y="96029"/>
                </a:lnTo>
                <a:lnTo>
                  <a:pt x="91429" y="103072"/>
                </a:lnTo>
                <a:lnTo>
                  <a:pt x="85717" y="109672"/>
                </a:lnTo>
                <a:lnTo>
                  <a:pt x="80005" y="115977"/>
                </a:lnTo>
                <a:lnTo>
                  <a:pt x="68577" y="128063"/>
                </a:lnTo>
                <a:lnTo>
                  <a:pt x="62863" y="133953"/>
                </a:lnTo>
                <a:lnTo>
                  <a:pt x="58102" y="139785"/>
                </a:lnTo>
                <a:lnTo>
                  <a:pt x="53974" y="145577"/>
                </a:lnTo>
                <a:lnTo>
                  <a:pt x="50270" y="151344"/>
                </a:lnTo>
                <a:lnTo>
                  <a:pt x="46848" y="156141"/>
                </a:lnTo>
                <a:lnTo>
                  <a:pt x="43614" y="160292"/>
                </a:lnTo>
                <a:lnTo>
                  <a:pt x="40506" y="164011"/>
                </a:lnTo>
                <a:lnTo>
                  <a:pt x="37482" y="167443"/>
                </a:lnTo>
                <a:lnTo>
                  <a:pt x="31581" y="173797"/>
                </a:lnTo>
                <a:lnTo>
                  <a:pt x="20032" y="185637"/>
                </a:lnTo>
                <a:lnTo>
                  <a:pt x="9075" y="196662"/>
                </a:lnTo>
                <a:lnTo>
                  <a:pt x="8721" y="201569"/>
                </a:lnTo>
                <a:lnTo>
                  <a:pt x="7719" y="202959"/>
                </a:lnTo>
                <a:lnTo>
                  <a:pt x="6098" y="203886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012"/>
          <p:cNvSpPr/>
          <p:nvPr/>
        </p:nvSpPr>
        <p:spPr>
          <a:xfrm>
            <a:off x="5686425" y="3300412"/>
            <a:ext cx="214313" cy="8574"/>
          </a:xfrm>
          <a:custGeom>
            <a:avLst/>
            <a:gdLst/>
            <a:ahLst/>
            <a:cxnLst/>
            <a:rect l="0" t="0" r="0" b="0"/>
            <a:pathLst>
              <a:path w="214313" h="8574">
                <a:moveTo>
                  <a:pt x="0" y="0"/>
                </a:moveTo>
                <a:lnTo>
                  <a:pt x="20151" y="0"/>
                </a:lnTo>
                <a:lnTo>
                  <a:pt x="23911" y="953"/>
                </a:lnTo>
                <a:lnTo>
                  <a:pt x="28323" y="2540"/>
                </a:lnTo>
                <a:lnTo>
                  <a:pt x="33170" y="4551"/>
                </a:lnTo>
                <a:lnTo>
                  <a:pt x="37353" y="5892"/>
                </a:lnTo>
                <a:lnTo>
                  <a:pt x="41095" y="6785"/>
                </a:lnTo>
                <a:lnTo>
                  <a:pt x="44541" y="7381"/>
                </a:lnTo>
                <a:lnTo>
                  <a:pt x="47791" y="7778"/>
                </a:lnTo>
                <a:lnTo>
                  <a:pt x="50911" y="8043"/>
                </a:lnTo>
                <a:lnTo>
                  <a:pt x="53943" y="8220"/>
                </a:lnTo>
                <a:lnTo>
                  <a:pt x="62392" y="8416"/>
                </a:lnTo>
                <a:lnTo>
                  <a:pt x="214312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013"/>
          <p:cNvSpPr/>
          <p:nvPr/>
        </p:nvSpPr>
        <p:spPr>
          <a:xfrm>
            <a:off x="5772150" y="3206114"/>
            <a:ext cx="51435" cy="205741"/>
          </a:xfrm>
          <a:custGeom>
            <a:avLst/>
            <a:gdLst/>
            <a:ahLst/>
            <a:cxnLst/>
            <a:rect l="0" t="0" r="0" b="0"/>
            <a:pathLst>
              <a:path w="51435" h="205741">
                <a:moveTo>
                  <a:pt x="8572" y="0"/>
                </a:moveTo>
                <a:lnTo>
                  <a:pt x="104" y="0"/>
                </a:lnTo>
                <a:lnTo>
                  <a:pt x="20" y="5892"/>
                </a:lnTo>
                <a:lnTo>
                  <a:pt x="0" y="36096"/>
                </a:lnTo>
                <a:lnTo>
                  <a:pt x="952" y="40257"/>
                </a:lnTo>
                <a:lnTo>
                  <a:pt x="2540" y="44936"/>
                </a:lnTo>
                <a:lnTo>
                  <a:pt x="4550" y="49960"/>
                </a:lnTo>
                <a:lnTo>
                  <a:pt x="5891" y="54262"/>
                </a:lnTo>
                <a:lnTo>
                  <a:pt x="6785" y="58082"/>
                </a:lnTo>
                <a:lnTo>
                  <a:pt x="7380" y="61582"/>
                </a:lnTo>
                <a:lnTo>
                  <a:pt x="8730" y="65820"/>
                </a:lnTo>
                <a:lnTo>
                  <a:pt x="10583" y="70550"/>
                </a:lnTo>
                <a:lnTo>
                  <a:pt x="12770" y="75608"/>
                </a:lnTo>
                <a:lnTo>
                  <a:pt x="15181" y="79933"/>
                </a:lnTo>
                <a:lnTo>
                  <a:pt x="17740" y="83769"/>
                </a:lnTo>
                <a:lnTo>
                  <a:pt x="20399" y="87279"/>
                </a:lnTo>
                <a:lnTo>
                  <a:pt x="22172" y="91524"/>
                </a:lnTo>
                <a:lnTo>
                  <a:pt x="23354" y="96258"/>
                </a:lnTo>
                <a:lnTo>
                  <a:pt x="24141" y="101320"/>
                </a:lnTo>
                <a:lnTo>
                  <a:pt x="25619" y="106599"/>
                </a:lnTo>
                <a:lnTo>
                  <a:pt x="27557" y="112024"/>
                </a:lnTo>
                <a:lnTo>
                  <a:pt x="29801" y="117545"/>
                </a:lnTo>
                <a:lnTo>
                  <a:pt x="31297" y="122179"/>
                </a:lnTo>
                <a:lnTo>
                  <a:pt x="32295" y="126220"/>
                </a:lnTo>
                <a:lnTo>
                  <a:pt x="32960" y="129867"/>
                </a:lnTo>
                <a:lnTo>
                  <a:pt x="34356" y="134203"/>
                </a:lnTo>
                <a:lnTo>
                  <a:pt x="36238" y="138999"/>
                </a:lnTo>
                <a:lnTo>
                  <a:pt x="38446" y="144101"/>
                </a:lnTo>
                <a:lnTo>
                  <a:pt x="39918" y="148455"/>
                </a:lnTo>
                <a:lnTo>
                  <a:pt x="40899" y="152310"/>
                </a:lnTo>
                <a:lnTo>
                  <a:pt x="41554" y="155833"/>
                </a:lnTo>
                <a:lnTo>
                  <a:pt x="42943" y="159134"/>
                </a:lnTo>
                <a:lnTo>
                  <a:pt x="44821" y="162287"/>
                </a:lnTo>
                <a:lnTo>
                  <a:pt x="47025" y="165341"/>
                </a:lnTo>
                <a:lnTo>
                  <a:pt x="48495" y="168330"/>
                </a:lnTo>
                <a:lnTo>
                  <a:pt x="49475" y="171275"/>
                </a:lnTo>
                <a:lnTo>
                  <a:pt x="50563" y="177088"/>
                </a:lnTo>
                <a:lnTo>
                  <a:pt x="51048" y="182846"/>
                </a:lnTo>
                <a:lnTo>
                  <a:pt x="51263" y="188580"/>
                </a:lnTo>
                <a:lnTo>
                  <a:pt x="51412" y="196990"/>
                </a:lnTo>
                <a:lnTo>
                  <a:pt x="51434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014"/>
          <p:cNvSpPr/>
          <p:nvPr/>
        </p:nvSpPr>
        <p:spPr>
          <a:xfrm>
            <a:off x="6003642" y="3154680"/>
            <a:ext cx="162809" cy="231414"/>
          </a:xfrm>
          <a:custGeom>
            <a:avLst/>
            <a:gdLst/>
            <a:ahLst/>
            <a:cxnLst/>
            <a:rect l="0" t="0" r="0" b="0"/>
            <a:pathLst>
              <a:path w="162809" h="231414">
                <a:moveTo>
                  <a:pt x="34255" y="17145"/>
                </a:moveTo>
                <a:lnTo>
                  <a:pt x="34255" y="8925"/>
                </a:lnTo>
                <a:lnTo>
                  <a:pt x="34255" y="21352"/>
                </a:lnTo>
                <a:lnTo>
                  <a:pt x="33303" y="23759"/>
                </a:lnTo>
                <a:lnTo>
                  <a:pt x="29704" y="28974"/>
                </a:lnTo>
                <a:lnTo>
                  <a:pt x="28363" y="32651"/>
                </a:lnTo>
                <a:lnTo>
                  <a:pt x="27470" y="37007"/>
                </a:lnTo>
                <a:lnTo>
                  <a:pt x="26874" y="41816"/>
                </a:lnTo>
                <a:lnTo>
                  <a:pt x="25524" y="45975"/>
                </a:lnTo>
                <a:lnTo>
                  <a:pt x="21485" y="53136"/>
                </a:lnTo>
                <a:lnTo>
                  <a:pt x="16514" y="59493"/>
                </a:lnTo>
                <a:lnTo>
                  <a:pt x="13856" y="62522"/>
                </a:lnTo>
                <a:lnTo>
                  <a:pt x="12083" y="65493"/>
                </a:lnTo>
                <a:lnTo>
                  <a:pt x="10113" y="71336"/>
                </a:lnTo>
                <a:lnTo>
                  <a:pt x="8635" y="75180"/>
                </a:lnTo>
                <a:lnTo>
                  <a:pt x="6698" y="79647"/>
                </a:lnTo>
                <a:lnTo>
                  <a:pt x="4454" y="84530"/>
                </a:lnTo>
                <a:lnTo>
                  <a:pt x="2957" y="88738"/>
                </a:lnTo>
                <a:lnTo>
                  <a:pt x="1295" y="95954"/>
                </a:lnTo>
                <a:lnTo>
                  <a:pt x="852" y="100164"/>
                </a:lnTo>
                <a:lnTo>
                  <a:pt x="556" y="104876"/>
                </a:lnTo>
                <a:lnTo>
                  <a:pt x="227" y="114239"/>
                </a:lnTo>
                <a:lnTo>
                  <a:pt x="43" y="125817"/>
                </a:lnTo>
                <a:lnTo>
                  <a:pt x="0" y="135611"/>
                </a:lnTo>
                <a:lnTo>
                  <a:pt x="941" y="139937"/>
                </a:lnTo>
                <a:lnTo>
                  <a:pt x="2520" y="143774"/>
                </a:lnTo>
                <a:lnTo>
                  <a:pt x="4526" y="147284"/>
                </a:lnTo>
                <a:lnTo>
                  <a:pt x="5863" y="151529"/>
                </a:lnTo>
                <a:lnTo>
                  <a:pt x="6755" y="156264"/>
                </a:lnTo>
                <a:lnTo>
                  <a:pt x="7349" y="161326"/>
                </a:lnTo>
                <a:lnTo>
                  <a:pt x="7745" y="165653"/>
                </a:lnTo>
                <a:lnTo>
                  <a:pt x="8010" y="169490"/>
                </a:lnTo>
                <a:lnTo>
                  <a:pt x="8186" y="173001"/>
                </a:lnTo>
                <a:lnTo>
                  <a:pt x="9255" y="177246"/>
                </a:lnTo>
                <a:lnTo>
                  <a:pt x="10921" y="181982"/>
                </a:lnTo>
                <a:lnTo>
                  <a:pt x="12984" y="187043"/>
                </a:lnTo>
                <a:lnTo>
                  <a:pt x="15312" y="191371"/>
                </a:lnTo>
                <a:lnTo>
                  <a:pt x="17816" y="195208"/>
                </a:lnTo>
                <a:lnTo>
                  <a:pt x="20439" y="198718"/>
                </a:lnTo>
                <a:lnTo>
                  <a:pt x="23139" y="202012"/>
                </a:lnTo>
                <a:lnTo>
                  <a:pt x="25892" y="205159"/>
                </a:lnTo>
                <a:lnTo>
                  <a:pt x="28680" y="208210"/>
                </a:lnTo>
                <a:lnTo>
                  <a:pt x="30538" y="211197"/>
                </a:lnTo>
                <a:lnTo>
                  <a:pt x="32603" y="217055"/>
                </a:lnTo>
                <a:lnTo>
                  <a:pt x="36061" y="222834"/>
                </a:lnTo>
                <a:lnTo>
                  <a:pt x="38316" y="225708"/>
                </a:lnTo>
                <a:lnTo>
                  <a:pt x="40773" y="227624"/>
                </a:lnTo>
                <a:lnTo>
                  <a:pt x="43363" y="228902"/>
                </a:lnTo>
                <a:lnTo>
                  <a:pt x="46042" y="229754"/>
                </a:lnTo>
                <a:lnTo>
                  <a:pt x="49733" y="230322"/>
                </a:lnTo>
                <a:lnTo>
                  <a:pt x="54099" y="230700"/>
                </a:lnTo>
                <a:lnTo>
                  <a:pt x="63077" y="231121"/>
                </a:lnTo>
                <a:lnTo>
                  <a:pt x="70242" y="231308"/>
                </a:lnTo>
                <a:lnTo>
                  <a:pt x="79631" y="231413"/>
                </a:lnTo>
                <a:lnTo>
                  <a:pt x="83556" y="230475"/>
                </a:lnTo>
                <a:lnTo>
                  <a:pt x="88078" y="228897"/>
                </a:lnTo>
                <a:lnTo>
                  <a:pt x="92997" y="226893"/>
                </a:lnTo>
                <a:lnTo>
                  <a:pt x="97229" y="224604"/>
                </a:lnTo>
                <a:lnTo>
                  <a:pt x="101003" y="222126"/>
                </a:lnTo>
                <a:lnTo>
                  <a:pt x="104471" y="219522"/>
                </a:lnTo>
                <a:lnTo>
                  <a:pt x="107736" y="216832"/>
                </a:lnTo>
                <a:lnTo>
                  <a:pt x="110865" y="214088"/>
                </a:lnTo>
                <a:lnTo>
                  <a:pt x="113903" y="211305"/>
                </a:lnTo>
                <a:lnTo>
                  <a:pt x="119819" y="205673"/>
                </a:lnTo>
                <a:lnTo>
                  <a:pt x="122730" y="202838"/>
                </a:lnTo>
                <a:lnTo>
                  <a:pt x="125623" y="199043"/>
                </a:lnTo>
                <a:lnTo>
                  <a:pt x="128505" y="194607"/>
                </a:lnTo>
                <a:lnTo>
                  <a:pt x="131378" y="189746"/>
                </a:lnTo>
                <a:lnTo>
                  <a:pt x="134246" y="185552"/>
                </a:lnTo>
                <a:lnTo>
                  <a:pt x="137111" y="181804"/>
                </a:lnTo>
                <a:lnTo>
                  <a:pt x="139974" y="178352"/>
                </a:lnTo>
                <a:lnTo>
                  <a:pt x="142834" y="174146"/>
                </a:lnTo>
                <a:lnTo>
                  <a:pt x="145693" y="169438"/>
                </a:lnTo>
                <a:lnTo>
                  <a:pt x="148552" y="164393"/>
                </a:lnTo>
                <a:lnTo>
                  <a:pt x="150458" y="159125"/>
                </a:lnTo>
                <a:lnTo>
                  <a:pt x="151729" y="153708"/>
                </a:lnTo>
                <a:lnTo>
                  <a:pt x="152576" y="148192"/>
                </a:lnTo>
                <a:lnTo>
                  <a:pt x="154093" y="142609"/>
                </a:lnTo>
                <a:lnTo>
                  <a:pt x="156057" y="136983"/>
                </a:lnTo>
                <a:lnTo>
                  <a:pt x="158319" y="131327"/>
                </a:lnTo>
                <a:lnTo>
                  <a:pt x="159827" y="126603"/>
                </a:lnTo>
                <a:lnTo>
                  <a:pt x="160832" y="122502"/>
                </a:lnTo>
                <a:lnTo>
                  <a:pt x="161502" y="118815"/>
                </a:lnTo>
                <a:lnTo>
                  <a:pt x="161949" y="114453"/>
                </a:lnTo>
                <a:lnTo>
                  <a:pt x="162247" y="109639"/>
                </a:lnTo>
                <a:lnTo>
                  <a:pt x="162578" y="99211"/>
                </a:lnTo>
                <a:lnTo>
                  <a:pt x="162808" y="71332"/>
                </a:lnTo>
                <a:lnTo>
                  <a:pt x="161867" y="66604"/>
                </a:lnTo>
                <a:lnTo>
                  <a:pt x="160287" y="62500"/>
                </a:lnTo>
                <a:lnTo>
                  <a:pt x="156944" y="55400"/>
                </a:lnTo>
                <a:lnTo>
                  <a:pt x="155459" y="49069"/>
                </a:lnTo>
                <a:lnTo>
                  <a:pt x="152258" y="43081"/>
                </a:lnTo>
                <a:lnTo>
                  <a:pt x="147661" y="37244"/>
                </a:lnTo>
                <a:lnTo>
                  <a:pt x="145102" y="34354"/>
                </a:lnTo>
                <a:lnTo>
                  <a:pt x="142443" y="31475"/>
                </a:lnTo>
                <a:lnTo>
                  <a:pt x="138765" y="28603"/>
                </a:lnTo>
                <a:lnTo>
                  <a:pt x="134408" y="25736"/>
                </a:lnTo>
                <a:lnTo>
                  <a:pt x="129599" y="22873"/>
                </a:lnTo>
                <a:lnTo>
                  <a:pt x="125440" y="20011"/>
                </a:lnTo>
                <a:lnTo>
                  <a:pt x="121715" y="17150"/>
                </a:lnTo>
                <a:lnTo>
                  <a:pt x="118280" y="14291"/>
                </a:lnTo>
                <a:lnTo>
                  <a:pt x="115036" y="12385"/>
                </a:lnTo>
                <a:lnTo>
                  <a:pt x="111922" y="11114"/>
                </a:lnTo>
                <a:lnTo>
                  <a:pt x="108893" y="10266"/>
                </a:lnTo>
                <a:lnTo>
                  <a:pt x="104969" y="9702"/>
                </a:lnTo>
                <a:lnTo>
                  <a:pt x="100448" y="9325"/>
                </a:lnTo>
                <a:lnTo>
                  <a:pt x="91296" y="8907"/>
                </a:lnTo>
                <a:lnTo>
                  <a:pt x="84055" y="8721"/>
                </a:lnTo>
                <a:lnTo>
                  <a:pt x="80790" y="7719"/>
                </a:lnTo>
                <a:lnTo>
                  <a:pt x="77661" y="6098"/>
                </a:lnTo>
                <a:lnTo>
                  <a:pt x="74622" y="4065"/>
                </a:lnTo>
                <a:lnTo>
                  <a:pt x="71644" y="2710"/>
                </a:lnTo>
                <a:lnTo>
                  <a:pt x="68706" y="1806"/>
                </a:lnTo>
                <a:lnTo>
                  <a:pt x="599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015"/>
          <p:cNvSpPr/>
          <p:nvPr/>
        </p:nvSpPr>
        <p:spPr>
          <a:xfrm>
            <a:off x="6157912" y="3043237"/>
            <a:ext cx="231296" cy="445771"/>
          </a:xfrm>
          <a:custGeom>
            <a:avLst/>
            <a:gdLst/>
            <a:ahLst/>
            <a:cxnLst/>
            <a:rect l="0" t="0" r="0" b="0"/>
            <a:pathLst>
              <a:path w="231296" h="445771">
                <a:moveTo>
                  <a:pt x="0" y="0"/>
                </a:moveTo>
                <a:lnTo>
                  <a:pt x="17321" y="0"/>
                </a:lnTo>
                <a:lnTo>
                  <a:pt x="22025" y="953"/>
                </a:lnTo>
                <a:lnTo>
                  <a:pt x="27066" y="2540"/>
                </a:lnTo>
                <a:lnTo>
                  <a:pt x="32332" y="4551"/>
                </a:lnTo>
                <a:lnTo>
                  <a:pt x="45802" y="9325"/>
                </a:lnTo>
                <a:lnTo>
                  <a:pt x="53394" y="11932"/>
                </a:lnTo>
                <a:lnTo>
                  <a:pt x="60361" y="14622"/>
                </a:lnTo>
                <a:lnTo>
                  <a:pt x="66911" y="17368"/>
                </a:lnTo>
                <a:lnTo>
                  <a:pt x="73182" y="20151"/>
                </a:lnTo>
                <a:lnTo>
                  <a:pt x="80221" y="22959"/>
                </a:lnTo>
                <a:lnTo>
                  <a:pt x="95661" y="28619"/>
                </a:lnTo>
                <a:lnTo>
                  <a:pt x="120419" y="37161"/>
                </a:lnTo>
                <a:lnTo>
                  <a:pt x="128857" y="40966"/>
                </a:lnTo>
                <a:lnTo>
                  <a:pt x="137339" y="45408"/>
                </a:lnTo>
                <a:lnTo>
                  <a:pt x="145852" y="50275"/>
                </a:lnTo>
                <a:lnTo>
                  <a:pt x="153432" y="55424"/>
                </a:lnTo>
                <a:lnTo>
                  <a:pt x="160391" y="60762"/>
                </a:lnTo>
                <a:lnTo>
                  <a:pt x="166935" y="66226"/>
                </a:lnTo>
                <a:lnTo>
                  <a:pt x="173202" y="71773"/>
                </a:lnTo>
                <a:lnTo>
                  <a:pt x="185246" y="83017"/>
                </a:lnTo>
                <a:lnTo>
                  <a:pt x="202737" y="100057"/>
                </a:lnTo>
                <a:lnTo>
                  <a:pt x="207548" y="106709"/>
                </a:lnTo>
                <a:lnTo>
                  <a:pt x="211708" y="114002"/>
                </a:lnTo>
                <a:lnTo>
                  <a:pt x="215434" y="121722"/>
                </a:lnTo>
                <a:lnTo>
                  <a:pt x="218870" y="130677"/>
                </a:lnTo>
                <a:lnTo>
                  <a:pt x="222113" y="140458"/>
                </a:lnTo>
                <a:lnTo>
                  <a:pt x="225228" y="150789"/>
                </a:lnTo>
                <a:lnTo>
                  <a:pt x="227305" y="160533"/>
                </a:lnTo>
                <a:lnTo>
                  <a:pt x="228689" y="169887"/>
                </a:lnTo>
                <a:lnTo>
                  <a:pt x="229612" y="178981"/>
                </a:lnTo>
                <a:lnTo>
                  <a:pt x="230227" y="188853"/>
                </a:lnTo>
                <a:lnTo>
                  <a:pt x="230911" y="209983"/>
                </a:lnTo>
                <a:lnTo>
                  <a:pt x="231295" y="238747"/>
                </a:lnTo>
                <a:lnTo>
                  <a:pt x="230397" y="248700"/>
                </a:lnTo>
                <a:lnTo>
                  <a:pt x="228846" y="259145"/>
                </a:lnTo>
                <a:lnTo>
                  <a:pt x="226859" y="269918"/>
                </a:lnTo>
                <a:lnTo>
                  <a:pt x="224582" y="279958"/>
                </a:lnTo>
                <a:lnTo>
                  <a:pt x="222111" y="289509"/>
                </a:lnTo>
                <a:lnTo>
                  <a:pt x="219512" y="298733"/>
                </a:lnTo>
                <a:lnTo>
                  <a:pt x="215874" y="307741"/>
                </a:lnTo>
                <a:lnTo>
                  <a:pt x="211543" y="316603"/>
                </a:lnTo>
                <a:lnTo>
                  <a:pt x="206751" y="325369"/>
                </a:lnTo>
                <a:lnTo>
                  <a:pt x="202604" y="334070"/>
                </a:lnTo>
                <a:lnTo>
                  <a:pt x="198887" y="342728"/>
                </a:lnTo>
                <a:lnTo>
                  <a:pt x="195457" y="351358"/>
                </a:lnTo>
                <a:lnTo>
                  <a:pt x="189105" y="368567"/>
                </a:lnTo>
                <a:lnTo>
                  <a:pt x="186077" y="377156"/>
                </a:lnTo>
                <a:lnTo>
                  <a:pt x="182154" y="384787"/>
                </a:lnTo>
                <a:lnTo>
                  <a:pt x="177633" y="391780"/>
                </a:lnTo>
                <a:lnTo>
                  <a:pt x="172715" y="398347"/>
                </a:lnTo>
                <a:lnTo>
                  <a:pt x="168484" y="403677"/>
                </a:lnTo>
                <a:lnTo>
                  <a:pt x="164710" y="408183"/>
                </a:lnTo>
                <a:lnTo>
                  <a:pt x="161242" y="412140"/>
                </a:lnTo>
                <a:lnTo>
                  <a:pt x="157025" y="416682"/>
                </a:lnTo>
                <a:lnTo>
                  <a:pt x="140152" y="434120"/>
                </a:lnTo>
                <a:lnTo>
                  <a:pt x="130042" y="444309"/>
                </a:lnTo>
                <a:lnTo>
                  <a:pt x="128604" y="444796"/>
                </a:lnTo>
                <a:lnTo>
                  <a:pt x="126694" y="445121"/>
                </a:lnTo>
                <a:lnTo>
                  <a:pt x="120015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016"/>
          <p:cNvSpPr/>
          <p:nvPr/>
        </p:nvSpPr>
        <p:spPr>
          <a:xfrm>
            <a:off x="6646544" y="3248977"/>
            <a:ext cx="197169" cy="1"/>
          </a:xfrm>
          <a:custGeom>
            <a:avLst/>
            <a:gdLst/>
            <a:ahLst/>
            <a:cxnLst/>
            <a:rect l="0" t="0" r="0" b="0"/>
            <a:pathLst>
              <a:path w="197169" h="1">
                <a:moveTo>
                  <a:pt x="0" y="0"/>
                </a:move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017"/>
          <p:cNvSpPr/>
          <p:nvPr/>
        </p:nvSpPr>
        <p:spPr>
          <a:xfrm>
            <a:off x="6938055" y="3130156"/>
            <a:ext cx="170863" cy="255576"/>
          </a:xfrm>
          <a:custGeom>
            <a:avLst/>
            <a:gdLst/>
            <a:ahLst/>
            <a:cxnLst/>
            <a:rect l="0" t="0" r="0" b="0"/>
            <a:pathLst>
              <a:path w="170863" h="255576">
                <a:moveTo>
                  <a:pt x="111397" y="15951"/>
                </a:moveTo>
                <a:lnTo>
                  <a:pt x="111397" y="7410"/>
                </a:lnTo>
                <a:lnTo>
                  <a:pt x="106846" y="2837"/>
                </a:lnTo>
                <a:lnTo>
                  <a:pt x="104553" y="1493"/>
                </a:lnTo>
                <a:lnTo>
                  <a:pt x="99465" y="0"/>
                </a:lnTo>
                <a:lnTo>
                  <a:pt x="95823" y="555"/>
                </a:lnTo>
                <a:lnTo>
                  <a:pt x="91489" y="1877"/>
                </a:lnTo>
                <a:lnTo>
                  <a:pt x="86695" y="3711"/>
                </a:lnTo>
                <a:lnTo>
                  <a:pt x="82547" y="4933"/>
                </a:lnTo>
                <a:lnTo>
                  <a:pt x="78829" y="5748"/>
                </a:lnTo>
                <a:lnTo>
                  <a:pt x="75398" y="6292"/>
                </a:lnTo>
                <a:lnTo>
                  <a:pt x="71205" y="6654"/>
                </a:lnTo>
                <a:lnTo>
                  <a:pt x="66505" y="6896"/>
                </a:lnTo>
                <a:lnTo>
                  <a:pt x="61466" y="7056"/>
                </a:lnTo>
                <a:lnTo>
                  <a:pt x="57155" y="8116"/>
                </a:lnTo>
                <a:lnTo>
                  <a:pt x="53328" y="9775"/>
                </a:lnTo>
                <a:lnTo>
                  <a:pt x="49824" y="11834"/>
                </a:lnTo>
                <a:lnTo>
                  <a:pt x="45584" y="14159"/>
                </a:lnTo>
                <a:lnTo>
                  <a:pt x="35792" y="19282"/>
                </a:lnTo>
                <a:lnTo>
                  <a:pt x="31466" y="21029"/>
                </a:lnTo>
                <a:lnTo>
                  <a:pt x="27630" y="22194"/>
                </a:lnTo>
                <a:lnTo>
                  <a:pt x="24120" y="22970"/>
                </a:lnTo>
                <a:lnTo>
                  <a:pt x="20827" y="24441"/>
                </a:lnTo>
                <a:lnTo>
                  <a:pt x="17680" y="26374"/>
                </a:lnTo>
                <a:lnTo>
                  <a:pt x="14629" y="28614"/>
                </a:lnTo>
                <a:lnTo>
                  <a:pt x="11642" y="31061"/>
                </a:lnTo>
                <a:lnTo>
                  <a:pt x="8699" y="33644"/>
                </a:lnTo>
                <a:lnTo>
                  <a:pt x="5784" y="36319"/>
                </a:lnTo>
                <a:lnTo>
                  <a:pt x="3841" y="39055"/>
                </a:lnTo>
                <a:lnTo>
                  <a:pt x="1682" y="44634"/>
                </a:lnTo>
                <a:lnTo>
                  <a:pt x="723" y="50289"/>
                </a:lnTo>
                <a:lnTo>
                  <a:pt x="296" y="55978"/>
                </a:lnTo>
                <a:lnTo>
                  <a:pt x="106" y="61681"/>
                </a:lnTo>
                <a:lnTo>
                  <a:pt x="0" y="70246"/>
                </a:lnTo>
                <a:lnTo>
                  <a:pt x="937" y="73103"/>
                </a:lnTo>
                <a:lnTo>
                  <a:pt x="4518" y="78817"/>
                </a:lnTo>
                <a:lnTo>
                  <a:pt x="6745" y="84531"/>
                </a:lnTo>
                <a:lnTo>
                  <a:pt x="7339" y="87389"/>
                </a:lnTo>
                <a:lnTo>
                  <a:pt x="8688" y="89294"/>
                </a:lnTo>
                <a:lnTo>
                  <a:pt x="10539" y="90564"/>
                </a:lnTo>
                <a:lnTo>
                  <a:pt x="12726" y="91410"/>
                </a:lnTo>
                <a:lnTo>
                  <a:pt x="16089" y="92927"/>
                </a:lnTo>
                <a:lnTo>
                  <a:pt x="24906" y="97153"/>
                </a:lnTo>
                <a:lnTo>
                  <a:pt x="28971" y="99613"/>
                </a:lnTo>
                <a:lnTo>
                  <a:pt x="32634" y="102206"/>
                </a:lnTo>
                <a:lnTo>
                  <a:pt x="36029" y="104887"/>
                </a:lnTo>
                <a:lnTo>
                  <a:pt x="40197" y="107626"/>
                </a:lnTo>
                <a:lnTo>
                  <a:pt x="44880" y="110406"/>
                </a:lnTo>
                <a:lnTo>
                  <a:pt x="49908" y="113211"/>
                </a:lnTo>
                <a:lnTo>
                  <a:pt x="60574" y="118868"/>
                </a:lnTo>
                <a:lnTo>
                  <a:pt x="100003" y="138826"/>
                </a:lnTo>
                <a:lnTo>
                  <a:pt x="104753" y="141683"/>
                </a:lnTo>
                <a:lnTo>
                  <a:pt x="108873" y="144540"/>
                </a:lnTo>
                <a:lnTo>
                  <a:pt x="112572" y="147397"/>
                </a:lnTo>
                <a:lnTo>
                  <a:pt x="116943" y="150254"/>
                </a:lnTo>
                <a:lnTo>
                  <a:pt x="121762" y="153112"/>
                </a:lnTo>
                <a:lnTo>
                  <a:pt x="126880" y="155969"/>
                </a:lnTo>
                <a:lnTo>
                  <a:pt x="137646" y="161684"/>
                </a:lnTo>
                <a:lnTo>
                  <a:pt x="143184" y="164541"/>
                </a:lnTo>
                <a:lnTo>
                  <a:pt x="147828" y="167399"/>
                </a:lnTo>
                <a:lnTo>
                  <a:pt x="151877" y="170256"/>
                </a:lnTo>
                <a:lnTo>
                  <a:pt x="155529" y="173114"/>
                </a:lnTo>
                <a:lnTo>
                  <a:pt x="158916" y="175971"/>
                </a:lnTo>
                <a:lnTo>
                  <a:pt x="162126" y="178829"/>
                </a:lnTo>
                <a:lnTo>
                  <a:pt x="165219" y="181686"/>
                </a:lnTo>
                <a:lnTo>
                  <a:pt x="167281" y="184544"/>
                </a:lnTo>
                <a:lnTo>
                  <a:pt x="169572" y="190259"/>
                </a:lnTo>
                <a:lnTo>
                  <a:pt x="170590" y="195973"/>
                </a:lnTo>
                <a:lnTo>
                  <a:pt x="170862" y="198831"/>
                </a:lnTo>
                <a:lnTo>
                  <a:pt x="170090" y="201689"/>
                </a:lnTo>
                <a:lnTo>
                  <a:pt x="166693" y="207404"/>
                </a:lnTo>
                <a:lnTo>
                  <a:pt x="162008" y="213119"/>
                </a:lnTo>
                <a:lnTo>
                  <a:pt x="156750" y="219786"/>
                </a:lnTo>
                <a:lnTo>
                  <a:pt x="154015" y="224231"/>
                </a:lnTo>
                <a:lnTo>
                  <a:pt x="151240" y="229099"/>
                </a:lnTo>
                <a:lnTo>
                  <a:pt x="147484" y="233298"/>
                </a:lnTo>
                <a:lnTo>
                  <a:pt x="143075" y="237049"/>
                </a:lnTo>
                <a:lnTo>
                  <a:pt x="138230" y="240502"/>
                </a:lnTo>
                <a:lnTo>
                  <a:pt x="133096" y="242804"/>
                </a:lnTo>
                <a:lnTo>
                  <a:pt x="127768" y="244339"/>
                </a:lnTo>
                <a:lnTo>
                  <a:pt x="122311" y="245362"/>
                </a:lnTo>
                <a:lnTo>
                  <a:pt x="117721" y="246997"/>
                </a:lnTo>
                <a:lnTo>
                  <a:pt x="113708" y="249039"/>
                </a:lnTo>
                <a:lnTo>
                  <a:pt x="110080" y="251353"/>
                </a:lnTo>
                <a:lnTo>
                  <a:pt x="105756" y="252896"/>
                </a:lnTo>
                <a:lnTo>
                  <a:pt x="100969" y="253924"/>
                </a:lnTo>
                <a:lnTo>
                  <a:pt x="95873" y="254610"/>
                </a:lnTo>
                <a:lnTo>
                  <a:pt x="91522" y="255067"/>
                </a:lnTo>
                <a:lnTo>
                  <a:pt x="87670" y="255372"/>
                </a:lnTo>
                <a:lnTo>
                  <a:pt x="84149" y="255575"/>
                </a:lnTo>
                <a:lnTo>
                  <a:pt x="80849" y="254758"/>
                </a:lnTo>
                <a:lnTo>
                  <a:pt x="77697" y="253261"/>
                </a:lnTo>
                <a:lnTo>
                  <a:pt x="74643" y="251310"/>
                </a:lnTo>
                <a:lnTo>
                  <a:pt x="71654" y="249057"/>
                </a:lnTo>
                <a:lnTo>
                  <a:pt x="68709" y="246603"/>
                </a:lnTo>
                <a:lnTo>
                  <a:pt x="65794" y="244014"/>
                </a:lnTo>
                <a:lnTo>
                  <a:pt x="60013" y="238597"/>
                </a:lnTo>
                <a:lnTo>
                  <a:pt x="48543" y="227359"/>
                </a:lnTo>
                <a:lnTo>
                  <a:pt x="46634" y="223565"/>
                </a:lnTo>
                <a:lnTo>
                  <a:pt x="45362" y="219130"/>
                </a:lnTo>
                <a:lnTo>
                  <a:pt x="44514" y="214269"/>
                </a:lnTo>
                <a:lnTo>
                  <a:pt x="43949" y="209123"/>
                </a:lnTo>
                <a:lnTo>
                  <a:pt x="43571" y="203787"/>
                </a:lnTo>
                <a:lnTo>
                  <a:pt x="43320" y="198325"/>
                </a:lnTo>
                <a:lnTo>
                  <a:pt x="43040" y="187176"/>
                </a:lnTo>
                <a:lnTo>
                  <a:pt x="42966" y="181536"/>
                </a:lnTo>
                <a:lnTo>
                  <a:pt x="43869" y="175871"/>
                </a:lnTo>
                <a:lnTo>
                  <a:pt x="45423" y="170190"/>
                </a:lnTo>
                <a:lnTo>
                  <a:pt x="47412" y="164497"/>
                </a:lnTo>
                <a:lnTo>
                  <a:pt x="49691" y="158796"/>
                </a:lnTo>
                <a:lnTo>
                  <a:pt x="52162" y="153092"/>
                </a:lnTo>
                <a:lnTo>
                  <a:pt x="54762" y="147383"/>
                </a:lnTo>
                <a:lnTo>
                  <a:pt x="58400" y="141672"/>
                </a:lnTo>
                <a:lnTo>
                  <a:pt x="62731" y="135960"/>
                </a:lnTo>
                <a:lnTo>
                  <a:pt x="67523" y="130247"/>
                </a:lnTo>
                <a:lnTo>
                  <a:pt x="71670" y="123581"/>
                </a:lnTo>
                <a:lnTo>
                  <a:pt x="75388" y="116279"/>
                </a:lnTo>
                <a:lnTo>
                  <a:pt x="82058" y="101499"/>
                </a:lnTo>
                <a:lnTo>
                  <a:pt x="88197" y="88580"/>
                </a:lnTo>
                <a:lnTo>
                  <a:pt x="92120" y="83420"/>
                </a:lnTo>
                <a:lnTo>
                  <a:pt x="96641" y="79028"/>
                </a:lnTo>
                <a:lnTo>
                  <a:pt x="101559" y="75147"/>
                </a:lnTo>
                <a:lnTo>
                  <a:pt x="104839" y="70655"/>
                </a:lnTo>
                <a:lnTo>
                  <a:pt x="107025" y="65756"/>
                </a:lnTo>
                <a:lnTo>
                  <a:pt x="108483" y="60584"/>
                </a:lnTo>
                <a:lnTo>
                  <a:pt x="110407" y="56184"/>
                </a:lnTo>
                <a:lnTo>
                  <a:pt x="115085" y="48755"/>
                </a:lnTo>
                <a:lnTo>
                  <a:pt x="117798" y="42278"/>
                </a:lnTo>
                <a:lnTo>
                  <a:pt x="119004" y="36224"/>
                </a:lnTo>
                <a:lnTo>
                  <a:pt x="119541" y="30359"/>
                </a:lnTo>
                <a:lnTo>
                  <a:pt x="118732" y="28414"/>
                </a:lnTo>
                <a:lnTo>
                  <a:pt x="117239" y="27117"/>
                </a:lnTo>
                <a:lnTo>
                  <a:pt x="115292" y="26253"/>
                </a:lnTo>
                <a:lnTo>
                  <a:pt x="110588" y="22752"/>
                </a:lnTo>
                <a:lnTo>
                  <a:pt x="104358" y="17294"/>
                </a:lnTo>
                <a:lnTo>
                  <a:pt x="100966" y="14008"/>
                </a:lnTo>
                <a:lnTo>
                  <a:pt x="94252" y="73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018"/>
          <p:cNvSpPr/>
          <p:nvPr/>
        </p:nvSpPr>
        <p:spPr>
          <a:xfrm>
            <a:off x="7204250" y="3068955"/>
            <a:ext cx="136668" cy="368618"/>
          </a:xfrm>
          <a:custGeom>
            <a:avLst/>
            <a:gdLst/>
            <a:ahLst/>
            <a:cxnLst/>
            <a:rect l="0" t="0" r="0" b="0"/>
            <a:pathLst>
              <a:path w="136668" h="368618">
                <a:moveTo>
                  <a:pt x="128094" y="0"/>
                </a:moveTo>
                <a:lnTo>
                  <a:pt x="123543" y="4551"/>
                </a:lnTo>
                <a:lnTo>
                  <a:pt x="121250" y="5891"/>
                </a:lnTo>
                <a:lnTo>
                  <a:pt x="118770" y="6785"/>
                </a:lnTo>
                <a:lnTo>
                  <a:pt x="116163" y="7380"/>
                </a:lnTo>
                <a:lnTo>
                  <a:pt x="113473" y="8730"/>
                </a:lnTo>
                <a:lnTo>
                  <a:pt x="110726" y="10582"/>
                </a:lnTo>
                <a:lnTo>
                  <a:pt x="107943" y="12770"/>
                </a:lnTo>
                <a:lnTo>
                  <a:pt x="105135" y="15181"/>
                </a:lnTo>
                <a:lnTo>
                  <a:pt x="102311" y="17740"/>
                </a:lnTo>
                <a:lnTo>
                  <a:pt x="96633" y="23125"/>
                </a:lnTo>
                <a:lnTo>
                  <a:pt x="90934" y="28692"/>
                </a:lnTo>
                <a:lnTo>
                  <a:pt x="88081" y="32463"/>
                </a:lnTo>
                <a:lnTo>
                  <a:pt x="85226" y="36882"/>
                </a:lnTo>
                <a:lnTo>
                  <a:pt x="82371" y="41733"/>
                </a:lnTo>
                <a:lnTo>
                  <a:pt x="79515" y="45919"/>
                </a:lnTo>
                <a:lnTo>
                  <a:pt x="76658" y="49663"/>
                </a:lnTo>
                <a:lnTo>
                  <a:pt x="73801" y="53111"/>
                </a:lnTo>
                <a:lnTo>
                  <a:pt x="70944" y="57315"/>
                </a:lnTo>
                <a:lnTo>
                  <a:pt x="68086" y="62022"/>
                </a:lnTo>
                <a:lnTo>
                  <a:pt x="65229" y="67065"/>
                </a:lnTo>
                <a:lnTo>
                  <a:pt x="61419" y="72333"/>
                </a:lnTo>
                <a:lnTo>
                  <a:pt x="56975" y="77749"/>
                </a:lnTo>
                <a:lnTo>
                  <a:pt x="52106" y="83265"/>
                </a:lnTo>
                <a:lnTo>
                  <a:pt x="47908" y="88847"/>
                </a:lnTo>
                <a:lnTo>
                  <a:pt x="44157" y="94474"/>
                </a:lnTo>
                <a:lnTo>
                  <a:pt x="40704" y="100130"/>
                </a:lnTo>
                <a:lnTo>
                  <a:pt x="37449" y="105806"/>
                </a:lnTo>
                <a:lnTo>
                  <a:pt x="31293" y="117192"/>
                </a:lnTo>
                <a:lnTo>
                  <a:pt x="27922" y="128603"/>
                </a:lnTo>
                <a:lnTo>
                  <a:pt x="25471" y="140024"/>
                </a:lnTo>
                <a:lnTo>
                  <a:pt x="21207" y="151450"/>
                </a:lnTo>
                <a:lnTo>
                  <a:pt x="16137" y="165418"/>
                </a:lnTo>
                <a:lnTo>
                  <a:pt x="13451" y="173144"/>
                </a:lnTo>
                <a:lnTo>
                  <a:pt x="10708" y="180199"/>
                </a:lnTo>
                <a:lnTo>
                  <a:pt x="7927" y="186808"/>
                </a:lnTo>
                <a:lnTo>
                  <a:pt x="5120" y="193118"/>
                </a:lnTo>
                <a:lnTo>
                  <a:pt x="3249" y="199230"/>
                </a:lnTo>
                <a:lnTo>
                  <a:pt x="2002" y="205210"/>
                </a:lnTo>
                <a:lnTo>
                  <a:pt x="1170" y="211102"/>
                </a:lnTo>
                <a:lnTo>
                  <a:pt x="616" y="217887"/>
                </a:lnTo>
                <a:lnTo>
                  <a:pt x="246" y="225268"/>
                </a:lnTo>
                <a:lnTo>
                  <a:pt x="0" y="233046"/>
                </a:lnTo>
                <a:lnTo>
                  <a:pt x="788" y="240136"/>
                </a:lnTo>
                <a:lnTo>
                  <a:pt x="2266" y="246768"/>
                </a:lnTo>
                <a:lnTo>
                  <a:pt x="5495" y="258264"/>
                </a:lnTo>
                <a:lnTo>
                  <a:pt x="6931" y="266549"/>
                </a:lnTo>
                <a:lnTo>
                  <a:pt x="9219" y="271044"/>
                </a:lnTo>
                <a:lnTo>
                  <a:pt x="12649" y="275946"/>
                </a:lnTo>
                <a:lnTo>
                  <a:pt x="16841" y="281119"/>
                </a:lnTo>
                <a:lnTo>
                  <a:pt x="20588" y="285520"/>
                </a:lnTo>
                <a:lnTo>
                  <a:pt x="24039" y="289407"/>
                </a:lnTo>
                <a:lnTo>
                  <a:pt x="30413" y="296265"/>
                </a:lnTo>
                <a:lnTo>
                  <a:pt x="36420" y="302488"/>
                </a:lnTo>
                <a:lnTo>
                  <a:pt x="40309" y="305481"/>
                </a:lnTo>
                <a:lnTo>
                  <a:pt x="44805" y="308429"/>
                </a:lnTo>
                <a:lnTo>
                  <a:pt x="49709" y="311347"/>
                </a:lnTo>
                <a:lnTo>
                  <a:pt x="53930" y="315197"/>
                </a:lnTo>
                <a:lnTo>
                  <a:pt x="57696" y="319669"/>
                </a:lnTo>
                <a:lnTo>
                  <a:pt x="61160" y="324555"/>
                </a:lnTo>
                <a:lnTo>
                  <a:pt x="64421" y="327812"/>
                </a:lnTo>
                <a:lnTo>
                  <a:pt x="67548" y="329984"/>
                </a:lnTo>
                <a:lnTo>
                  <a:pt x="70585" y="331432"/>
                </a:lnTo>
                <a:lnTo>
                  <a:pt x="73563" y="333349"/>
                </a:lnTo>
                <a:lnTo>
                  <a:pt x="76500" y="335580"/>
                </a:lnTo>
                <a:lnTo>
                  <a:pt x="79411" y="338020"/>
                </a:lnTo>
                <a:lnTo>
                  <a:pt x="82304" y="340599"/>
                </a:lnTo>
                <a:lnTo>
                  <a:pt x="88058" y="346005"/>
                </a:lnTo>
                <a:lnTo>
                  <a:pt x="91879" y="348780"/>
                </a:lnTo>
                <a:lnTo>
                  <a:pt x="96331" y="351582"/>
                </a:lnTo>
                <a:lnTo>
                  <a:pt x="101204" y="354403"/>
                </a:lnTo>
                <a:lnTo>
                  <a:pt x="106358" y="356283"/>
                </a:lnTo>
                <a:lnTo>
                  <a:pt x="111698" y="357537"/>
                </a:lnTo>
                <a:lnTo>
                  <a:pt x="117164" y="358373"/>
                </a:lnTo>
                <a:lnTo>
                  <a:pt x="121760" y="358930"/>
                </a:lnTo>
                <a:lnTo>
                  <a:pt x="125777" y="359302"/>
                </a:lnTo>
                <a:lnTo>
                  <a:pt x="129407" y="359549"/>
                </a:lnTo>
                <a:lnTo>
                  <a:pt x="131827" y="360667"/>
                </a:lnTo>
                <a:lnTo>
                  <a:pt x="133440" y="362365"/>
                </a:lnTo>
                <a:lnTo>
                  <a:pt x="136667" y="3686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019"/>
          <p:cNvSpPr/>
          <p:nvPr/>
        </p:nvSpPr>
        <p:spPr>
          <a:xfrm>
            <a:off x="7383780" y="3197542"/>
            <a:ext cx="154305" cy="197169"/>
          </a:xfrm>
          <a:custGeom>
            <a:avLst/>
            <a:gdLst/>
            <a:ahLst/>
            <a:cxnLst/>
            <a:rect l="0" t="0" r="0" b="0"/>
            <a:pathLst>
              <a:path w="154305" h="197169">
                <a:moveTo>
                  <a:pt x="0" y="0"/>
                </a:moveTo>
                <a:lnTo>
                  <a:pt x="12770" y="0"/>
                </a:lnTo>
                <a:lnTo>
                  <a:pt x="14228" y="953"/>
                </a:lnTo>
                <a:lnTo>
                  <a:pt x="15200" y="2540"/>
                </a:lnTo>
                <a:lnTo>
                  <a:pt x="15848" y="4551"/>
                </a:lnTo>
                <a:lnTo>
                  <a:pt x="19109" y="9325"/>
                </a:lnTo>
                <a:lnTo>
                  <a:pt x="23732" y="14622"/>
                </a:lnTo>
                <a:lnTo>
                  <a:pt x="28962" y="20151"/>
                </a:lnTo>
                <a:lnTo>
                  <a:pt x="37263" y="28619"/>
                </a:lnTo>
                <a:lnTo>
                  <a:pt x="40082" y="32415"/>
                </a:lnTo>
                <a:lnTo>
                  <a:pt x="42913" y="36850"/>
                </a:lnTo>
                <a:lnTo>
                  <a:pt x="45754" y="41712"/>
                </a:lnTo>
                <a:lnTo>
                  <a:pt x="48600" y="46858"/>
                </a:lnTo>
                <a:lnTo>
                  <a:pt x="54302" y="57656"/>
                </a:lnTo>
                <a:lnTo>
                  <a:pt x="56203" y="63202"/>
                </a:lnTo>
                <a:lnTo>
                  <a:pt x="57471" y="68805"/>
                </a:lnTo>
                <a:lnTo>
                  <a:pt x="58316" y="74445"/>
                </a:lnTo>
                <a:lnTo>
                  <a:pt x="60785" y="80110"/>
                </a:lnTo>
                <a:lnTo>
                  <a:pt x="64335" y="85792"/>
                </a:lnTo>
                <a:lnTo>
                  <a:pt x="68608" y="91484"/>
                </a:lnTo>
                <a:lnTo>
                  <a:pt x="72409" y="97185"/>
                </a:lnTo>
                <a:lnTo>
                  <a:pt x="75894" y="102890"/>
                </a:lnTo>
                <a:lnTo>
                  <a:pt x="79171" y="108598"/>
                </a:lnTo>
                <a:lnTo>
                  <a:pt x="85352" y="120021"/>
                </a:lnTo>
                <a:lnTo>
                  <a:pt x="88333" y="125734"/>
                </a:lnTo>
                <a:lnTo>
                  <a:pt x="91274" y="130495"/>
                </a:lnTo>
                <a:lnTo>
                  <a:pt x="94186" y="134622"/>
                </a:lnTo>
                <a:lnTo>
                  <a:pt x="97081" y="138326"/>
                </a:lnTo>
                <a:lnTo>
                  <a:pt x="99963" y="141747"/>
                </a:lnTo>
                <a:lnTo>
                  <a:pt x="102837" y="144981"/>
                </a:lnTo>
                <a:lnTo>
                  <a:pt x="108570" y="151114"/>
                </a:lnTo>
                <a:lnTo>
                  <a:pt x="120012" y="162812"/>
                </a:lnTo>
                <a:lnTo>
                  <a:pt x="154304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020"/>
          <p:cNvSpPr/>
          <p:nvPr/>
        </p:nvSpPr>
        <p:spPr>
          <a:xfrm>
            <a:off x="7383780" y="3206114"/>
            <a:ext cx="162878" cy="162879"/>
          </a:xfrm>
          <a:custGeom>
            <a:avLst/>
            <a:gdLst/>
            <a:ahLst/>
            <a:cxnLst/>
            <a:rect l="0" t="0" r="0" b="0"/>
            <a:pathLst>
              <a:path w="162878" h="162879">
                <a:moveTo>
                  <a:pt x="162877" y="0"/>
                </a:moveTo>
                <a:lnTo>
                  <a:pt x="158326" y="4552"/>
                </a:lnTo>
                <a:lnTo>
                  <a:pt x="156033" y="5892"/>
                </a:lnTo>
                <a:lnTo>
                  <a:pt x="150946" y="7381"/>
                </a:lnTo>
                <a:lnTo>
                  <a:pt x="148255" y="9684"/>
                </a:lnTo>
                <a:lnTo>
                  <a:pt x="145509" y="13123"/>
                </a:lnTo>
                <a:lnTo>
                  <a:pt x="142725" y="17322"/>
                </a:lnTo>
                <a:lnTo>
                  <a:pt x="139918" y="22025"/>
                </a:lnTo>
                <a:lnTo>
                  <a:pt x="137094" y="27066"/>
                </a:lnTo>
                <a:lnTo>
                  <a:pt x="134258" y="32332"/>
                </a:lnTo>
                <a:lnTo>
                  <a:pt x="130463" y="36795"/>
                </a:lnTo>
                <a:lnTo>
                  <a:pt x="126028" y="40723"/>
                </a:lnTo>
                <a:lnTo>
                  <a:pt x="121165" y="44293"/>
                </a:lnTo>
                <a:lnTo>
                  <a:pt x="116019" y="48579"/>
                </a:lnTo>
                <a:lnTo>
                  <a:pt x="110684" y="53342"/>
                </a:lnTo>
                <a:lnTo>
                  <a:pt x="105222" y="58421"/>
                </a:lnTo>
                <a:lnTo>
                  <a:pt x="100628" y="63713"/>
                </a:lnTo>
                <a:lnTo>
                  <a:pt x="96613" y="69145"/>
                </a:lnTo>
                <a:lnTo>
                  <a:pt x="92983" y="74672"/>
                </a:lnTo>
                <a:lnTo>
                  <a:pt x="87706" y="81214"/>
                </a:lnTo>
                <a:lnTo>
                  <a:pt x="81331" y="88433"/>
                </a:lnTo>
                <a:lnTo>
                  <a:pt x="74222" y="96103"/>
                </a:lnTo>
                <a:lnTo>
                  <a:pt x="68531" y="103121"/>
                </a:lnTo>
                <a:lnTo>
                  <a:pt x="63785" y="109705"/>
                </a:lnTo>
                <a:lnTo>
                  <a:pt x="59668" y="115999"/>
                </a:lnTo>
                <a:lnTo>
                  <a:pt x="55019" y="121148"/>
                </a:lnTo>
                <a:lnTo>
                  <a:pt x="50014" y="125533"/>
                </a:lnTo>
                <a:lnTo>
                  <a:pt x="44773" y="129409"/>
                </a:lnTo>
                <a:lnTo>
                  <a:pt x="39373" y="133898"/>
                </a:lnTo>
                <a:lnTo>
                  <a:pt x="33869" y="138795"/>
                </a:lnTo>
                <a:lnTo>
                  <a:pt x="23625" y="148364"/>
                </a:lnTo>
                <a:lnTo>
                  <a:pt x="10743" y="160778"/>
                </a:lnTo>
                <a:lnTo>
                  <a:pt x="9067" y="161478"/>
                </a:lnTo>
                <a:lnTo>
                  <a:pt x="4664" y="162256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021"/>
          <p:cNvSpPr/>
          <p:nvPr/>
        </p:nvSpPr>
        <p:spPr>
          <a:xfrm>
            <a:off x="7756031" y="3163252"/>
            <a:ext cx="22085" cy="231459"/>
          </a:xfrm>
          <a:custGeom>
            <a:avLst/>
            <a:gdLst/>
            <a:ahLst/>
            <a:cxnLst/>
            <a:rect l="0" t="0" r="0" b="0"/>
            <a:pathLst>
              <a:path w="22085" h="231459">
                <a:moveTo>
                  <a:pt x="4938" y="0"/>
                </a:moveTo>
                <a:lnTo>
                  <a:pt x="4938" y="36074"/>
                </a:lnTo>
                <a:lnTo>
                  <a:pt x="3986" y="40242"/>
                </a:lnTo>
                <a:lnTo>
                  <a:pt x="2399" y="44925"/>
                </a:lnTo>
                <a:lnTo>
                  <a:pt x="387" y="49953"/>
                </a:lnTo>
                <a:lnTo>
                  <a:pt x="0" y="56162"/>
                </a:lnTo>
                <a:lnTo>
                  <a:pt x="693" y="63159"/>
                </a:lnTo>
                <a:lnTo>
                  <a:pt x="2108" y="70681"/>
                </a:lnTo>
                <a:lnTo>
                  <a:pt x="3051" y="77601"/>
                </a:lnTo>
                <a:lnTo>
                  <a:pt x="3681" y="84119"/>
                </a:lnTo>
                <a:lnTo>
                  <a:pt x="4100" y="90369"/>
                </a:lnTo>
                <a:lnTo>
                  <a:pt x="4380" y="96441"/>
                </a:lnTo>
                <a:lnTo>
                  <a:pt x="4690" y="108268"/>
                </a:lnTo>
                <a:lnTo>
                  <a:pt x="4917" y="150228"/>
                </a:lnTo>
                <a:lnTo>
                  <a:pt x="5877" y="156350"/>
                </a:lnTo>
                <a:lnTo>
                  <a:pt x="7469" y="162336"/>
                </a:lnTo>
                <a:lnTo>
                  <a:pt x="9483" y="168231"/>
                </a:lnTo>
                <a:lnTo>
                  <a:pt x="10825" y="173114"/>
                </a:lnTo>
                <a:lnTo>
                  <a:pt x="11721" y="177322"/>
                </a:lnTo>
                <a:lnTo>
                  <a:pt x="12318" y="181080"/>
                </a:lnTo>
                <a:lnTo>
                  <a:pt x="12715" y="185490"/>
                </a:lnTo>
                <a:lnTo>
                  <a:pt x="12980" y="190335"/>
                </a:lnTo>
                <a:lnTo>
                  <a:pt x="13158" y="195470"/>
                </a:lnTo>
                <a:lnTo>
                  <a:pt x="14228" y="199846"/>
                </a:lnTo>
                <a:lnTo>
                  <a:pt x="15894" y="203716"/>
                </a:lnTo>
                <a:lnTo>
                  <a:pt x="17958" y="207248"/>
                </a:lnTo>
                <a:lnTo>
                  <a:pt x="19333" y="210555"/>
                </a:lnTo>
                <a:lnTo>
                  <a:pt x="20250" y="213713"/>
                </a:lnTo>
                <a:lnTo>
                  <a:pt x="20861" y="216770"/>
                </a:lnTo>
                <a:lnTo>
                  <a:pt x="21540" y="222707"/>
                </a:lnTo>
                <a:lnTo>
                  <a:pt x="22084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022"/>
          <p:cNvSpPr/>
          <p:nvPr/>
        </p:nvSpPr>
        <p:spPr>
          <a:xfrm>
            <a:off x="7658100" y="3257550"/>
            <a:ext cx="222885" cy="25718"/>
          </a:xfrm>
          <a:custGeom>
            <a:avLst/>
            <a:gdLst/>
            <a:ahLst/>
            <a:cxnLst/>
            <a:rect l="0" t="0" r="0" b="0"/>
            <a:pathLst>
              <a:path w="222885" h="25718">
                <a:moveTo>
                  <a:pt x="0" y="25717"/>
                </a:moveTo>
                <a:lnTo>
                  <a:pt x="91206" y="25717"/>
                </a:lnTo>
                <a:lnTo>
                  <a:pt x="96998" y="24765"/>
                </a:lnTo>
                <a:lnTo>
                  <a:pt x="102765" y="23177"/>
                </a:lnTo>
                <a:lnTo>
                  <a:pt x="108515" y="21166"/>
                </a:lnTo>
                <a:lnTo>
                  <a:pt x="114253" y="19825"/>
                </a:lnTo>
                <a:lnTo>
                  <a:pt x="119984" y="18932"/>
                </a:lnTo>
                <a:lnTo>
                  <a:pt x="125710" y="18336"/>
                </a:lnTo>
                <a:lnTo>
                  <a:pt x="132384" y="16986"/>
                </a:lnTo>
                <a:lnTo>
                  <a:pt x="139690" y="15134"/>
                </a:lnTo>
                <a:lnTo>
                  <a:pt x="147419" y="12947"/>
                </a:lnTo>
                <a:lnTo>
                  <a:pt x="154477" y="11488"/>
                </a:lnTo>
                <a:lnTo>
                  <a:pt x="161087" y="10516"/>
                </a:lnTo>
                <a:lnTo>
                  <a:pt x="167399" y="9868"/>
                </a:lnTo>
                <a:lnTo>
                  <a:pt x="173511" y="8483"/>
                </a:lnTo>
                <a:lnTo>
                  <a:pt x="179492" y="6608"/>
                </a:lnTo>
                <a:lnTo>
                  <a:pt x="185384" y="4405"/>
                </a:lnTo>
                <a:lnTo>
                  <a:pt x="191217" y="2937"/>
                </a:lnTo>
                <a:lnTo>
                  <a:pt x="197010" y="1958"/>
                </a:lnTo>
                <a:lnTo>
                  <a:pt x="202777" y="1305"/>
                </a:lnTo>
                <a:lnTo>
                  <a:pt x="207575" y="870"/>
                </a:lnTo>
                <a:lnTo>
                  <a:pt x="211725" y="580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023"/>
          <p:cNvSpPr/>
          <p:nvPr/>
        </p:nvSpPr>
        <p:spPr>
          <a:xfrm>
            <a:off x="7940992" y="3188970"/>
            <a:ext cx="167545" cy="171053"/>
          </a:xfrm>
          <a:custGeom>
            <a:avLst/>
            <a:gdLst/>
            <a:ahLst/>
            <a:cxnLst/>
            <a:rect l="0" t="0" r="0" b="0"/>
            <a:pathLst>
              <a:path w="167545" h="171053">
                <a:moveTo>
                  <a:pt x="34290" y="17144"/>
                </a:moveTo>
                <a:lnTo>
                  <a:pt x="25727" y="17144"/>
                </a:lnTo>
                <a:lnTo>
                  <a:pt x="25720" y="21696"/>
                </a:lnTo>
                <a:lnTo>
                  <a:pt x="24767" y="23989"/>
                </a:lnTo>
                <a:lnTo>
                  <a:pt x="21167" y="29076"/>
                </a:lnTo>
                <a:lnTo>
                  <a:pt x="19827" y="31767"/>
                </a:lnTo>
                <a:lnTo>
                  <a:pt x="18933" y="34513"/>
                </a:lnTo>
                <a:lnTo>
                  <a:pt x="18337" y="37296"/>
                </a:lnTo>
                <a:lnTo>
                  <a:pt x="17940" y="40104"/>
                </a:lnTo>
                <a:lnTo>
                  <a:pt x="17674" y="42928"/>
                </a:lnTo>
                <a:lnTo>
                  <a:pt x="17498" y="45764"/>
                </a:lnTo>
                <a:lnTo>
                  <a:pt x="16428" y="49559"/>
                </a:lnTo>
                <a:lnTo>
                  <a:pt x="14762" y="53994"/>
                </a:lnTo>
                <a:lnTo>
                  <a:pt x="12699" y="58856"/>
                </a:lnTo>
                <a:lnTo>
                  <a:pt x="11324" y="63050"/>
                </a:lnTo>
                <a:lnTo>
                  <a:pt x="10407" y="66798"/>
                </a:lnTo>
                <a:lnTo>
                  <a:pt x="9796" y="70250"/>
                </a:lnTo>
                <a:lnTo>
                  <a:pt x="9387" y="74455"/>
                </a:lnTo>
                <a:lnTo>
                  <a:pt x="9117" y="79165"/>
                </a:lnTo>
                <a:lnTo>
                  <a:pt x="8935" y="84208"/>
                </a:lnTo>
                <a:lnTo>
                  <a:pt x="7862" y="88524"/>
                </a:lnTo>
                <a:lnTo>
                  <a:pt x="6194" y="92353"/>
                </a:lnTo>
                <a:lnTo>
                  <a:pt x="4130" y="95858"/>
                </a:lnTo>
                <a:lnTo>
                  <a:pt x="3706" y="99148"/>
                </a:lnTo>
                <a:lnTo>
                  <a:pt x="4375" y="102294"/>
                </a:lnTo>
                <a:lnTo>
                  <a:pt x="5774" y="105343"/>
                </a:lnTo>
                <a:lnTo>
                  <a:pt x="6707" y="109281"/>
                </a:lnTo>
                <a:lnTo>
                  <a:pt x="7329" y="113812"/>
                </a:lnTo>
                <a:lnTo>
                  <a:pt x="7744" y="118737"/>
                </a:lnTo>
                <a:lnTo>
                  <a:pt x="8973" y="122973"/>
                </a:lnTo>
                <a:lnTo>
                  <a:pt x="10744" y="126749"/>
                </a:lnTo>
                <a:lnTo>
                  <a:pt x="12878" y="130219"/>
                </a:lnTo>
                <a:lnTo>
                  <a:pt x="14301" y="133485"/>
                </a:lnTo>
                <a:lnTo>
                  <a:pt x="15249" y="136615"/>
                </a:lnTo>
                <a:lnTo>
                  <a:pt x="15881" y="139654"/>
                </a:lnTo>
                <a:lnTo>
                  <a:pt x="17255" y="142632"/>
                </a:lnTo>
                <a:lnTo>
                  <a:pt x="19123" y="145571"/>
                </a:lnTo>
                <a:lnTo>
                  <a:pt x="21321" y="148482"/>
                </a:lnTo>
                <a:lnTo>
                  <a:pt x="23740" y="151375"/>
                </a:lnTo>
                <a:lnTo>
                  <a:pt x="26303" y="154257"/>
                </a:lnTo>
                <a:lnTo>
                  <a:pt x="28966" y="157130"/>
                </a:lnTo>
                <a:lnTo>
                  <a:pt x="31693" y="159046"/>
                </a:lnTo>
                <a:lnTo>
                  <a:pt x="34464" y="160323"/>
                </a:lnTo>
                <a:lnTo>
                  <a:pt x="37264" y="161174"/>
                </a:lnTo>
                <a:lnTo>
                  <a:pt x="41034" y="162694"/>
                </a:lnTo>
                <a:lnTo>
                  <a:pt x="45455" y="164660"/>
                </a:lnTo>
                <a:lnTo>
                  <a:pt x="50305" y="166923"/>
                </a:lnTo>
                <a:lnTo>
                  <a:pt x="54492" y="168432"/>
                </a:lnTo>
                <a:lnTo>
                  <a:pt x="58236" y="169438"/>
                </a:lnTo>
                <a:lnTo>
                  <a:pt x="61684" y="170109"/>
                </a:lnTo>
                <a:lnTo>
                  <a:pt x="64935" y="170555"/>
                </a:lnTo>
                <a:lnTo>
                  <a:pt x="68055" y="170853"/>
                </a:lnTo>
                <a:lnTo>
                  <a:pt x="71088" y="171052"/>
                </a:lnTo>
                <a:lnTo>
                  <a:pt x="75014" y="170232"/>
                </a:lnTo>
                <a:lnTo>
                  <a:pt x="79537" y="168733"/>
                </a:lnTo>
                <a:lnTo>
                  <a:pt x="84458" y="166781"/>
                </a:lnTo>
                <a:lnTo>
                  <a:pt x="88689" y="165480"/>
                </a:lnTo>
                <a:lnTo>
                  <a:pt x="92464" y="164612"/>
                </a:lnTo>
                <a:lnTo>
                  <a:pt x="95933" y="164034"/>
                </a:lnTo>
                <a:lnTo>
                  <a:pt x="100150" y="162696"/>
                </a:lnTo>
                <a:lnTo>
                  <a:pt x="104867" y="160851"/>
                </a:lnTo>
                <a:lnTo>
                  <a:pt x="109917" y="158669"/>
                </a:lnTo>
                <a:lnTo>
                  <a:pt x="114235" y="155309"/>
                </a:lnTo>
                <a:lnTo>
                  <a:pt x="118067" y="151164"/>
                </a:lnTo>
                <a:lnTo>
                  <a:pt x="121574" y="146496"/>
                </a:lnTo>
                <a:lnTo>
                  <a:pt x="125817" y="142431"/>
                </a:lnTo>
                <a:lnTo>
                  <a:pt x="130550" y="138769"/>
                </a:lnTo>
                <a:lnTo>
                  <a:pt x="135611" y="135375"/>
                </a:lnTo>
                <a:lnTo>
                  <a:pt x="139938" y="131207"/>
                </a:lnTo>
                <a:lnTo>
                  <a:pt x="143774" y="126524"/>
                </a:lnTo>
                <a:lnTo>
                  <a:pt x="147284" y="121496"/>
                </a:lnTo>
                <a:lnTo>
                  <a:pt x="149625" y="117192"/>
                </a:lnTo>
                <a:lnTo>
                  <a:pt x="151185" y="113371"/>
                </a:lnTo>
                <a:lnTo>
                  <a:pt x="152226" y="109870"/>
                </a:lnTo>
                <a:lnTo>
                  <a:pt x="153871" y="106584"/>
                </a:lnTo>
                <a:lnTo>
                  <a:pt x="155921" y="103441"/>
                </a:lnTo>
                <a:lnTo>
                  <a:pt x="158239" y="100393"/>
                </a:lnTo>
                <a:lnTo>
                  <a:pt x="159785" y="96456"/>
                </a:lnTo>
                <a:lnTo>
                  <a:pt x="160816" y="91927"/>
                </a:lnTo>
                <a:lnTo>
                  <a:pt x="161504" y="87002"/>
                </a:lnTo>
                <a:lnTo>
                  <a:pt x="162914" y="82766"/>
                </a:lnTo>
                <a:lnTo>
                  <a:pt x="164807" y="78990"/>
                </a:lnTo>
                <a:lnTo>
                  <a:pt x="167021" y="75520"/>
                </a:lnTo>
                <a:lnTo>
                  <a:pt x="167544" y="71301"/>
                </a:lnTo>
                <a:lnTo>
                  <a:pt x="166942" y="66584"/>
                </a:lnTo>
                <a:lnTo>
                  <a:pt x="165587" y="61534"/>
                </a:lnTo>
                <a:lnTo>
                  <a:pt x="163731" y="56263"/>
                </a:lnTo>
                <a:lnTo>
                  <a:pt x="161542" y="50843"/>
                </a:lnTo>
                <a:lnTo>
                  <a:pt x="159129" y="45325"/>
                </a:lnTo>
                <a:lnTo>
                  <a:pt x="156568" y="40694"/>
                </a:lnTo>
                <a:lnTo>
                  <a:pt x="153910" y="36655"/>
                </a:lnTo>
                <a:lnTo>
                  <a:pt x="151185" y="33009"/>
                </a:lnTo>
                <a:lnTo>
                  <a:pt x="148415" y="29626"/>
                </a:lnTo>
                <a:lnTo>
                  <a:pt x="145615" y="26418"/>
                </a:lnTo>
                <a:lnTo>
                  <a:pt x="142797" y="23327"/>
                </a:lnTo>
                <a:lnTo>
                  <a:pt x="139014" y="20313"/>
                </a:lnTo>
                <a:lnTo>
                  <a:pt x="134586" y="17352"/>
                </a:lnTo>
                <a:lnTo>
                  <a:pt x="129728" y="14426"/>
                </a:lnTo>
                <a:lnTo>
                  <a:pt x="125538" y="11522"/>
                </a:lnTo>
                <a:lnTo>
                  <a:pt x="121792" y="8634"/>
                </a:lnTo>
                <a:lnTo>
                  <a:pt x="118343" y="5756"/>
                </a:lnTo>
                <a:lnTo>
                  <a:pt x="114137" y="3837"/>
                </a:lnTo>
                <a:lnTo>
                  <a:pt x="109429" y="2558"/>
                </a:lnTo>
                <a:lnTo>
                  <a:pt x="104385" y="1705"/>
                </a:lnTo>
                <a:lnTo>
                  <a:pt x="99118" y="1137"/>
                </a:lnTo>
                <a:lnTo>
                  <a:pt x="93701" y="758"/>
                </a:lnTo>
                <a:lnTo>
                  <a:pt x="88185" y="505"/>
                </a:lnTo>
                <a:lnTo>
                  <a:pt x="76975" y="22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024"/>
          <p:cNvSpPr/>
          <p:nvPr/>
        </p:nvSpPr>
        <p:spPr>
          <a:xfrm>
            <a:off x="8086725" y="3068955"/>
            <a:ext cx="214298" cy="334328"/>
          </a:xfrm>
          <a:custGeom>
            <a:avLst/>
            <a:gdLst/>
            <a:ahLst/>
            <a:cxnLst/>
            <a:rect l="0" t="0" r="0" b="0"/>
            <a:pathLst>
              <a:path w="214298" h="334328">
                <a:moveTo>
                  <a:pt x="0" y="0"/>
                </a:moveTo>
                <a:lnTo>
                  <a:pt x="33243" y="0"/>
                </a:lnTo>
                <a:lnTo>
                  <a:pt x="37402" y="952"/>
                </a:lnTo>
                <a:lnTo>
                  <a:pt x="41127" y="2540"/>
                </a:lnTo>
                <a:lnTo>
                  <a:pt x="44563" y="4551"/>
                </a:lnTo>
                <a:lnTo>
                  <a:pt x="48759" y="5891"/>
                </a:lnTo>
                <a:lnTo>
                  <a:pt x="53461" y="6785"/>
                </a:lnTo>
                <a:lnTo>
                  <a:pt x="58500" y="7380"/>
                </a:lnTo>
                <a:lnTo>
                  <a:pt x="63765" y="8730"/>
                </a:lnTo>
                <a:lnTo>
                  <a:pt x="69181" y="10582"/>
                </a:lnTo>
                <a:lnTo>
                  <a:pt x="74695" y="12770"/>
                </a:lnTo>
                <a:lnTo>
                  <a:pt x="80277" y="15181"/>
                </a:lnTo>
                <a:lnTo>
                  <a:pt x="91558" y="20399"/>
                </a:lnTo>
                <a:lnTo>
                  <a:pt x="108620" y="28692"/>
                </a:lnTo>
                <a:lnTo>
                  <a:pt x="115275" y="31510"/>
                </a:lnTo>
                <a:lnTo>
                  <a:pt x="122570" y="34342"/>
                </a:lnTo>
                <a:lnTo>
                  <a:pt x="130292" y="37182"/>
                </a:lnTo>
                <a:lnTo>
                  <a:pt x="137342" y="40980"/>
                </a:lnTo>
                <a:lnTo>
                  <a:pt x="143950" y="45417"/>
                </a:lnTo>
                <a:lnTo>
                  <a:pt x="150259" y="50281"/>
                </a:lnTo>
                <a:lnTo>
                  <a:pt x="156371" y="55428"/>
                </a:lnTo>
                <a:lnTo>
                  <a:pt x="162349" y="60764"/>
                </a:lnTo>
                <a:lnTo>
                  <a:pt x="168240" y="66227"/>
                </a:lnTo>
                <a:lnTo>
                  <a:pt x="174072" y="70821"/>
                </a:lnTo>
                <a:lnTo>
                  <a:pt x="179866" y="74837"/>
                </a:lnTo>
                <a:lnTo>
                  <a:pt x="185633" y="78466"/>
                </a:lnTo>
                <a:lnTo>
                  <a:pt x="190430" y="82790"/>
                </a:lnTo>
                <a:lnTo>
                  <a:pt x="194581" y="87579"/>
                </a:lnTo>
                <a:lnTo>
                  <a:pt x="198301" y="92676"/>
                </a:lnTo>
                <a:lnTo>
                  <a:pt x="201733" y="97979"/>
                </a:lnTo>
                <a:lnTo>
                  <a:pt x="204974" y="103419"/>
                </a:lnTo>
                <a:lnTo>
                  <a:pt x="208086" y="108951"/>
                </a:lnTo>
                <a:lnTo>
                  <a:pt x="210162" y="114544"/>
                </a:lnTo>
                <a:lnTo>
                  <a:pt x="211546" y="120177"/>
                </a:lnTo>
                <a:lnTo>
                  <a:pt x="212467" y="125838"/>
                </a:lnTo>
                <a:lnTo>
                  <a:pt x="213083" y="131517"/>
                </a:lnTo>
                <a:lnTo>
                  <a:pt x="213493" y="137208"/>
                </a:lnTo>
                <a:lnTo>
                  <a:pt x="213766" y="142907"/>
                </a:lnTo>
                <a:lnTo>
                  <a:pt x="214069" y="156859"/>
                </a:lnTo>
                <a:lnTo>
                  <a:pt x="214297" y="202530"/>
                </a:lnTo>
                <a:lnTo>
                  <a:pt x="213350" y="209315"/>
                </a:lnTo>
                <a:lnTo>
                  <a:pt x="211766" y="216695"/>
                </a:lnTo>
                <a:lnTo>
                  <a:pt x="209756" y="224474"/>
                </a:lnTo>
                <a:lnTo>
                  <a:pt x="207465" y="231564"/>
                </a:lnTo>
                <a:lnTo>
                  <a:pt x="204985" y="238196"/>
                </a:lnTo>
                <a:lnTo>
                  <a:pt x="202379" y="244522"/>
                </a:lnTo>
                <a:lnTo>
                  <a:pt x="198737" y="250645"/>
                </a:lnTo>
                <a:lnTo>
                  <a:pt x="194403" y="256631"/>
                </a:lnTo>
                <a:lnTo>
                  <a:pt x="189610" y="262528"/>
                </a:lnTo>
                <a:lnTo>
                  <a:pt x="185462" y="268363"/>
                </a:lnTo>
                <a:lnTo>
                  <a:pt x="181743" y="274159"/>
                </a:lnTo>
                <a:lnTo>
                  <a:pt x="178312" y="279927"/>
                </a:lnTo>
                <a:lnTo>
                  <a:pt x="171959" y="288877"/>
                </a:lnTo>
                <a:lnTo>
                  <a:pt x="168932" y="292597"/>
                </a:lnTo>
                <a:lnTo>
                  <a:pt x="165009" y="296982"/>
                </a:lnTo>
                <a:lnTo>
                  <a:pt x="155570" y="306935"/>
                </a:lnTo>
                <a:lnTo>
                  <a:pt x="144096" y="318697"/>
                </a:lnTo>
                <a:lnTo>
                  <a:pt x="140831" y="321049"/>
                </a:lnTo>
                <a:lnTo>
                  <a:pt x="134663" y="323663"/>
                </a:lnTo>
                <a:lnTo>
                  <a:pt x="132639" y="325313"/>
                </a:lnTo>
                <a:lnTo>
                  <a:pt x="131288" y="327365"/>
                </a:lnTo>
                <a:lnTo>
                  <a:pt x="128587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025"/>
          <p:cNvSpPr/>
          <p:nvPr/>
        </p:nvSpPr>
        <p:spPr>
          <a:xfrm>
            <a:off x="8424685" y="3154680"/>
            <a:ext cx="210681" cy="25718"/>
          </a:xfrm>
          <a:custGeom>
            <a:avLst/>
            <a:gdLst/>
            <a:ahLst/>
            <a:cxnLst/>
            <a:rect l="0" t="0" r="0" b="0"/>
            <a:pathLst>
              <a:path w="210681" h="25718">
                <a:moveTo>
                  <a:pt x="4940" y="25717"/>
                </a:moveTo>
                <a:lnTo>
                  <a:pt x="0" y="25717"/>
                </a:lnTo>
                <a:lnTo>
                  <a:pt x="62252" y="25717"/>
                </a:lnTo>
                <a:lnTo>
                  <a:pt x="68865" y="24765"/>
                </a:lnTo>
                <a:lnTo>
                  <a:pt x="76131" y="23177"/>
                </a:lnTo>
                <a:lnTo>
                  <a:pt x="83833" y="21166"/>
                </a:lnTo>
                <a:lnTo>
                  <a:pt x="90873" y="19826"/>
                </a:lnTo>
                <a:lnTo>
                  <a:pt x="97470" y="18932"/>
                </a:lnTo>
                <a:lnTo>
                  <a:pt x="103775" y="18336"/>
                </a:lnTo>
                <a:lnTo>
                  <a:pt x="110835" y="17939"/>
                </a:lnTo>
                <a:lnTo>
                  <a:pt x="126300" y="17497"/>
                </a:lnTo>
                <a:lnTo>
                  <a:pt x="133470" y="16427"/>
                </a:lnTo>
                <a:lnTo>
                  <a:pt x="140158" y="14762"/>
                </a:lnTo>
                <a:lnTo>
                  <a:pt x="146520" y="12698"/>
                </a:lnTo>
                <a:lnTo>
                  <a:pt x="152667" y="11323"/>
                </a:lnTo>
                <a:lnTo>
                  <a:pt x="158669" y="10406"/>
                </a:lnTo>
                <a:lnTo>
                  <a:pt x="164576" y="9795"/>
                </a:lnTo>
                <a:lnTo>
                  <a:pt x="170419" y="8435"/>
                </a:lnTo>
                <a:lnTo>
                  <a:pt x="176219" y="6575"/>
                </a:lnTo>
                <a:lnTo>
                  <a:pt x="181991" y="4383"/>
                </a:lnTo>
                <a:lnTo>
                  <a:pt x="186791" y="2922"/>
                </a:lnTo>
                <a:lnTo>
                  <a:pt x="190944" y="1948"/>
                </a:lnTo>
                <a:lnTo>
                  <a:pt x="194664" y="1298"/>
                </a:lnTo>
                <a:lnTo>
                  <a:pt x="198098" y="865"/>
                </a:lnTo>
                <a:lnTo>
                  <a:pt x="204453" y="384"/>
                </a:lnTo>
                <a:lnTo>
                  <a:pt x="2106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026"/>
          <p:cNvSpPr/>
          <p:nvPr/>
        </p:nvSpPr>
        <p:spPr>
          <a:xfrm>
            <a:off x="8446769" y="3233024"/>
            <a:ext cx="197169" cy="24527"/>
          </a:xfrm>
          <a:custGeom>
            <a:avLst/>
            <a:gdLst/>
            <a:ahLst/>
            <a:cxnLst/>
            <a:rect l="0" t="0" r="0" b="0"/>
            <a:pathLst>
              <a:path w="197169" h="24527">
                <a:moveTo>
                  <a:pt x="0" y="24526"/>
                </a:moveTo>
                <a:lnTo>
                  <a:pt x="4552" y="24526"/>
                </a:lnTo>
                <a:lnTo>
                  <a:pt x="6844" y="23573"/>
                </a:lnTo>
                <a:lnTo>
                  <a:pt x="9325" y="21986"/>
                </a:lnTo>
                <a:lnTo>
                  <a:pt x="11932" y="19975"/>
                </a:lnTo>
                <a:lnTo>
                  <a:pt x="15575" y="18634"/>
                </a:lnTo>
                <a:lnTo>
                  <a:pt x="19908" y="17740"/>
                </a:lnTo>
                <a:lnTo>
                  <a:pt x="24702" y="17145"/>
                </a:lnTo>
                <a:lnTo>
                  <a:pt x="28851" y="16747"/>
                </a:lnTo>
                <a:lnTo>
                  <a:pt x="32570" y="16483"/>
                </a:lnTo>
                <a:lnTo>
                  <a:pt x="36000" y="16306"/>
                </a:lnTo>
                <a:lnTo>
                  <a:pt x="41146" y="15236"/>
                </a:lnTo>
                <a:lnTo>
                  <a:pt x="47433" y="13570"/>
                </a:lnTo>
                <a:lnTo>
                  <a:pt x="54482" y="11507"/>
                </a:lnTo>
                <a:lnTo>
                  <a:pt x="61087" y="10131"/>
                </a:lnTo>
                <a:lnTo>
                  <a:pt x="67395" y="9214"/>
                </a:lnTo>
                <a:lnTo>
                  <a:pt x="73505" y="8603"/>
                </a:lnTo>
                <a:lnTo>
                  <a:pt x="79484" y="8196"/>
                </a:lnTo>
                <a:lnTo>
                  <a:pt x="85374" y="7924"/>
                </a:lnTo>
                <a:lnTo>
                  <a:pt x="96999" y="7622"/>
                </a:lnTo>
                <a:lnTo>
                  <a:pt x="145700" y="7390"/>
                </a:lnTo>
                <a:lnTo>
                  <a:pt x="150473" y="6434"/>
                </a:lnTo>
                <a:lnTo>
                  <a:pt x="155561" y="4845"/>
                </a:lnTo>
                <a:lnTo>
                  <a:pt x="160857" y="2833"/>
                </a:lnTo>
                <a:lnTo>
                  <a:pt x="165340" y="1491"/>
                </a:lnTo>
                <a:lnTo>
                  <a:pt x="169282" y="597"/>
                </a:lnTo>
                <a:lnTo>
                  <a:pt x="172863" y="0"/>
                </a:lnTo>
                <a:lnTo>
                  <a:pt x="177154" y="556"/>
                </a:lnTo>
                <a:lnTo>
                  <a:pt x="181920" y="1878"/>
                </a:lnTo>
                <a:lnTo>
                  <a:pt x="197168" y="73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027"/>
          <p:cNvSpPr/>
          <p:nvPr/>
        </p:nvSpPr>
        <p:spPr>
          <a:xfrm>
            <a:off x="8765295" y="3078759"/>
            <a:ext cx="195636" cy="221512"/>
          </a:xfrm>
          <a:custGeom>
            <a:avLst/>
            <a:gdLst/>
            <a:ahLst/>
            <a:cxnLst/>
            <a:rect l="0" t="0" r="0" b="0"/>
            <a:pathLst>
              <a:path w="195636" h="221512">
                <a:moveTo>
                  <a:pt x="75810" y="24486"/>
                </a:moveTo>
                <a:lnTo>
                  <a:pt x="80361" y="19935"/>
                </a:lnTo>
                <a:lnTo>
                  <a:pt x="81701" y="17642"/>
                </a:lnTo>
                <a:lnTo>
                  <a:pt x="83588" y="10816"/>
                </a:lnTo>
                <a:lnTo>
                  <a:pt x="84029" y="8885"/>
                </a:lnTo>
                <a:lnTo>
                  <a:pt x="85100" y="8370"/>
                </a:lnTo>
                <a:lnTo>
                  <a:pt x="88828" y="7798"/>
                </a:lnTo>
                <a:lnTo>
                  <a:pt x="90204" y="6693"/>
                </a:lnTo>
                <a:lnTo>
                  <a:pt x="91121" y="5004"/>
                </a:lnTo>
                <a:lnTo>
                  <a:pt x="92593" y="0"/>
                </a:lnTo>
                <a:lnTo>
                  <a:pt x="90254" y="1856"/>
                </a:lnTo>
                <a:lnTo>
                  <a:pt x="84203" y="7571"/>
                </a:lnTo>
                <a:lnTo>
                  <a:pt x="72552" y="19177"/>
                </a:lnTo>
                <a:lnTo>
                  <a:pt x="69828" y="22852"/>
                </a:lnTo>
                <a:lnTo>
                  <a:pt x="67059" y="27206"/>
                </a:lnTo>
                <a:lnTo>
                  <a:pt x="64261" y="32015"/>
                </a:lnTo>
                <a:lnTo>
                  <a:pt x="61443" y="36172"/>
                </a:lnTo>
                <a:lnTo>
                  <a:pt x="58612" y="39897"/>
                </a:lnTo>
                <a:lnTo>
                  <a:pt x="55772" y="43332"/>
                </a:lnTo>
                <a:lnTo>
                  <a:pt x="51973" y="47528"/>
                </a:lnTo>
                <a:lnTo>
                  <a:pt x="42674" y="57269"/>
                </a:lnTo>
                <a:lnTo>
                  <a:pt x="38479" y="62534"/>
                </a:lnTo>
                <a:lnTo>
                  <a:pt x="34730" y="67948"/>
                </a:lnTo>
                <a:lnTo>
                  <a:pt x="31278" y="73463"/>
                </a:lnTo>
                <a:lnTo>
                  <a:pt x="28024" y="79997"/>
                </a:lnTo>
                <a:lnTo>
                  <a:pt x="24903" y="87211"/>
                </a:lnTo>
                <a:lnTo>
                  <a:pt x="21870" y="94877"/>
                </a:lnTo>
                <a:lnTo>
                  <a:pt x="18895" y="101894"/>
                </a:lnTo>
                <a:lnTo>
                  <a:pt x="13049" y="114769"/>
                </a:lnTo>
                <a:lnTo>
                  <a:pt x="11109" y="120870"/>
                </a:lnTo>
                <a:lnTo>
                  <a:pt x="9816" y="126842"/>
                </a:lnTo>
                <a:lnTo>
                  <a:pt x="8954" y="132728"/>
                </a:lnTo>
                <a:lnTo>
                  <a:pt x="7427" y="138557"/>
                </a:lnTo>
                <a:lnTo>
                  <a:pt x="5456" y="144348"/>
                </a:lnTo>
                <a:lnTo>
                  <a:pt x="3189" y="150114"/>
                </a:lnTo>
                <a:lnTo>
                  <a:pt x="1679" y="155863"/>
                </a:lnTo>
                <a:lnTo>
                  <a:pt x="672" y="161600"/>
                </a:lnTo>
                <a:lnTo>
                  <a:pt x="0" y="167330"/>
                </a:lnTo>
                <a:lnTo>
                  <a:pt x="505" y="172103"/>
                </a:lnTo>
                <a:lnTo>
                  <a:pt x="1794" y="176237"/>
                </a:lnTo>
                <a:lnTo>
                  <a:pt x="3606" y="179946"/>
                </a:lnTo>
                <a:lnTo>
                  <a:pt x="4814" y="184323"/>
                </a:lnTo>
                <a:lnTo>
                  <a:pt x="5619" y="189146"/>
                </a:lnTo>
                <a:lnTo>
                  <a:pt x="6156" y="194267"/>
                </a:lnTo>
                <a:lnTo>
                  <a:pt x="7466" y="197681"/>
                </a:lnTo>
                <a:lnTo>
                  <a:pt x="9292" y="199957"/>
                </a:lnTo>
                <a:lnTo>
                  <a:pt x="13862" y="203437"/>
                </a:lnTo>
                <a:lnTo>
                  <a:pt x="19067" y="208160"/>
                </a:lnTo>
                <a:lnTo>
                  <a:pt x="22741" y="210753"/>
                </a:lnTo>
                <a:lnTo>
                  <a:pt x="27095" y="213433"/>
                </a:lnTo>
                <a:lnTo>
                  <a:pt x="31904" y="216173"/>
                </a:lnTo>
                <a:lnTo>
                  <a:pt x="36061" y="218000"/>
                </a:lnTo>
                <a:lnTo>
                  <a:pt x="39786" y="219218"/>
                </a:lnTo>
                <a:lnTo>
                  <a:pt x="43221" y="220029"/>
                </a:lnTo>
                <a:lnTo>
                  <a:pt x="46464" y="220571"/>
                </a:lnTo>
                <a:lnTo>
                  <a:pt x="49578" y="220932"/>
                </a:lnTo>
                <a:lnTo>
                  <a:pt x="52607" y="221172"/>
                </a:lnTo>
                <a:lnTo>
                  <a:pt x="56532" y="221332"/>
                </a:lnTo>
                <a:lnTo>
                  <a:pt x="65972" y="221511"/>
                </a:lnTo>
                <a:lnTo>
                  <a:pt x="71156" y="220605"/>
                </a:lnTo>
                <a:lnTo>
                  <a:pt x="76517" y="219050"/>
                </a:lnTo>
                <a:lnTo>
                  <a:pt x="81996" y="217060"/>
                </a:lnTo>
                <a:lnTo>
                  <a:pt x="87554" y="214781"/>
                </a:lnTo>
                <a:lnTo>
                  <a:pt x="93165" y="212309"/>
                </a:lnTo>
                <a:lnTo>
                  <a:pt x="98809" y="209709"/>
                </a:lnTo>
                <a:lnTo>
                  <a:pt x="104478" y="207975"/>
                </a:lnTo>
                <a:lnTo>
                  <a:pt x="110162" y="206820"/>
                </a:lnTo>
                <a:lnTo>
                  <a:pt x="115856" y="206049"/>
                </a:lnTo>
                <a:lnTo>
                  <a:pt x="121557" y="203630"/>
                </a:lnTo>
                <a:lnTo>
                  <a:pt x="127263" y="200113"/>
                </a:lnTo>
                <a:lnTo>
                  <a:pt x="132971" y="195863"/>
                </a:lnTo>
                <a:lnTo>
                  <a:pt x="137730" y="192077"/>
                </a:lnTo>
                <a:lnTo>
                  <a:pt x="141855" y="188601"/>
                </a:lnTo>
                <a:lnTo>
                  <a:pt x="145557" y="185331"/>
                </a:lnTo>
                <a:lnTo>
                  <a:pt x="149931" y="182198"/>
                </a:lnTo>
                <a:lnTo>
                  <a:pt x="154752" y="179157"/>
                </a:lnTo>
                <a:lnTo>
                  <a:pt x="159870" y="176177"/>
                </a:lnTo>
                <a:lnTo>
                  <a:pt x="165187" y="172286"/>
                </a:lnTo>
                <a:lnTo>
                  <a:pt x="170637" y="167787"/>
                </a:lnTo>
                <a:lnTo>
                  <a:pt x="180820" y="158660"/>
                </a:lnTo>
                <a:lnTo>
                  <a:pt x="188522" y="151429"/>
                </a:lnTo>
                <a:lnTo>
                  <a:pt x="190955" y="147214"/>
                </a:lnTo>
                <a:lnTo>
                  <a:pt x="192579" y="142500"/>
                </a:lnTo>
                <a:lnTo>
                  <a:pt x="193661" y="137452"/>
                </a:lnTo>
                <a:lnTo>
                  <a:pt x="194382" y="133134"/>
                </a:lnTo>
                <a:lnTo>
                  <a:pt x="194863" y="129303"/>
                </a:lnTo>
                <a:lnTo>
                  <a:pt x="195183" y="125796"/>
                </a:lnTo>
                <a:lnTo>
                  <a:pt x="195398" y="121553"/>
                </a:lnTo>
                <a:lnTo>
                  <a:pt x="195635" y="111759"/>
                </a:lnTo>
                <a:lnTo>
                  <a:pt x="194746" y="107433"/>
                </a:lnTo>
                <a:lnTo>
                  <a:pt x="193200" y="103596"/>
                </a:lnTo>
                <a:lnTo>
                  <a:pt x="191218" y="100086"/>
                </a:lnTo>
                <a:lnTo>
                  <a:pt x="186474" y="91106"/>
                </a:lnTo>
                <a:lnTo>
                  <a:pt x="183876" y="86044"/>
                </a:lnTo>
                <a:lnTo>
                  <a:pt x="181191" y="81717"/>
                </a:lnTo>
                <a:lnTo>
                  <a:pt x="178449" y="77880"/>
                </a:lnTo>
                <a:lnTo>
                  <a:pt x="172862" y="71077"/>
                </a:lnTo>
                <a:lnTo>
                  <a:pt x="167204" y="64878"/>
                </a:lnTo>
                <a:lnTo>
                  <a:pt x="163410" y="61891"/>
                </a:lnTo>
                <a:lnTo>
                  <a:pt x="158975" y="58948"/>
                </a:lnTo>
                <a:lnTo>
                  <a:pt x="154113" y="56033"/>
                </a:lnTo>
                <a:lnTo>
                  <a:pt x="149919" y="53137"/>
                </a:lnTo>
                <a:lnTo>
                  <a:pt x="146171" y="50254"/>
                </a:lnTo>
                <a:lnTo>
                  <a:pt x="142720" y="47380"/>
                </a:lnTo>
                <a:lnTo>
                  <a:pt x="137562" y="44511"/>
                </a:lnTo>
                <a:lnTo>
                  <a:pt x="131265" y="41646"/>
                </a:lnTo>
                <a:lnTo>
                  <a:pt x="124210" y="38783"/>
                </a:lnTo>
                <a:lnTo>
                  <a:pt x="117602" y="35922"/>
                </a:lnTo>
                <a:lnTo>
                  <a:pt x="105179" y="30204"/>
                </a:lnTo>
                <a:lnTo>
                  <a:pt x="99199" y="28298"/>
                </a:lnTo>
                <a:lnTo>
                  <a:pt x="93308" y="27027"/>
                </a:lnTo>
                <a:lnTo>
                  <a:pt x="87475" y="26180"/>
                </a:lnTo>
                <a:lnTo>
                  <a:pt x="80729" y="25615"/>
                </a:lnTo>
                <a:lnTo>
                  <a:pt x="73374" y="25238"/>
                </a:lnTo>
                <a:lnTo>
                  <a:pt x="58535" y="24820"/>
                </a:lnTo>
                <a:lnTo>
                  <a:pt x="22708" y="24515"/>
                </a:lnTo>
                <a:lnTo>
                  <a:pt x="7230" y="244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028"/>
          <p:cNvSpPr/>
          <p:nvPr/>
        </p:nvSpPr>
        <p:spPr>
          <a:xfrm>
            <a:off x="5172079" y="4089082"/>
            <a:ext cx="197164" cy="685683"/>
          </a:xfrm>
          <a:custGeom>
            <a:avLst/>
            <a:gdLst/>
            <a:ahLst/>
            <a:cxnLst/>
            <a:rect l="0" t="0" r="0" b="0"/>
            <a:pathLst>
              <a:path w="197164" h="685683">
                <a:moveTo>
                  <a:pt x="197163" y="0"/>
                </a:moveTo>
                <a:lnTo>
                  <a:pt x="181241" y="0"/>
                </a:lnTo>
                <a:lnTo>
                  <a:pt x="175830" y="4551"/>
                </a:lnTo>
                <a:lnTo>
                  <a:pt x="170854" y="9325"/>
                </a:lnTo>
                <a:lnTo>
                  <a:pt x="159899" y="20151"/>
                </a:lnTo>
                <a:lnTo>
                  <a:pt x="154249" y="28324"/>
                </a:lnTo>
                <a:lnTo>
                  <a:pt x="151408" y="33170"/>
                </a:lnTo>
                <a:lnTo>
                  <a:pt x="147610" y="38306"/>
                </a:lnTo>
                <a:lnTo>
                  <a:pt x="143172" y="43635"/>
                </a:lnTo>
                <a:lnTo>
                  <a:pt x="138310" y="49092"/>
                </a:lnTo>
                <a:lnTo>
                  <a:pt x="134115" y="55588"/>
                </a:lnTo>
                <a:lnTo>
                  <a:pt x="130366" y="62776"/>
                </a:lnTo>
                <a:lnTo>
                  <a:pt x="126914" y="70426"/>
                </a:lnTo>
                <a:lnTo>
                  <a:pt x="122708" y="78383"/>
                </a:lnTo>
                <a:lnTo>
                  <a:pt x="117999" y="86546"/>
                </a:lnTo>
                <a:lnTo>
                  <a:pt x="112954" y="94845"/>
                </a:lnTo>
                <a:lnTo>
                  <a:pt x="108639" y="102282"/>
                </a:lnTo>
                <a:lnTo>
                  <a:pt x="101304" y="115626"/>
                </a:lnTo>
                <a:lnTo>
                  <a:pt x="97062" y="122804"/>
                </a:lnTo>
                <a:lnTo>
                  <a:pt x="87269" y="138400"/>
                </a:lnTo>
                <a:lnTo>
                  <a:pt x="81990" y="147512"/>
                </a:lnTo>
                <a:lnTo>
                  <a:pt x="71045" y="167796"/>
                </a:lnTo>
                <a:lnTo>
                  <a:pt x="66412" y="177587"/>
                </a:lnTo>
                <a:lnTo>
                  <a:pt x="62371" y="186971"/>
                </a:lnTo>
                <a:lnTo>
                  <a:pt x="58724" y="196085"/>
                </a:lnTo>
                <a:lnTo>
                  <a:pt x="55341" y="205971"/>
                </a:lnTo>
                <a:lnTo>
                  <a:pt x="52132" y="216371"/>
                </a:lnTo>
                <a:lnTo>
                  <a:pt x="49041" y="227115"/>
                </a:lnTo>
                <a:lnTo>
                  <a:pt x="45075" y="237135"/>
                </a:lnTo>
                <a:lnTo>
                  <a:pt x="40526" y="246673"/>
                </a:lnTo>
                <a:lnTo>
                  <a:pt x="35588" y="255888"/>
                </a:lnTo>
                <a:lnTo>
                  <a:pt x="31344" y="265842"/>
                </a:lnTo>
                <a:lnTo>
                  <a:pt x="27562" y="276288"/>
                </a:lnTo>
                <a:lnTo>
                  <a:pt x="14648" y="315878"/>
                </a:lnTo>
                <a:lnTo>
                  <a:pt x="8730" y="336288"/>
                </a:lnTo>
                <a:lnTo>
                  <a:pt x="5819" y="347065"/>
                </a:lnTo>
                <a:lnTo>
                  <a:pt x="3878" y="358059"/>
                </a:lnTo>
                <a:lnTo>
                  <a:pt x="2584" y="369198"/>
                </a:lnTo>
                <a:lnTo>
                  <a:pt x="1721" y="380435"/>
                </a:lnTo>
                <a:lnTo>
                  <a:pt x="763" y="400540"/>
                </a:lnTo>
                <a:lnTo>
                  <a:pt x="337" y="419000"/>
                </a:lnTo>
                <a:lnTo>
                  <a:pt x="0" y="522557"/>
                </a:lnTo>
                <a:lnTo>
                  <a:pt x="2537" y="537365"/>
                </a:lnTo>
                <a:lnTo>
                  <a:pt x="6840" y="551249"/>
                </a:lnTo>
                <a:lnTo>
                  <a:pt x="11928" y="566945"/>
                </a:lnTo>
                <a:lnTo>
                  <a:pt x="17364" y="580906"/>
                </a:lnTo>
                <a:lnTo>
                  <a:pt x="22955" y="593460"/>
                </a:lnTo>
                <a:lnTo>
                  <a:pt x="28615" y="605390"/>
                </a:lnTo>
                <a:lnTo>
                  <a:pt x="34305" y="614502"/>
                </a:lnTo>
                <a:lnTo>
                  <a:pt x="37156" y="618266"/>
                </a:lnTo>
                <a:lnTo>
                  <a:pt x="40962" y="621727"/>
                </a:lnTo>
                <a:lnTo>
                  <a:pt x="45404" y="624988"/>
                </a:lnTo>
                <a:lnTo>
                  <a:pt x="50270" y="628114"/>
                </a:lnTo>
                <a:lnTo>
                  <a:pt x="54467" y="632102"/>
                </a:lnTo>
                <a:lnTo>
                  <a:pt x="58217" y="636667"/>
                </a:lnTo>
                <a:lnTo>
                  <a:pt x="61670" y="641614"/>
                </a:lnTo>
                <a:lnTo>
                  <a:pt x="65877" y="645866"/>
                </a:lnTo>
                <a:lnTo>
                  <a:pt x="70587" y="649652"/>
                </a:lnTo>
                <a:lnTo>
                  <a:pt x="75631" y="653129"/>
                </a:lnTo>
                <a:lnTo>
                  <a:pt x="79947" y="656399"/>
                </a:lnTo>
                <a:lnTo>
                  <a:pt x="83776" y="659532"/>
                </a:lnTo>
                <a:lnTo>
                  <a:pt x="87282" y="662573"/>
                </a:lnTo>
                <a:lnTo>
                  <a:pt x="90571" y="665553"/>
                </a:lnTo>
                <a:lnTo>
                  <a:pt x="96767" y="671404"/>
                </a:lnTo>
                <a:lnTo>
                  <a:pt x="100704" y="673345"/>
                </a:lnTo>
                <a:lnTo>
                  <a:pt x="105235" y="674639"/>
                </a:lnTo>
                <a:lnTo>
                  <a:pt x="110160" y="675502"/>
                </a:lnTo>
                <a:lnTo>
                  <a:pt x="114396" y="677030"/>
                </a:lnTo>
                <a:lnTo>
                  <a:pt x="118173" y="679001"/>
                </a:lnTo>
                <a:lnTo>
                  <a:pt x="121642" y="681267"/>
                </a:lnTo>
                <a:lnTo>
                  <a:pt x="124908" y="682779"/>
                </a:lnTo>
                <a:lnTo>
                  <a:pt x="128038" y="683786"/>
                </a:lnTo>
                <a:lnTo>
                  <a:pt x="134056" y="684905"/>
                </a:lnTo>
                <a:lnTo>
                  <a:pt x="139906" y="685402"/>
                </a:lnTo>
                <a:lnTo>
                  <a:pt x="143751" y="685535"/>
                </a:lnTo>
                <a:lnTo>
                  <a:pt x="153104" y="685682"/>
                </a:lnTo>
                <a:lnTo>
                  <a:pt x="156361" y="684770"/>
                </a:lnTo>
                <a:lnTo>
                  <a:pt x="158532" y="683208"/>
                </a:lnTo>
                <a:lnTo>
                  <a:pt x="159978" y="681215"/>
                </a:lnTo>
                <a:lnTo>
                  <a:pt x="161896" y="679886"/>
                </a:lnTo>
                <a:lnTo>
                  <a:pt x="164127" y="679000"/>
                </a:lnTo>
                <a:lnTo>
                  <a:pt x="171446" y="6772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029"/>
          <p:cNvSpPr/>
          <p:nvPr/>
        </p:nvSpPr>
        <p:spPr>
          <a:xfrm>
            <a:off x="5352097" y="4337685"/>
            <a:ext cx="231458" cy="325756"/>
          </a:xfrm>
          <a:custGeom>
            <a:avLst/>
            <a:gdLst/>
            <a:ahLst/>
            <a:cxnLst/>
            <a:rect l="0" t="0" r="0" b="0"/>
            <a:pathLst>
              <a:path w="231458" h="325756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778" y="6844"/>
                </a:lnTo>
                <a:lnTo>
                  <a:pt x="8219" y="11931"/>
                </a:lnTo>
                <a:lnTo>
                  <a:pt x="9290" y="14622"/>
                </a:lnTo>
                <a:lnTo>
                  <a:pt x="15347" y="22959"/>
                </a:lnTo>
                <a:lnTo>
                  <a:pt x="20473" y="28619"/>
                </a:lnTo>
                <a:lnTo>
                  <a:pt x="25927" y="36849"/>
                </a:lnTo>
                <a:lnTo>
                  <a:pt x="31526" y="46857"/>
                </a:lnTo>
                <a:lnTo>
                  <a:pt x="40032" y="63202"/>
                </a:lnTo>
                <a:lnTo>
                  <a:pt x="45732" y="74444"/>
                </a:lnTo>
                <a:lnTo>
                  <a:pt x="49538" y="80109"/>
                </a:lnTo>
                <a:lnTo>
                  <a:pt x="53981" y="85791"/>
                </a:lnTo>
                <a:lnTo>
                  <a:pt x="58847" y="91484"/>
                </a:lnTo>
                <a:lnTo>
                  <a:pt x="63044" y="97184"/>
                </a:lnTo>
                <a:lnTo>
                  <a:pt x="66794" y="102890"/>
                </a:lnTo>
                <a:lnTo>
                  <a:pt x="70247" y="108598"/>
                </a:lnTo>
                <a:lnTo>
                  <a:pt x="74454" y="114308"/>
                </a:lnTo>
                <a:lnTo>
                  <a:pt x="79163" y="120020"/>
                </a:lnTo>
                <a:lnTo>
                  <a:pt x="84208" y="125734"/>
                </a:lnTo>
                <a:lnTo>
                  <a:pt x="89477" y="132400"/>
                </a:lnTo>
                <a:lnTo>
                  <a:pt x="94893" y="139701"/>
                </a:lnTo>
                <a:lnTo>
                  <a:pt x="100410" y="147427"/>
                </a:lnTo>
                <a:lnTo>
                  <a:pt x="105992" y="154482"/>
                </a:lnTo>
                <a:lnTo>
                  <a:pt x="111619" y="161090"/>
                </a:lnTo>
                <a:lnTo>
                  <a:pt x="117275" y="167401"/>
                </a:lnTo>
                <a:lnTo>
                  <a:pt x="122951" y="174465"/>
                </a:lnTo>
                <a:lnTo>
                  <a:pt x="128640" y="182033"/>
                </a:lnTo>
                <a:lnTo>
                  <a:pt x="134338" y="189935"/>
                </a:lnTo>
                <a:lnTo>
                  <a:pt x="140041" y="197108"/>
                </a:lnTo>
                <a:lnTo>
                  <a:pt x="145748" y="203795"/>
                </a:lnTo>
                <a:lnTo>
                  <a:pt x="151458" y="210159"/>
                </a:lnTo>
                <a:lnTo>
                  <a:pt x="156217" y="216306"/>
                </a:lnTo>
                <a:lnTo>
                  <a:pt x="160342" y="222309"/>
                </a:lnTo>
                <a:lnTo>
                  <a:pt x="164045" y="228216"/>
                </a:lnTo>
                <a:lnTo>
                  <a:pt x="167466" y="234059"/>
                </a:lnTo>
                <a:lnTo>
                  <a:pt x="170699" y="239859"/>
                </a:lnTo>
                <a:lnTo>
                  <a:pt x="173807" y="245631"/>
                </a:lnTo>
                <a:lnTo>
                  <a:pt x="177784" y="251384"/>
                </a:lnTo>
                <a:lnTo>
                  <a:pt x="182340" y="257124"/>
                </a:lnTo>
                <a:lnTo>
                  <a:pt x="187283" y="262856"/>
                </a:lnTo>
                <a:lnTo>
                  <a:pt x="192775" y="271765"/>
                </a:lnTo>
                <a:lnTo>
                  <a:pt x="196168" y="279852"/>
                </a:lnTo>
                <a:lnTo>
                  <a:pt x="200850" y="289796"/>
                </a:lnTo>
                <a:lnTo>
                  <a:pt x="206107" y="298025"/>
                </a:lnTo>
                <a:lnTo>
                  <a:pt x="208842" y="301553"/>
                </a:lnTo>
                <a:lnTo>
                  <a:pt x="211881" y="308013"/>
                </a:lnTo>
                <a:lnTo>
                  <a:pt x="212692" y="311070"/>
                </a:lnTo>
                <a:lnTo>
                  <a:pt x="214185" y="313107"/>
                </a:lnTo>
                <a:lnTo>
                  <a:pt x="216132" y="314465"/>
                </a:lnTo>
                <a:lnTo>
                  <a:pt x="218383" y="315371"/>
                </a:lnTo>
                <a:lnTo>
                  <a:pt x="223425" y="318917"/>
                </a:lnTo>
                <a:lnTo>
                  <a:pt x="231457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030"/>
          <p:cNvSpPr/>
          <p:nvPr/>
        </p:nvSpPr>
        <p:spPr>
          <a:xfrm>
            <a:off x="5360670" y="4346257"/>
            <a:ext cx="214313" cy="291466"/>
          </a:xfrm>
          <a:custGeom>
            <a:avLst/>
            <a:gdLst/>
            <a:ahLst/>
            <a:cxnLst/>
            <a:rect l="0" t="0" r="0" b="0"/>
            <a:pathLst>
              <a:path w="214313" h="291466">
                <a:moveTo>
                  <a:pt x="214312" y="0"/>
                </a:moveTo>
                <a:lnTo>
                  <a:pt x="201542" y="0"/>
                </a:lnTo>
                <a:lnTo>
                  <a:pt x="200083" y="953"/>
                </a:lnTo>
                <a:lnTo>
                  <a:pt x="199111" y="2540"/>
                </a:lnTo>
                <a:lnTo>
                  <a:pt x="198463" y="4551"/>
                </a:lnTo>
                <a:lnTo>
                  <a:pt x="195203" y="9325"/>
                </a:lnTo>
                <a:lnTo>
                  <a:pt x="190579" y="14622"/>
                </a:lnTo>
                <a:lnTo>
                  <a:pt x="185349" y="20151"/>
                </a:lnTo>
                <a:lnTo>
                  <a:pt x="179850" y="28324"/>
                </a:lnTo>
                <a:lnTo>
                  <a:pt x="177050" y="33170"/>
                </a:lnTo>
                <a:lnTo>
                  <a:pt x="168859" y="46175"/>
                </a:lnTo>
                <a:lnTo>
                  <a:pt x="114254" y="128645"/>
                </a:lnTo>
                <a:lnTo>
                  <a:pt x="107602" y="137198"/>
                </a:lnTo>
                <a:lnTo>
                  <a:pt x="100309" y="145758"/>
                </a:lnTo>
                <a:lnTo>
                  <a:pt x="92590" y="154322"/>
                </a:lnTo>
                <a:lnTo>
                  <a:pt x="86492" y="162889"/>
                </a:lnTo>
                <a:lnTo>
                  <a:pt x="81474" y="171458"/>
                </a:lnTo>
                <a:lnTo>
                  <a:pt x="66575" y="201191"/>
                </a:lnTo>
                <a:lnTo>
                  <a:pt x="62481" y="207470"/>
                </a:lnTo>
                <a:lnTo>
                  <a:pt x="57846" y="213561"/>
                </a:lnTo>
                <a:lnTo>
                  <a:pt x="52851" y="219527"/>
                </a:lnTo>
                <a:lnTo>
                  <a:pt x="48569" y="225408"/>
                </a:lnTo>
                <a:lnTo>
                  <a:pt x="44762" y="231235"/>
                </a:lnTo>
                <a:lnTo>
                  <a:pt x="41271" y="237024"/>
                </a:lnTo>
                <a:lnTo>
                  <a:pt x="37991" y="242788"/>
                </a:lnTo>
                <a:lnTo>
                  <a:pt x="31807" y="254274"/>
                </a:lnTo>
                <a:lnTo>
                  <a:pt x="25884" y="263188"/>
                </a:lnTo>
                <a:lnTo>
                  <a:pt x="22971" y="266899"/>
                </a:lnTo>
                <a:lnTo>
                  <a:pt x="19734" y="273562"/>
                </a:lnTo>
                <a:lnTo>
                  <a:pt x="18871" y="276672"/>
                </a:lnTo>
                <a:lnTo>
                  <a:pt x="17343" y="278745"/>
                </a:lnTo>
                <a:lnTo>
                  <a:pt x="15372" y="280128"/>
                </a:lnTo>
                <a:lnTo>
                  <a:pt x="13105" y="281050"/>
                </a:lnTo>
                <a:lnTo>
                  <a:pt x="11594" y="282616"/>
                </a:lnTo>
                <a:lnTo>
                  <a:pt x="10587" y="284613"/>
                </a:lnTo>
                <a:lnTo>
                  <a:pt x="9915" y="286897"/>
                </a:lnTo>
                <a:lnTo>
                  <a:pt x="8515" y="288420"/>
                </a:lnTo>
                <a:lnTo>
                  <a:pt x="6629" y="289435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031"/>
          <p:cNvSpPr/>
          <p:nvPr/>
        </p:nvSpPr>
        <p:spPr>
          <a:xfrm>
            <a:off x="5660707" y="4440554"/>
            <a:ext cx="274321" cy="17147"/>
          </a:xfrm>
          <a:custGeom>
            <a:avLst/>
            <a:gdLst/>
            <a:ahLst/>
            <a:cxnLst/>
            <a:rect l="0" t="0" r="0" b="0"/>
            <a:pathLst>
              <a:path w="274321" h="17147">
                <a:moveTo>
                  <a:pt x="0" y="17146"/>
                </a:moveTo>
                <a:lnTo>
                  <a:pt x="41711" y="17146"/>
                </a:lnTo>
                <a:lnTo>
                  <a:pt x="46858" y="16193"/>
                </a:lnTo>
                <a:lnTo>
                  <a:pt x="52194" y="14606"/>
                </a:lnTo>
                <a:lnTo>
                  <a:pt x="57655" y="12595"/>
                </a:lnTo>
                <a:lnTo>
                  <a:pt x="63202" y="11254"/>
                </a:lnTo>
                <a:lnTo>
                  <a:pt x="68805" y="10360"/>
                </a:lnTo>
                <a:lnTo>
                  <a:pt x="74445" y="9765"/>
                </a:lnTo>
                <a:lnTo>
                  <a:pt x="81063" y="9367"/>
                </a:lnTo>
                <a:lnTo>
                  <a:pt x="96036" y="8926"/>
                </a:lnTo>
                <a:lnTo>
                  <a:pt x="130604" y="8620"/>
                </a:lnTo>
                <a:lnTo>
                  <a:pt x="181332" y="8576"/>
                </a:lnTo>
                <a:lnTo>
                  <a:pt x="188515" y="7622"/>
                </a:lnTo>
                <a:lnTo>
                  <a:pt x="195209" y="6035"/>
                </a:lnTo>
                <a:lnTo>
                  <a:pt x="201577" y="4023"/>
                </a:lnTo>
                <a:lnTo>
                  <a:pt x="207727" y="2682"/>
                </a:lnTo>
                <a:lnTo>
                  <a:pt x="213732" y="1788"/>
                </a:lnTo>
                <a:lnTo>
                  <a:pt x="219641" y="1193"/>
                </a:lnTo>
                <a:lnTo>
                  <a:pt x="226437" y="795"/>
                </a:lnTo>
                <a:lnTo>
                  <a:pt x="241609" y="354"/>
                </a:lnTo>
                <a:lnTo>
                  <a:pt x="264451" y="4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032"/>
          <p:cNvSpPr/>
          <p:nvPr/>
        </p:nvSpPr>
        <p:spPr>
          <a:xfrm>
            <a:off x="6046974" y="4277792"/>
            <a:ext cx="161942" cy="316523"/>
          </a:xfrm>
          <a:custGeom>
            <a:avLst/>
            <a:gdLst/>
            <a:ahLst/>
            <a:cxnLst/>
            <a:rect l="0" t="0" r="0" b="0"/>
            <a:pathLst>
              <a:path w="161942" h="316523">
                <a:moveTo>
                  <a:pt x="102366" y="25603"/>
                </a:moveTo>
                <a:lnTo>
                  <a:pt x="102366" y="9754"/>
                </a:lnTo>
                <a:lnTo>
                  <a:pt x="97815" y="4291"/>
                </a:lnTo>
                <a:lnTo>
                  <a:pt x="94984" y="1191"/>
                </a:lnTo>
                <a:lnTo>
                  <a:pt x="93635" y="756"/>
                </a:lnTo>
                <a:lnTo>
                  <a:pt x="89595" y="272"/>
                </a:lnTo>
                <a:lnTo>
                  <a:pt x="84625" y="57"/>
                </a:lnTo>
                <a:lnTo>
                  <a:pt x="81966" y="0"/>
                </a:lnTo>
                <a:lnTo>
                  <a:pt x="79241" y="914"/>
                </a:lnTo>
                <a:lnTo>
                  <a:pt x="76471" y="2476"/>
                </a:lnTo>
                <a:lnTo>
                  <a:pt x="73673" y="4470"/>
                </a:lnTo>
                <a:lnTo>
                  <a:pt x="70855" y="6752"/>
                </a:lnTo>
                <a:lnTo>
                  <a:pt x="68023" y="9225"/>
                </a:lnTo>
                <a:lnTo>
                  <a:pt x="65183" y="11827"/>
                </a:lnTo>
                <a:lnTo>
                  <a:pt x="59488" y="17258"/>
                </a:lnTo>
                <a:lnTo>
                  <a:pt x="5241" y="71292"/>
                </a:lnTo>
                <a:lnTo>
                  <a:pt x="3326" y="74160"/>
                </a:lnTo>
                <a:lnTo>
                  <a:pt x="1198" y="79886"/>
                </a:lnTo>
                <a:lnTo>
                  <a:pt x="0" y="88465"/>
                </a:lnTo>
                <a:lnTo>
                  <a:pt x="784" y="91323"/>
                </a:lnTo>
                <a:lnTo>
                  <a:pt x="4196" y="97039"/>
                </a:lnTo>
                <a:lnTo>
                  <a:pt x="6439" y="98945"/>
                </a:lnTo>
                <a:lnTo>
                  <a:pt x="8887" y="100215"/>
                </a:lnTo>
                <a:lnTo>
                  <a:pt x="11472" y="101062"/>
                </a:lnTo>
                <a:lnTo>
                  <a:pt x="14147" y="102578"/>
                </a:lnTo>
                <a:lnTo>
                  <a:pt x="16883" y="104542"/>
                </a:lnTo>
                <a:lnTo>
                  <a:pt x="19660" y="106804"/>
                </a:lnTo>
                <a:lnTo>
                  <a:pt x="22464" y="109265"/>
                </a:lnTo>
                <a:lnTo>
                  <a:pt x="25285" y="111857"/>
                </a:lnTo>
                <a:lnTo>
                  <a:pt x="28119" y="114538"/>
                </a:lnTo>
                <a:lnTo>
                  <a:pt x="31912" y="117278"/>
                </a:lnTo>
                <a:lnTo>
                  <a:pt x="36347" y="120057"/>
                </a:lnTo>
                <a:lnTo>
                  <a:pt x="41208" y="122863"/>
                </a:lnTo>
                <a:lnTo>
                  <a:pt x="51690" y="128519"/>
                </a:lnTo>
                <a:lnTo>
                  <a:pt x="57152" y="131361"/>
                </a:lnTo>
                <a:lnTo>
                  <a:pt x="61746" y="133256"/>
                </a:lnTo>
                <a:lnTo>
                  <a:pt x="65761" y="134519"/>
                </a:lnTo>
                <a:lnTo>
                  <a:pt x="69390" y="135361"/>
                </a:lnTo>
                <a:lnTo>
                  <a:pt x="73714" y="136875"/>
                </a:lnTo>
                <a:lnTo>
                  <a:pt x="78502" y="138837"/>
                </a:lnTo>
                <a:lnTo>
                  <a:pt x="83599" y="141097"/>
                </a:lnTo>
                <a:lnTo>
                  <a:pt x="88902" y="144509"/>
                </a:lnTo>
                <a:lnTo>
                  <a:pt x="94343" y="148688"/>
                </a:lnTo>
                <a:lnTo>
                  <a:pt x="99874" y="153380"/>
                </a:lnTo>
                <a:lnTo>
                  <a:pt x="105467" y="157460"/>
                </a:lnTo>
                <a:lnTo>
                  <a:pt x="111101" y="161133"/>
                </a:lnTo>
                <a:lnTo>
                  <a:pt x="116761" y="164533"/>
                </a:lnTo>
                <a:lnTo>
                  <a:pt x="121488" y="168705"/>
                </a:lnTo>
                <a:lnTo>
                  <a:pt x="125591" y="173392"/>
                </a:lnTo>
                <a:lnTo>
                  <a:pt x="129279" y="178422"/>
                </a:lnTo>
                <a:lnTo>
                  <a:pt x="133643" y="182727"/>
                </a:lnTo>
                <a:lnTo>
                  <a:pt x="138458" y="186550"/>
                </a:lnTo>
                <a:lnTo>
                  <a:pt x="143572" y="190051"/>
                </a:lnTo>
                <a:lnTo>
                  <a:pt x="146981" y="194290"/>
                </a:lnTo>
                <a:lnTo>
                  <a:pt x="149254" y="199020"/>
                </a:lnTo>
                <a:lnTo>
                  <a:pt x="150770" y="204080"/>
                </a:lnTo>
                <a:lnTo>
                  <a:pt x="152733" y="209357"/>
                </a:lnTo>
                <a:lnTo>
                  <a:pt x="154993" y="214781"/>
                </a:lnTo>
                <a:lnTo>
                  <a:pt x="157453" y="220302"/>
                </a:lnTo>
                <a:lnTo>
                  <a:pt x="159094" y="225887"/>
                </a:lnTo>
                <a:lnTo>
                  <a:pt x="160187" y="231515"/>
                </a:lnTo>
                <a:lnTo>
                  <a:pt x="160915" y="237173"/>
                </a:lnTo>
                <a:lnTo>
                  <a:pt x="161401" y="242849"/>
                </a:lnTo>
                <a:lnTo>
                  <a:pt x="161725" y="248539"/>
                </a:lnTo>
                <a:lnTo>
                  <a:pt x="161941" y="254237"/>
                </a:lnTo>
                <a:lnTo>
                  <a:pt x="161133" y="259941"/>
                </a:lnTo>
                <a:lnTo>
                  <a:pt x="159641" y="265648"/>
                </a:lnTo>
                <a:lnTo>
                  <a:pt x="157694" y="271358"/>
                </a:lnTo>
                <a:lnTo>
                  <a:pt x="155444" y="277069"/>
                </a:lnTo>
                <a:lnTo>
                  <a:pt x="152991" y="282782"/>
                </a:lnTo>
                <a:lnTo>
                  <a:pt x="150404" y="288496"/>
                </a:lnTo>
                <a:lnTo>
                  <a:pt x="147726" y="293257"/>
                </a:lnTo>
                <a:lnTo>
                  <a:pt x="144988" y="297384"/>
                </a:lnTo>
                <a:lnTo>
                  <a:pt x="142211" y="301088"/>
                </a:lnTo>
                <a:lnTo>
                  <a:pt x="139407" y="304509"/>
                </a:lnTo>
                <a:lnTo>
                  <a:pt x="136585" y="307743"/>
                </a:lnTo>
                <a:lnTo>
                  <a:pt x="133751" y="310851"/>
                </a:lnTo>
                <a:lnTo>
                  <a:pt x="130909" y="312923"/>
                </a:lnTo>
                <a:lnTo>
                  <a:pt x="128062" y="314305"/>
                </a:lnTo>
                <a:lnTo>
                  <a:pt x="125212" y="315226"/>
                </a:lnTo>
                <a:lnTo>
                  <a:pt x="121406" y="315840"/>
                </a:lnTo>
                <a:lnTo>
                  <a:pt x="116964" y="316249"/>
                </a:lnTo>
                <a:lnTo>
                  <a:pt x="112098" y="316522"/>
                </a:lnTo>
                <a:lnTo>
                  <a:pt x="107901" y="315751"/>
                </a:lnTo>
                <a:lnTo>
                  <a:pt x="104151" y="314285"/>
                </a:lnTo>
                <a:lnTo>
                  <a:pt x="100698" y="312355"/>
                </a:lnTo>
                <a:lnTo>
                  <a:pt x="97444" y="310116"/>
                </a:lnTo>
                <a:lnTo>
                  <a:pt x="94322" y="307671"/>
                </a:lnTo>
                <a:lnTo>
                  <a:pt x="91288" y="305088"/>
                </a:lnTo>
                <a:lnTo>
                  <a:pt x="88313" y="302414"/>
                </a:lnTo>
                <a:lnTo>
                  <a:pt x="82467" y="296903"/>
                </a:lnTo>
                <a:lnTo>
                  <a:pt x="73822" y="288445"/>
                </a:lnTo>
                <a:lnTo>
                  <a:pt x="71906" y="285603"/>
                </a:lnTo>
                <a:lnTo>
                  <a:pt x="69778" y="279906"/>
                </a:lnTo>
                <a:lnTo>
                  <a:pt x="68832" y="271658"/>
                </a:lnTo>
                <a:lnTo>
                  <a:pt x="68580" y="266793"/>
                </a:lnTo>
                <a:lnTo>
                  <a:pt x="68300" y="256306"/>
                </a:lnTo>
                <a:lnTo>
                  <a:pt x="68225" y="250842"/>
                </a:lnTo>
                <a:lnTo>
                  <a:pt x="69128" y="245295"/>
                </a:lnTo>
                <a:lnTo>
                  <a:pt x="70682" y="239692"/>
                </a:lnTo>
                <a:lnTo>
                  <a:pt x="72671" y="234051"/>
                </a:lnTo>
                <a:lnTo>
                  <a:pt x="74949" y="228386"/>
                </a:lnTo>
                <a:lnTo>
                  <a:pt x="77420" y="222704"/>
                </a:lnTo>
                <a:lnTo>
                  <a:pt x="80021" y="217011"/>
                </a:lnTo>
                <a:lnTo>
                  <a:pt x="82706" y="210358"/>
                </a:lnTo>
                <a:lnTo>
                  <a:pt x="88230" y="195346"/>
                </a:lnTo>
                <a:lnTo>
                  <a:pt x="91990" y="188295"/>
                </a:lnTo>
                <a:lnTo>
                  <a:pt x="96401" y="181689"/>
                </a:lnTo>
                <a:lnTo>
                  <a:pt x="101246" y="175381"/>
                </a:lnTo>
                <a:lnTo>
                  <a:pt x="105429" y="169269"/>
                </a:lnTo>
                <a:lnTo>
                  <a:pt x="109171" y="163291"/>
                </a:lnTo>
                <a:lnTo>
                  <a:pt x="112617" y="157400"/>
                </a:lnTo>
                <a:lnTo>
                  <a:pt x="115868" y="151567"/>
                </a:lnTo>
                <a:lnTo>
                  <a:pt x="122019" y="140007"/>
                </a:lnTo>
                <a:lnTo>
                  <a:pt x="148076" y="88470"/>
                </a:lnTo>
                <a:lnTo>
                  <a:pt x="151256" y="79579"/>
                </a:lnTo>
                <a:lnTo>
                  <a:pt x="153623" y="71499"/>
                </a:lnTo>
                <a:lnTo>
                  <a:pt x="155587" y="66678"/>
                </a:lnTo>
                <a:lnTo>
                  <a:pt x="159357" y="57194"/>
                </a:lnTo>
                <a:lnTo>
                  <a:pt x="161033" y="49803"/>
                </a:lnTo>
                <a:lnTo>
                  <a:pt x="160527" y="46499"/>
                </a:lnTo>
                <a:lnTo>
                  <a:pt x="156217" y="37298"/>
                </a:lnTo>
                <a:lnTo>
                  <a:pt x="154875" y="31436"/>
                </a:lnTo>
                <a:lnTo>
                  <a:pt x="151738" y="25655"/>
                </a:lnTo>
                <a:lnTo>
                  <a:pt x="149568" y="22780"/>
                </a:lnTo>
                <a:lnTo>
                  <a:pt x="147169" y="20863"/>
                </a:lnTo>
                <a:lnTo>
                  <a:pt x="144617" y="19586"/>
                </a:lnTo>
                <a:lnTo>
                  <a:pt x="141963" y="18734"/>
                </a:lnTo>
                <a:lnTo>
                  <a:pt x="138289" y="18166"/>
                </a:lnTo>
                <a:lnTo>
                  <a:pt x="133935" y="17788"/>
                </a:lnTo>
                <a:lnTo>
                  <a:pt x="124969" y="17367"/>
                </a:lnTo>
                <a:lnTo>
                  <a:pt x="117809" y="17179"/>
                </a:lnTo>
                <a:lnTo>
                  <a:pt x="102366" y="17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033"/>
          <p:cNvSpPr/>
          <p:nvPr/>
        </p:nvSpPr>
        <p:spPr>
          <a:xfrm>
            <a:off x="6217920" y="4183379"/>
            <a:ext cx="264290" cy="428626"/>
          </a:xfrm>
          <a:custGeom>
            <a:avLst/>
            <a:gdLst/>
            <a:ahLst/>
            <a:cxnLst/>
            <a:rect l="0" t="0" r="0" b="0"/>
            <a:pathLst>
              <a:path w="264290" h="428626">
                <a:moveTo>
                  <a:pt x="0" y="0"/>
                </a:moveTo>
                <a:lnTo>
                  <a:pt x="24702" y="0"/>
                </a:lnTo>
                <a:lnTo>
                  <a:pt x="28850" y="953"/>
                </a:lnTo>
                <a:lnTo>
                  <a:pt x="35999" y="4551"/>
                </a:lnTo>
                <a:lnTo>
                  <a:pt x="40192" y="5892"/>
                </a:lnTo>
                <a:lnTo>
                  <a:pt x="44892" y="6786"/>
                </a:lnTo>
                <a:lnTo>
                  <a:pt x="49930" y="7381"/>
                </a:lnTo>
                <a:lnTo>
                  <a:pt x="55194" y="8731"/>
                </a:lnTo>
                <a:lnTo>
                  <a:pt x="60609" y="10583"/>
                </a:lnTo>
                <a:lnTo>
                  <a:pt x="66123" y="12771"/>
                </a:lnTo>
                <a:lnTo>
                  <a:pt x="71704" y="15182"/>
                </a:lnTo>
                <a:lnTo>
                  <a:pt x="82986" y="20400"/>
                </a:lnTo>
                <a:lnTo>
                  <a:pt x="89613" y="22173"/>
                </a:lnTo>
                <a:lnTo>
                  <a:pt x="96890" y="23355"/>
                </a:lnTo>
                <a:lnTo>
                  <a:pt x="104598" y="24142"/>
                </a:lnTo>
                <a:lnTo>
                  <a:pt x="111642" y="26572"/>
                </a:lnTo>
                <a:lnTo>
                  <a:pt x="118243" y="30098"/>
                </a:lnTo>
                <a:lnTo>
                  <a:pt x="124549" y="34353"/>
                </a:lnTo>
                <a:lnTo>
                  <a:pt x="130657" y="38142"/>
                </a:lnTo>
                <a:lnTo>
                  <a:pt x="136635" y="41621"/>
                </a:lnTo>
                <a:lnTo>
                  <a:pt x="142525" y="44892"/>
                </a:lnTo>
                <a:lnTo>
                  <a:pt x="148356" y="48978"/>
                </a:lnTo>
                <a:lnTo>
                  <a:pt x="154149" y="53608"/>
                </a:lnTo>
                <a:lnTo>
                  <a:pt x="159916" y="58598"/>
                </a:lnTo>
                <a:lnTo>
                  <a:pt x="166618" y="62878"/>
                </a:lnTo>
                <a:lnTo>
                  <a:pt x="173944" y="66684"/>
                </a:lnTo>
                <a:lnTo>
                  <a:pt x="181685" y="70174"/>
                </a:lnTo>
                <a:lnTo>
                  <a:pt x="188750" y="74405"/>
                </a:lnTo>
                <a:lnTo>
                  <a:pt x="195366" y="79131"/>
                </a:lnTo>
                <a:lnTo>
                  <a:pt x="201681" y="84187"/>
                </a:lnTo>
                <a:lnTo>
                  <a:pt x="207797" y="89462"/>
                </a:lnTo>
                <a:lnTo>
                  <a:pt x="213778" y="94884"/>
                </a:lnTo>
                <a:lnTo>
                  <a:pt x="219671" y="100404"/>
                </a:lnTo>
                <a:lnTo>
                  <a:pt x="224553" y="106941"/>
                </a:lnTo>
                <a:lnTo>
                  <a:pt x="228759" y="114157"/>
                </a:lnTo>
                <a:lnTo>
                  <a:pt x="232516" y="121825"/>
                </a:lnTo>
                <a:lnTo>
                  <a:pt x="236925" y="128842"/>
                </a:lnTo>
                <a:lnTo>
                  <a:pt x="241770" y="135425"/>
                </a:lnTo>
                <a:lnTo>
                  <a:pt x="246905" y="141719"/>
                </a:lnTo>
                <a:lnTo>
                  <a:pt x="250328" y="148772"/>
                </a:lnTo>
                <a:lnTo>
                  <a:pt x="252611" y="156331"/>
                </a:lnTo>
                <a:lnTo>
                  <a:pt x="254131" y="164229"/>
                </a:lnTo>
                <a:lnTo>
                  <a:pt x="256098" y="172351"/>
                </a:lnTo>
                <a:lnTo>
                  <a:pt x="258362" y="180624"/>
                </a:lnTo>
                <a:lnTo>
                  <a:pt x="260824" y="188996"/>
                </a:lnTo>
                <a:lnTo>
                  <a:pt x="262465" y="197435"/>
                </a:lnTo>
                <a:lnTo>
                  <a:pt x="263559" y="205918"/>
                </a:lnTo>
                <a:lnTo>
                  <a:pt x="264289" y="214432"/>
                </a:lnTo>
                <a:lnTo>
                  <a:pt x="263822" y="222012"/>
                </a:lnTo>
                <a:lnTo>
                  <a:pt x="262559" y="228971"/>
                </a:lnTo>
                <a:lnTo>
                  <a:pt x="260764" y="235515"/>
                </a:lnTo>
                <a:lnTo>
                  <a:pt x="259568" y="243687"/>
                </a:lnTo>
                <a:lnTo>
                  <a:pt x="258770" y="252946"/>
                </a:lnTo>
                <a:lnTo>
                  <a:pt x="258238" y="262929"/>
                </a:lnTo>
                <a:lnTo>
                  <a:pt x="256931" y="272441"/>
                </a:lnTo>
                <a:lnTo>
                  <a:pt x="255107" y="281640"/>
                </a:lnTo>
                <a:lnTo>
                  <a:pt x="252939" y="290630"/>
                </a:lnTo>
                <a:lnTo>
                  <a:pt x="250540" y="298529"/>
                </a:lnTo>
                <a:lnTo>
                  <a:pt x="247990" y="305699"/>
                </a:lnTo>
                <a:lnTo>
                  <a:pt x="245336" y="312385"/>
                </a:lnTo>
                <a:lnTo>
                  <a:pt x="239848" y="327433"/>
                </a:lnTo>
                <a:lnTo>
                  <a:pt x="237051" y="335447"/>
                </a:lnTo>
                <a:lnTo>
                  <a:pt x="234234" y="342694"/>
                </a:lnTo>
                <a:lnTo>
                  <a:pt x="228564" y="355826"/>
                </a:lnTo>
                <a:lnTo>
                  <a:pt x="220328" y="368013"/>
                </a:lnTo>
                <a:lnTo>
                  <a:pt x="215466" y="373929"/>
                </a:lnTo>
                <a:lnTo>
                  <a:pt x="207522" y="385583"/>
                </a:lnTo>
                <a:lnTo>
                  <a:pt x="200817" y="396161"/>
                </a:lnTo>
                <a:lnTo>
                  <a:pt x="194662" y="404037"/>
                </a:lnTo>
                <a:lnTo>
                  <a:pt x="188751" y="410713"/>
                </a:lnTo>
                <a:lnTo>
                  <a:pt x="185841" y="413826"/>
                </a:lnTo>
                <a:lnTo>
                  <a:pt x="182949" y="415902"/>
                </a:lnTo>
                <a:lnTo>
                  <a:pt x="177196" y="418208"/>
                </a:lnTo>
                <a:lnTo>
                  <a:pt x="175280" y="419775"/>
                </a:lnTo>
                <a:lnTo>
                  <a:pt x="174003" y="421773"/>
                </a:lnTo>
                <a:lnTo>
                  <a:pt x="173152" y="424057"/>
                </a:lnTo>
                <a:lnTo>
                  <a:pt x="171632" y="425580"/>
                </a:lnTo>
                <a:lnTo>
                  <a:pt x="169666" y="426595"/>
                </a:lnTo>
                <a:lnTo>
                  <a:pt x="162877" y="428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034"/>
          <p:cNvSpPr/>
          <p:nvPr/>
        </p:nvSpPr>
        <p:spPr>
          <a:xfrm>
            <a:off x="6595145" y="4071937"/>
            <a:ext cx="197133" cy="624450"/>
          </a:xfrm>
          <a:custGeom>
            <a:avLst/>
            <a:gdLst/>
            <a:ahLst/>
            <a:cxnLst/>
            <a:rect l="0" t="0" r="0" b="0"/>
            <a:pathLst>
              <a:path w="197133" h="624450">
                <a:moveTo>
                  <a:pt x="197132" y="0"/>
                </a:moveTo>
                <a:lnTo>
                  <a:pt x="189751" y="0"/>
                </a:lnTo>
                <a:lnTo>
                  <a:pt x="189354" y="953"/>
                </a:lnTo>
                <a:lnTo>
                  <a:pt x="188913" y="4551"/>
                </a:lnTo>
                <a:lnTo>
                  <a:pt x="187843" y="6844"/>
                </a:lnTo>
                <a:lnTo>
                  <a:pt x="182738" y="14622"/>
                </a:lnTo>
                <a:lnTo>
                  <a:pt x="178897" y="24864"/>
                </a:lnTo>
                <a:lnTo>
                  <a:pt x="175451" y="30864"/>
                </a:lnTo>
                <a:lnTo>
                  <a:pt x="171248" y="37721"/>
                </a:lnTo>
                <a:lnTo>
                  <a:pt x="167494" y="44197"/>
                </a:lnTo>
                <a:lnTo>
                  <a:pt x="160782" y="56473"/>
                </a:lnTo>
                <a:lnTo>
                  <a:pt x="147098" y="83196"/>
                </a:lnTo>
                <a:lnTo>
                  <a:pt x="140915" y="92612"/>
                </a:lnTo>
                <a:lnTo>
                  <a:pt x="133937" y="101746"/>
                </a:lnTo>
                <a:lnTo>
                  <a:pt x="126426" y="110693"/>
                </a:lnTo>
                <a:lnTo>
                  <a:pt x="119515" y="120468"/>
                </a:lnTo>
                <a:lnTo>
                  <a:pt x="113003" y="130794"/>
                </a:lnTo>
                <a:lnTo>
                  <a:pt x="106756" y="141489"/>
                </a:lnTo>
                <a:lnTo>
                  <a:pt x="100686" y="152429"/>
                </a:lnTo>
                <a:lnTo>
                  <a:pt x="88862" y="174744"/>
                </a:lnTo>
                <a:lnTo>
                  <a:pt x="54284" y="242926"/>
                </a:lnTo>
                <a:lnTo>
                  <a:pt x="49512" y="254343"/>
                </a:lnTo>
                <a:lnTo>
                  <a:pt x="45379" y="265765"/>
                </a:lnTo>
                <a:lnTo>
                  <a:pt x="41671" y="277189"/>
                </a:lnTo>
                <a:lnTo>
                  <a:pt x="37294" y="288615"/>
                </a:lnTo>
                <a:lnTo>
                  <a:pt x="32471" y="300043"/>
                </a:lnTo>
                <a:lnTo>
                  <a:pt x="27350" y="311471"/>
                </a:lnTo>
                <a:lnTo>
                  <a:pt x="22985" y="322900"/>
                </a:lnTo>
                <a:lnTo>
                  <a:pt x="19121" y="334329"/>
                </a:lnTo>
                <a:lnTo>
                  <a:pt x="15593" y="345758"/>
                </a:lnTo>
                <a:lnTo>
                  <a:pt x="13241" y="357188"/>
                </a:lnTo>
                <a:lnTo>
                  <a:pt x="11673" y="368618"/>
                </a:lnTo>
                <a:lnTo>
                  <a:pt x="10628" y="380048"/>
                </a:lnTo>
                <a:lnTo>
                  <a:pt x="8979" y="390525"/>
                </a:lnTo>
                <a:lnTo>
                  <a:pt x="4606" y="409787"/>
                </a:lnTo>
                <a:lnTo>
                  <a:pt x="3059" y="419876"/>
                </a:lnTo>
                <a:lnTo>
                  <a:pt x="2028" y="430412"/>
                </a:lnTo>
                <a:lnTo>
                  <a:pt x="1339" y="441247"/>
                </a:lnTo>
                <a:lnTo>
                  <a:pt x="881" y="452279"/>
                </a:lnTo>
                <a:lnTo>
                  <a:pt x="372" y="474698"/>
                </a:lnTo>
                <a:lnTo>
                  <a:pt x="0" y="531025"/>
                </a:lnTo>
                <a:lnTo>
                  <a:pt x="2521" y="545891"/>
                </a:lnTo>
                <a:lnTo>
                  <a:pt x="6816" y="557896"/>
                </a:lnTo>
                <a:lnTo>
                  <a:pt x="11900" y="566406"/>
                </a:lnTo>
                <a:lnTo>
                  <a:pt x="14794" y="575904"/>
                </a:lnTo>
                <a:lnTo>
                  <a:pt x="15566" y="581104"/>
                </a:lnTo>
                <a:lnTo>
                  <a:pt x="18963" y="589421"/>
                </a:lnTo>
                <a:lnTo>
                  <a:pt x="23648" y="596292"/>
                </a:lnTo>
                <a:lnTo>
                  <a:pt x="28905" y="602522"/>
                </a:lnTo>
                <a:lnTo>
                  <a:pt x="32594" y="605516"/>
                </a:lnTo>
                <a:lnTo>
                  <a:pt x="36957" y="608465"/>
                </a:lnTo>
                <a:lnTo>
                  <a:pt x="41771" y="611384"/>
                </a:lnTo>
                <a:lnTo>
                  <a:pt x="45934" y="613329"/>
                </a:lnTo>
                <a:lnTo>
                  <a:pt x="49661" y="614626"/>
                </a:lnTo>
                <a:lnTo>
                  <a:pt x="53098" y="615491"/>
                </a:lnTo>
                <a:lnTo>
                  <a:pt x="56342" y="617020"/>
                </a:lnTo>
                <a:lnTo>
                  <a:pt x="62486" y="621259"/>
                </a:lnTo>
                <a:lnTo>
                  <a:pt x="68392" y="623778"/>
                </a:lnTo>
                <a:lnTo>
                  <a:pt x="71300" y="624449"/>
                </a:lnTo>
                <a:lnTo>
                  <a:pt x="75144" y="623944"/>
                </a:lnTo>
                <a:lnTo>
                  <a:pt x="79611" y="622655"/>
                </a:lnTo>
                <a:lnTo>
                  <a:pt x="94262" y="6172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035"/>
          <p:cNvSpPr/>
          <p:nvPr/>
        </p:nvSpPr>
        <p:spPr>
          <a:xfrm>
            <a:off x="6787338" y="4286250"/>
            <a:ext cx="167818" cy="300038"/>
          </a:xfrm>
          <a:custGeom>
            <a:avLst/>
            <a:gdLst/>
            <a:ahLst/>
            <a:cxnLst/>
            <a:rect l="0" t="0" r="0" b="0"/>
            <a:pathLst>
              <a:path w="167818" h="300038">
                <a:moveTo>
                  <a:pt x="4939" y="0"/>
                </a:moveTo>
                <a:lnTo>
                  <a:pt x="0" y="0"/>
                </a:lnTo>
                <a:lnTo>
                  <a:pt x="4100" y="0"/>
                </a:lnTo>
                <a:lnTo>
                  <a:pt x="4380" y="952"/>
                </a:lnTo>
                <a:lnTo>
                  <a:pt x="4890" y="9683"/>
                </a:lnTo>
                <a:lnTo>
                  <a:pt x="4917" y="17321"/>
                </a:lnTo>
                <a:lnTo>
                  <a:pt x="5877" y="21072"/>
                </a:lnTo>
                <a:lnTo>
                  <a:pt x="9484" y="27780"/>
                </a:lnTo>
                <a:lnTo>
                  <a:pt x="14261" y="36477"/>
                </a:lnTo>
                <a:lnTo>
                  <a:pt x="25090" y="57581"/>
                </a:lnTo>
                <a:lnTo>
                  <a:pt x="28850" y="63153"/>
                </a:lnTo>
                <a:lnTo>
                  <a:pt x="33263" y="68772"/>
                </a:lnTo>
                <a:lnTo>
                  <a:pt x="38108" y="74423"/>
                </a:lnTo>
                <a:lnTo>
                  <a:pt x="42293" y="81048"/>
                </a:lnTo>
                <a:lnTo>
                  <a:pt x="46034" y="88322"/>
                </a:lnTo>
                <a:lnTo>
                  <a:pt x="52731" y="103072"/>
                </a:lnTo>
                <a:lnTo>
                  <a:pt x="58882" y="115977"/>
                </a:lnTo>
                <a:lnTo>
                  <a:pt x="62808" y="123038"/>
                </a:lnTo>
                <a:lnTo>
                  <a:pt x="67331" y="130602"/>
                </a:lnTo>
                <a:lnTo>
                  <a:pt x="72252" y="138503"/>
                </a:lnTo>
                <a:lnTo>
                  <a:pt x="76484" y="145675"/>
                </a:lnTo>
                <a:lnTo>
                  <a:pt x="80258" y="152362"/>
                </a:lnTo>
                <a:lnTo>
                  <a:pt x="83727" y="158724"/>
                </a:lnTo>
                <a:lnTo>
                  <a:pt x="86992" y="165824"/>
                </a:lnTo>
                <a:lnTo>
                  <a:pt x="90121" y="173414"/>
                </a:lnTo>
                <a:lnTo>
                  <a:pt x="93159" y="181332"/>
                </a:lnTo>
                <a:lnTo>
                  <a:pt x="96137" y="188515"/>
                </a:lnTo>
                <a:lnTo>
                  <a:pt x="99076" y="195209"/>
                </a:lnTo>
                <a:lnTo>
                  <a:pt x="101987" y="201577"/>
                </a:lnTo>
                <a:lnTo>
                  <a:pt x="105833" y="207727"/>
                </a:lnTo>
                <a:lnTo>
                  <a:pt x="110302" y="213732"/>
                </a:lnTo>
                <a:lnTo>
                  <a:pt x="115185" y="219641"/>
                </a:lnTo>
                <a:lnTo>
                  <a:pt x="119394" y="225485"/>
                </a:lnTo>
                <a:lnTo>
                  <a:pt x="123153" y="231285"/>
                </a:lnTo>
                <a:lnTo>
                  <a:pt x="126611" y="237058"/>
                </a:lnTo>
                <a:lnTo>
                  <a:pt x="129868" y="242811"/>
                </a:lnTo>
                <a:lnTo>
                  <a:pt x="136028" y="254283"/>
                </a:lnTo>
                <a:lnTo>
                  <a:pt x="139004" y="259057"/>
                </a:lnTo>
                <a:lnTo>
                  <a:pt x="141941" y="263192"/>
                </a:lnTo>
                <a:lnTo>
                  <a:pt x="144852" y="266901"/>
                </a:lnTo>
                <a:lnTo>
                  <a:pt x="147744" y="270326"/>
                </a:lnTo>
                <a:lnTo>
                  <a:pt x="150625" y="273563"/>
                </a:lnTo>
                <a:lnTo>
                  <a:pt x="156366" y="279698"/>
                </a:lnTo>
                <a:lnTo>
                  <a:pt x="162092" y="285600"/>
                </a:lnTo>
                <a:lnTo>
                  <a:pt x="164000" y="288507"/>
                </a:lnTo>
                <a:lnTo>
                  <a:pt x="165273" y="291398"/>
                </a:lnTo>
                <a:lnTo>
                  <a:pt x="167817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036"/>
          <p:cNvSpPr/>
          <p:nvPr/>
        </p:nvSpPr>
        <p:spPr>
          <a:xfrm>
            <a:off x="6775132" y="4277677"/>
            <a:ext cx="240031" cy="325756"/>
          </a:xfrm>
          <a:custGeom>
            <a:avLst/>
            <a:gdLst/>
            <a:ahLst/>
            <a:cxnLst/>
            <a:rect l="0" t="0" r="0" b="0"/>
            <a:pathLst>
              <a:path w="240031" h="325756">
                <a:moveTo>
                  <a:pt x="240030" y="0"/>
                </a:moveTo>
                <a:lnTo>
                  <a:pt x="224108" y="0"/>
                </a:lnTo>
                <a:lnTo>
                  <a:pt x="223700" y="952"/>
                </a:lnTo>
                <a:lnTo>
                  <a:pt x="223247" y="4551"/>
                </a:lnTo>
                <a:lnTo>
                  <a:pt x="222174" y="6844"/>
                </a:lnTo>
                <a:lnTo>
                  <a:pt x="215160" y="15575"/>
                </a:lnTo>
                <a:lnTo>
                  <a:pt x="206434" y="24702"/>
                </a:lnTo>
                <a:lnTo>
                  <a:pt x="201440" y="30756"/>
                </a:lnTo>
                <a:lnTo>
                  <a:pt x="196206" y="37649"/>
                </a:lnTo>
                <a:lnTo>
                  <a:pt x="185310" y="52928"/>
                </a:lnTo>
                <a:lnTo>
                  <a:pt x="150457" y="103953"/>
                </a:lnTo>
                <a:lnTo>
                  <a:pt x="128400" y="134518"/>
                </a:lnTo>
                <a:lnTo>
                  <a:pt x="109376" y="162095"/>
                </a:lnTo>
                <a:lnTo>
                  <a:pt x="80114" y="205637"/>
                </a:lnTo>
                <a:lnTo>
                  <a:pt x="75317" y="214244"/>
                </a:lnTo>
                <a:lnTo>
                  <a:pt x="71167" y="222840"/>
                </a:lnTo>
                <a:lnTo>
                  <a:pt x="67447" y="231427"/>
                </a:lnTo>
                <a:lnTo>
                  <a:pt x="63062" y="239057"/>
                </a:lnTo>
                <a:lnTo>
                  <a:pt x="58234" y="246049"/>
                </a:lnTo>
                <a:lnTo>
                  <a:pt x="53110" y="252615"/>
                </a:lnTo>
                <a:lnTo>
                  <a:pt x="48742" y="258898"/>
                </a:lnTo>
                <a:lnTo>
                  <a:pt x="44877" y="264991"/>
                </a:lnTo>
                <a:lnTo>
                  <a:pt x="41348" y="270958"/>
                </a:lnTo>
                <a:lnTo>
                  <a:pt x="34887" y="280128"/>
                </a:lnTo>
                <a:lnTo>
                  <a:pt x="28840" y="287379"/>
                </a:lnTo>
                <a:lnTo>
                  <a:pt x="22978" y="293777"/>
                </a:lnTo>
                <a:lnTo>
                  <a:pt x="14323" y="302733"/>
                </a:lnTo>
                <a:lnTo>
                  <a:pt x="12406" y="305645"/>
                </a:lnTo>
                <a:lnTo>
                  <a:pt x="10276" y="311420"/>
                </a:lnTo>
                <a:lnTo>
                  <a:pt x="8757" y="313341"/>
                </a:lnTo>
                <a:lnTo>
                  <a:pt x="6790" y="314621"/>
                </a:lnTo>
                <a:lnTo>
                  <a:pt x="4527" y="315475"/>
                </a:lnTo>
                <a:lnTo>
                  <a:pt x="3018" y="316997"/>
                </a:lnTo>
                <a:lnTo>
                  <a:pt x="2012" y="318964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037"/>
          <p:cNvSpPr/>
          <p:nvPr/>
        </p:nvSpPr>
        <p:spPr>
          <a:xfrm>
            <a:off x="7135177" y="4269104"/>
            <a:ext cx="34291" cy="300039"/>
          </a:xfrm>
          <a:custGeom>
            <a:avLst/>
            <a:gdLst/>
            <a:ahLst/>
            <a:cxnLst/>
            <a:rect l="0" t="0" r="0" b="0"/>
            <a:pathLst>
              <a:path w="34291" h="30003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6"/>
                </a:lnTo>
                <a:lnTo>
                  <a:pt x="7381" y="8220"/>
                </a:lnTo>
                <a:lnTo>
                  <a:pt x="7778" y="9290"/>
                </a:lnTo>
                <a:lnTo>
                  <a:pt x="8220" y="13019"/>
                </a:lnTo>
                <a:lnTo>
                  <a:pt x="9290" y="15347"/>
                </a:lnTo>
                <a:lnTo>
                  <a:pt x="10956" y="17852"/>
                </a:lnTo>
                <a:lnTo>
                  <a:pt x="13019" y="20474"/>
                </a:lnTo>
                <a:lnTo>
                  <a:pt x="14395" y="23175"/>
                </a:lnTo>
                <a:lnTo>
                  <a:pt x="15311" y="25928"/>
                </a:lnTo>
                <a:lnTo>
                  <a:pt x="15922" y="28715"/>
                </a:lnTo>
                <a:lnTo>
                  <a:pt x="17283" y="32479"/>
                </a:lnTo>
                <a:lnTo>
                  <a:pt x="19142" y="36893"/>
                </a:lnTo>
                <a:lnTo>
                  <a:pt x="21334" y="41741"/>
                </a:lnTo>
                <a:lnTo>
                  <a:pt x="22796" y="47830"/>
                </a:lnTo>
                <a:lnTo>
                  <a:pt x="23769" y="54747"/>
                </a:lnTo>
                <a:lnTo>
                  <a:pt x="24419" y="62215"/>
                </a:lnTo>
                <a:lnTo>
                  <a:pt x="25804" y="70052"/>
                </a:lnTo>
                <a:lnTo>
                  <a:pt x="27681" y="78134"/>
                </a:lnTo>
                <a:lnTo>
                  <a:pt x="29884" y="86380"/>
                </a:lnTo>
                <a:lnTo>
                  <a:pt x="31352" y="94734"/>
                </a:lnTo>
                <a:lnTo>
                  <a:pt x="32332" y="103161"/>
                </a:lnTo>
                <a:lnTo>
                  <a:pt x="32984" y="111637"/>
                </a:lnTo>
                <a:lnTo>
                  <a:pt x="33420" y="120145"/>
                </a:lnTo>
                <a:lnTo>
                  <a:pt x="33904" y="137218"/>
                </a:lnTo>
                <a:lnTo>
                  <a:pt x="34290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038"/>
          <p:cNvSpPr/>
          <p:nvPr/>
        </p:nvSpPr>
        <p:spPr>
          <a:xfrm>
            <a:off x="7058025" y="4431982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16482" y="17145"/>
                </a:lnTo>
                <a:lnTo>
                  <a:pt x="21466" y="16193"/>
                </a:lnTo>
                <a:lnTo>
                  <a:pt x="26692" y="14605"/>
                </a:lnTo>
                <a:lnTo>
                  <a:pt x="32083" y="12595"/>
                </a:lnTo>
                <a:lnTo>
                  <a:pt x="37581" y="11254"/>
                </a:lnTo>
                <a:lnTo>
                  <a:pt x="43151" y="10360"/>
                </a:lnTo>
                <a:lnTo>
                  <a:pt x="48769" y="9764"/>
                </a:lnTo>
                <a:lnTo>
                  <a:pt x="55374" y="9367"/>
                </a:lnTo>
                <a:lnTo>
                  <a:pt x="70330" y="8926"/>
                </a:lnTo>
                <a:lnTo>
                  <a:pt x="77367" y="7856"/>
                </a:lnTo>
                <a:lnTo>
                  <a:pt x="83963" y="6190"/>
                </a:lnTo>
                <a:lnTo>
                  <a:pt x="90265" y="4126"/>
                </a:lnTo>
                <a:lnTo>
                  <a:pt x="97324" y="2751"/>
                </a:lnTo>
                <a:lnTo>
                  <a:pt x="104888" y="1834"/>
                </a:lnTo>
                <a:lnTo>
                  <a:pt x="112788" y="1223"/>
                </a:lnTo>
                <a:lnTo>
                  <a:pt x="119959" y="815"/>
                </a:lnTo>
                <a:lnTo>
                  <a:pt x="133007" y="362"/>
                </a:lnTo>
                <a:lnTo>
                  <a:pt x="164703" y="72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039"/>
          <p:cNvSpPr/>
          <p:nvPr/>
        </p:nvSpPr>
        <p:spPr>
          <a:xfrm>
            <a:off x="7443829" y="4269104"/>
            <a:ext cx="158868" cy="274162"/>
          </a:xfrm>
          <a:custGeom>
            <a:avLst/>
            <a:gdLst/>
            <a:ahLst/>
            <a:cxnLst/>
            <a:rect l="0" t="0" r="0" b="0"/>
            <a:pathLst>
              <a:path w="158868" h="274162">
                <a:moveTo>
                  <a:pt x="51393" y="8573"/>
                </a:moveTo>
                <a:lnTo>
                  <a:pt x="43174" y="354"/>
                </a:lnTo>
                <a:lnTo>
                  <a:pt x="42890" y="6914"/>
                </a:lnTo>
                <a:lnTo>
                  <a:pt x="42852" y="11963"/>
                </a:lnTo>
                <a:lnTo>
                  <a:pt x="41889" y="14643"/>
                </a:lnTo>
                <a:lnTo>
                  <a:pt x="38279" y="20161"/>
                </a:lnTo>
                <a:lnTo>
                  <a:pt x="33500" y="28328"/>
                </a:lnTo>
                <a:lnTo>
                  <a:pt x="28200" y="38308"/>
                </a:lnTo>
                <a:lnTo>
                  <a:pt x="22671" y="49094"/>
                </a:lnTo>
                <a:lnTo>
                  <a:pt x="20815" y="55589"/>
                </a:lnTo>
                <a:lnTo>
                  <a:pt x="19578" y="62777"/>
                </a:lnTo>
                <a:lnTo>
                  <a:pt x="18753" y="70427"/>
                </a:lnTo>
                <a:lnTo>
                  <a:pt x="17250" y="78384"/>
                </a:lnTo>
                <a:lnTo>
                  <a:pt x="15297" y="86546"/>
                </a:lnTo>
                <a:lnTo>
                  <a:pt x="13041" y="94845"/>
                </a:lnTo>
                <a:lnTo>
                  <a:pt x="7995" y="111686"/>
                </a:lnTo>
                <a:lnTo>
                  <a:pt x="5317" y="120178"/>
                </a:lnTo>
                <a:lnTo>
                  <a:pt x="3531" y="128696"/>
                </a:lnTo>
                <a:lnTo>
                  <a:pt x="2340" y="137233"/>
                </a:lnTo>
                <a:lnTo>
                  <a:pt x="1546" y="145781"/>
                </a:lnTo>
                <a:lnTo>
                  <a:pt x="1017" y="154338"/>
                </a:lnTo>
                <a:lnTo>
                  <a:pt x="429" y="171465"/>
                </a:lnTo>
                <a:lnTo>
                  <a:pt x="98" y="192621"/>
                </a:lnTo>
                <a:lnTo>
                  <a:pt x="0" y="215506"/>
                </a:lnTo>
                <a:lnTo>
                  <a:pt x="939" y="221776"/>
                </a:lnTo>
                <a:lnTo>
                  <a:pt x="2517" y="226908"/>
                </a:lnTo>
                <a:lnTo>
                  <a:pt x="6810" y="236103"/>
                </a:lnTo>
                <a:lnTo>
                  <a:pt x="11893" y="246540"/>
                </a:lnTo>
                <a:lnTo>
                  <a:pt x="14583" y="251038"/>
                </a:lnTo>
                <a:lnTo>
                  <a:pt x="17328" y="254989"/>
                </a:lnTo>
                <a:lnTo>
                  <a:pt x="20110" y="258575"/>
                </a:lnTo>
                <a:lnTo>
                  <a:pt x="23870" y="261919"/>
                </a:lnTo>
                <a:lnTo>
                  <a:pt x="28282" y="265101"/>
                </a:lnTo>
                <a:lnTo>
                  <a:pt x="33128" y="268174"/>
                </a:lnTo>
                <a:lnTo>
                  <a:pt x="37312" y="270223"/>
                </a:lnTo>
                <a:lnTo>
                  <a:pt x="41053" y="271589"/>
                </a:lnTo>
                <a:lnTo>
                  <a:pt x="44500" y="272499"/>
                </a:lnTo>
                <a:lnTo>
                  <a:pt x="47750" y="273106"/>
                </a:lnTo>
                <a:lnTo>
                  <a:pt x="50870" y="273511"/>
                </a:lnTo>
                <a:lnTo>
                  <a:pt x="53901" y="273781"/>
                </a:lnTo>
                <a:lnTo>
                  <a:pt x="57827" y="273961"/>
                </a:lnTo>
                <a:lnTo>
                  <a:pt x="67271" y="274161"/>
                </a:lnTo>
                <a:lnTo>
                  <a:pt x="71503" y="273262"/>
                </a:lnTo>
                <a:lnTo>
                  <a:pt x="75277" y="271710"/>
                </a:lnTo>
                <a:lnTo>
                  <a:pt x="78745" y="269722"/>
                </a:lnTo>
                <a:lnTo>
                  <a:pt x="82010" y="267445"/>
                </a:lnTo>
                <a:lnTo>
                  <a:pt x="85140" y="264975"/>
                </a:lnTo>
                <a:lnTo>
                  <a:pt x="88178" y="262375"/>
                </a:lnTo>
                <a:lnTo>
                  <a:pt x="92109" y="259689"/>
                </a:lnTo>
                <a:lnTo>
                  <a:pt x="96634" y="256946"/>
                </a:lnTo>
                <a:lnTo>
                  <a:pt x="101556" y="254166"/>
                </a:lnTo>
                <a:lnTo>
                  <a:pt x="105790" y="250406"/>
                </a:lnTo>
                <a:lnTo>
                  <a:pt x="109565" y="245995"/>
                </a:lnTo>
                <a:lnTo>
                  <a:pt x="113035" y="241150"/>
                </a:lnTo>
                <a:lnTo>
                  <a:pt x="116300" y="235062"/>
                </a:lnTo>
                <a:lnTo>
                  <a:pt x="119430" y="228145"/>
                </a:lnTo>
                <a:lnTo>
                  <a:pt x="122468" y="220677"/>
                </a:lnTo>
                <a:lnTo>
                  <a:pt x="125446" y="212841"/>
                </a:lnTo>
                <a:lnTo>
                  <a:pt x="131296" y="196514"/>
                </a:lnTo>
                <a:lnTo>
                  <a:pt x="148539" y="145676"/>
                </a:lnTo>
                <a:lnTo>
                  <a:pt x="150446" y="137122"/>
                </a:lnTo>
                <a:lnTo>
                  <a:pt x="151719" y="128562"/>
                </a:lnTo>
                <a:lnTo>
                  <a:pt x="152567" y="119999"/>
                </a:lnTo>
                <a:lnTo>
                  <a:pt x="154085" y="112384"/>
                </a:lnTo>
                <a:lnTo>
                  <a:pt x="156049" y="105403"/>
                </a:lnTo>
                <a:lnTo>
                  <a:pt x="158311" y="98844"/>
                </a:lnTo>
                <a:lnTo>
                  <a:pt x="158867" y="92566"/>
                </a:lnTo>
                <a:lnTo>
                  <a:pt x="158285" y="86476"/>
                </a:lnTo>
                <a:lnTo>
                  <a:pt x="156945" y="80511"/>
                </a:lnTo>
                <a:lnTo>
                  <a:pt x="155098" y="74629"/>
                </a:lnTo>
                <a:lnTo>
                  <a:pt x="152915" y="68803"/>
                </a:lnTo>
                <a:lnTo>
                  <a:pt x="150507" y="63014"/>
                </a:lnTo>
                <a:lnTo>
                  <a:pt x="147949" y="57249"/>
                </a:lnTo>
                <a:lnTo>
                  <a:pt x="142567" y="45765"/>
                </a:lnTo>
                <a:lnTo>
                  <a:pt x="138846" y="40987"/>
                </a:lnTo>
                <a:lnTo>
                  <a:pt x="134460" y="36850"/>
                </a:lnTo>
                <a:lnTo>
                  <a:pt x="129631" y="33139"/>
                </a:lnTo>
                <a:lnTo>
                  <a:pt x="124507" y="29713"/>
                </a:lnTo>
                <a:lnTo>
                  <a:pt x="119186" y="26476"/>
                </a:lnTo>
                <a:lnTo>
                  <a:pt x="113733" y="23366"/>
                </a:lnTo>
                <a:lnTo>
                  <a:pt x="108193" y="21293"/>
                </a:lnTo>
                <a:lnTo>
                  <a:pt x="102594" y="19910"/>
                </a:lnTo>
                <a:lnTo>
                  <a:pt x="96958" y="18989"/>
                </a:lnTo>
                <a:lnTo>
                  <a:pt x="91294" y="17422"/>
                </a:lnTo>
                <a:lnTo>
                  <a:pt x="85614" y="15425"/>
                </a:lnTo>
                <a:lnTo>
                  <a:pt x="79922" y="13141"/>
                </a:lnTo>
                <a:lnTo>
                  <a:pt x="75175" y="11618"/>
                </a:lnTo>
                <a:lnTo>
                  <a:pt x="71058" y="10603"/>
                </a:lnTo>
                <a:lnTo>
                  <a:pt x="67360" y="9927"/>
                </a:lnTo>
                <a:lnTo>
                  <a:pt x="62991" y="8523"/>
                </a:lnTo>
                <a:lnTo>
                  <a:pt x="58172" y="6635"/>
                </a:lnTo>
                <a:lnTo>
                  <a:pt x="4282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040"/>
          <p:cNvSpPr/>
          <p:nvPr/>
        </p:nvSpPr>
        <p:spPr>
          <a:xfrm>
            <a:off x="7683817" y="4106227"/>
            <a:ext cx="188081" cy="531496"/>
          </a:xfrm>
          <a:custGeom>
            <a:avLst/>
            <a:gdLst/>
            <a:ahLst/>
            <a:cxnLst/>
            <a:rect l="0" t="0" r="0" b="0"/>
            <a:pathLst>
              <a:path w="188081" h="531496">
                <a:moveTo>
                  <a:pt x="0" y="0"/>
                </a:moveTo>
                <a:lnTo>
                  <a:pt x="28619" y="28619"/>
                </a:lnTo>
                <a:lnTo>
                  <a:pt x="32415" y="31462"/>
                </a:lnTo>
                <a:lnTo>
                  <a:pt x="36850" y="34310"/>
                </a:lnTo>
                <a:lnTo>
                  <a:pt x="41712" y="37161"/>
                </a:lnTo>
                <a:lnTo>
                  <a:pt x="45905" y="40966"/>
                </a:lnTo>
                <a:lnTo>
                  <a:pt x="49653" y="45408"/>
                </a:lnTo>
                <a:lnTo>
                  <a:pt x="53105" y="50275"/>
                </a:lnTo>
                <a:lnTo>
                  <a:pt x="57311" y="54472"/>
                </a:lnTo>
                <a:lnTo>
                  <a:pt x="62020" y="58222"/>
                </a:lnTo>
                <a:lnTo>
                  <a:pt x="67064" y="61675"/>
                </a:lnTo>
                <a:lnTo>
                  <a:pt x="72332" y="65881"/>
                </a:lnTo>
                <a:lnTo>
                  <a:pt x="77749" y="70591"/>
                </a:lnTo>
                <a:lnTo>
                  <a:pt x="83265" y="75636"/>
                </a:lnTo>
                <a:lnTo>
                  <a:pt x="94474" y="86321"/>
                </a:lnTo>
                <a:lnTo>
                  <a:pt x="151451" y="142886"/>
                </a:lnTo>
                <a:lnTo>
                  <a:pt x="156212" y="149550"/>
                </a:lnTo>
                <a:lnTo>
                  <a:pt x="160339" y="156850"/>
                </a:lnTo>
                <a:lnTo>
                  <a:pt x="173806" y="184547"/>
                </a:lnTo>
                <a:lnTo>
                  <a:pt x="176831" y="192564"/>
                </a:lnTo>
                <a:lnTo>
                  <a:pt x="179799" y="201718"/>
                </a:lnTo>
                <a:lnTo>
                  <a:pt x="182732" y="211631"/>
                </a:lnTo>
                <a:lnTo>
                  <a:pt x="184685" y="221098"/>
                </a:lnTo>
                <a:lnTo>
                  <a:pt x="185990" y="230266"/>
                </a:lnTo>
                <a:lnTo>
                  <a:pt x="186858" y="239236"/>
                </a:lnTo>
                <a:lnTo>
                  <a:pt x="187437" y="248073"/>
                </a:lnTo>
                <a:lnTo>
                  <a:pt x="187823" y="256822"/>
                </a:lnTo>
                <a:lnTo>
                  <a:pt x="188080" y="265512"/>
                </a:lnTo>
                <a:lnTo>
                  <a:pt x="187300" y="275116"/>
                </a:lnTo>
                <a:lnTo>
                  <a:pt x="185826" y="285328"/>
                </a:lnTo>
                <a:lnTo>
                  <a:pt x="183891" y="295946"/>
                </a:lnTo>
                <a:lnTo>
                  <a:pt x="181650" y="305883"/>
                </a:lnTo>
                <a:lnTo>
                  <a:pt x="179202" y="315364"/>
                </a:lnTo>
                <a:lnTo>
                  <a:pt x="176618" y="324543"/>
                </a:lnTo>
                <a:lnTo>
                  <a:pt x="172991" y="334472"/>
                </a:lnTo>
                <a:lnTo>
                  <a:pt x="168667" y="344902"/>
                </a:lnTo>
                <a:lnTo>
                  <a:pt x="163879" y="355664"/>
                </a:lnTo>
                <a:lnTo>
                  <a:pt x="159736" y="366650"/>
                </a:lnTo>
                <a:lnTo>
                  <a:pt x="156021" y="377783"/>
                </a:lnTo>
                <a:lnTo>
                  <a:pt x="146241" y="409115"/>
                </a:lnTo>
                <a:lnTo>
                  <a:pt x="143214" y="418477"/>
                </a:lnTo>
                <a:lnTo>
                  <a:pt x="139290" y="427574"/>
                </a:lnTo>
                <a:lnTo>
                  <a:pt x="134770" y="436497"/>
                </a:lnTo>
                <a:lnTo>
                  <a:pt x="129852" y="445303"/>
                </a:lnTo>
                <a:lnTo>
                  <a:pt x="125621" y="454031"/>
                </a:lnTo>
                <a:lnTo>
                  <a:pt x="121847" y="462707"/>
                </a:lnTo>
                <a:lnTo>
                  <a:pt x="118379" y="471349"/>
                </a:lnTo>
                <a:lnTo>
                  <a:pt x="115114" y="479015"/>
                </a:lnTo>
                <a:lnTo>
                  <a:pt x="108947" y="492613"/>
                </a:lnTo>
                <a:lnTo>
                  <a:pt x="105969" y="497954"/>
                </a:lnTo>
                <a:lnTo>
                  <a:pt x="100120" y="506428"/>
                </a:lnTo>
                <a:lnTo>
                  <a:pt x="94345" y="513369"/>
                </a:lnTo>
                <a:lnTo>
                  <a:pt x="91471" y="516554"/>
                </a:lnTo>
                <a:lnTo>
                  <a:pt x="89556" y="519629"/>
                </a:lnTo>
                <a:lnTo>
                  <a:pt x="85725" y="5314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041"/>
          <p:cNvSpPr/>
          <p:nvPr/>
        </p:nvSpPr>
        <p:spPr>
          <a:xfrm>
            <a:off x="8061007" y="4286250"/>
            <a:ext cx="282894" cy="60008"/>
          </a:xfrm>
          <a:custGeom>
            <a:avLst/>
            <a:gdLst/>
            <a:ahLst/>
            <a:cxnLst/>
            <a:rect l="0" t="0" r="0" b="0"/>
            <a:pathLst>
              <a:path w="282894" h="60008">
                <a:moveTo>
                  <a:pt x="0" y="60007"/>
                </a:moveTo>
                <a:lnTo>
                  <a:pt x="0" y="52626"/>
                </a:lnTo>
                <a:lnTo>
                  <a:pt x="952" y="52229"/>
                </a:lnTo>
                <a:lnTo>
                  <a:pt x="4551" y="51788"/>
                </a:lnTo>
                <a:lnTo>
                  <a:pt x="7797" y="50717"/>
                </a:lnTo>
                <a:lnTo>
                  <a:pt x="11866" y="49052"/>
                </a:lnTo>
                <a:lnTo>
                  <a:pt x="16482" y="46988"/>
                </a:lnTo>
                <a:lnTo>
                  <a:pt x="20513" y="45613"/>
                </a:lnTo>
                <a:lnTo>
                  <a:pt x="27532" y="44084"/>
                </a:lnTo>
                <a:lnTo>
                  <a:pt x="31689" y="42725"/>
                </a:lnTo>
                <a:lnTo>
                  <a:pt x="36366" y="40866"/>
                </a:lnTo>
                <a:lnTo>
                  <a:pt x="41389" y="38673"/>
                </a:lnTo>
                <a:lnTo>
                  <a:pt x="52050" y="33698"/>
                </a:lnTo>
                <a:lnTo>
                  <a:pt x="57560" y="31038"/>
                </a:lnTo>
                <a:lnTo>
                  <a:pt x="64091" y="29264"/>
                </a:lnTo>
                <a:lnTo>
                  <a:pt x="71302" y="28082"/>
                </a:lnTo>
                <a:lnTo>
                  <a:pt x="78968" y="27294"/>
                </a:lnTo>
                <a:lnTo>
                  <a:pt x="85983" y="25816"/>
                </a:lnTo>
                <a:lnTo>
                  <a:pt x="92565" y="23878"/>
                </a:lnTo>
                <a:lnTo>
                  <a:pt x="98857" y="21633"/>
                </a:lnTo>
                <a:lnTo>
                  <a:pt x="105910" y="20137"/>
                </a:lnTo>
                <a:lnTo>
                  <a:pt x="113470" y="19140"/>
                </a:lnTo>
                <a:lnTo>
                  <a:pt x="121366" y="18475"/>
                </a:lnTo>
                <a:lnTo>
                  <a:pt x="128536" y="17079"/>
                </a:lnTo>
                <a:lnTo>
                  <a:pt x="135221" y="15196"/>
                </a:lnTo>
                <a:lnTo>
                  <a:pt x="141583" y="12988"/>
                </a:lnTo>
                <a:lnTo>
                  <a:pt x="148681" y="11516"/>
                </a:lnTo>
                <a:lnTo>
                  <a:pt x="156270" y="10535"/>
                </a:lnTo>
                <a:lnTo>
                  <a:pt x="164187" y="9881"/>
                </a:lnTo>
                <a:lnTo>
                  <a:pt x="172324" y="8492"/>
                </a:lnTo>
                <a:lnTo>
                  <a:pt x="180606" y="6614"/>
                </a:lnTo>
                <a:lnTo>
                  <a:pt x="188984" y="4409"/>
                </a:lnTo>
                <a:lnTo>
                  <a:pt x="196474" y="2939"/>
                </a:lnTo>
                <a:lnTo>
                  <a:pt x="203373" y="1959"/>
                </a:lnTo>
                <a:lnTo>
                  <a:pt x="209877" y="1306"/>
                </a:lnTo>
                <a:lnTo>
                  <a:pt x="216118" y="871"/>
                </a:lnTo>
                <a:lnTo>
                  <a:pt x="222184" y="580"/>
                </a:lnTo>
                <a:lnTo>
                  <a:pt x="234003" y="258"/>
                </a:lnTo>
                <a:lnTo>
                  <a:pt x="274092" y="4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042"/>
          <p:cNvSpPr/>
          <p:nvPr/>
        </p:nvSpPr>
        <p:spPr>
          <a:xfrm>
            <a:off x="8061007" y="4414837"/>
            <a:ext cx="282894" cy="8574"/>
          </a:xfrm>
          <a:custGeom>
            <a:avLst/>
            <a:gdLst/>
            <a:ahLst/>
            <a:cxnLst/>
            <a:rect l="0" t="0" r="0" b="0"/>
            <a:pathLst>
              <a:path w="282894" h="8574">
                <a:moveTo>
                  <a:pt x="0" y="8573"/>
                </a:moveTo>
                <a:lnTo>
                  <a:pt x="211453" y="8573"/>
                </a:lnTo>
                <a:lnTo>
                  <a:pt x="217169" y="7620"/>
                </a:lnTo>
                <a:lnTo>
                  <a:pt x="222884" y="6033"/>
                </a:lnTo>
                <a:lnTo>
                  <a:pt x="228600" y="4022"/>
                </a:lnTo>
                <a:lnTo>
                  <a:pt x="233362" y="2681"/>
                </a:lnTo>
                <a:lnTo>
                  <a:pt x="237491" y="1787"/>
                </a:lnTo>
                <a:lnTo>
                  <a:pt x="241193" y="1191"/>
                </a:lnTo>
                <a:lnTo>
                  <a:pt x="244616" y="795"/>
                </a:lnTo>
                <a:lnTo>
                  <a:pt x="247850" y="529"/>
                </a:lnTo>
                <a:lnTo>
                  <a:pt x="250958" y="353"/>
                </a:lnTo>
                <a:lnTo>
                  <a:pt x="259492" y="157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043"/>
          <p:cNvSpPr/>
          <p:nvPr/>
        </p:nvSpPr>
        <p:spPr>
          <a:xfrm>
            <a:off x="8429638" y="4157812"/>
            <a:ext cx="325708" cy="364498"/>
          </a:xfrm>
          <a:custGeom>
            <a:avLst/>
            <a:gdLst/>
            <a:ahLst/>
            <a:cxnLst/>
            <a:rect l="0" t="0" r="0" b="0"/>
            <a:pathLst>
              <a:path w="325708" h="364498">
                <a:moveTo>
                  <a:pt x="137146" y="16995"/>
                </a:moveTo>
                <a:lnTo>
                  <a:pt x="137146" y="12444"/>
                </a:lnTo>
                <a:lnTo>
                  <a:pt x="136194" y="11104"/>
                </a:lnTo>
                <a:lnTo>
                  <a:pt x="134607" y="10210"/>
                </a:lnTo>
                <a:lnTo>
                  <a:pt x="129766" y="8776"/>
                </a:lnTo>
                <a:lnTo>
                  <a:pt x="129369" y="7705"/>
                </a:lnTo>
                <a:lnTo>
                  <a:pt x="128679" y="1072"/>
                </a:lnTo>
                <a:lnTo>
                  <a:pt x="127692" y="665"/>
                </a:lnTo>
                <a:lnTo>
                  <a:pt x="124054" y="212"/>
                </a:lnTo>
                <a:lnTo>
                  <a:pt x="122704" y="1044"/>
                </a:lnTo>
                <a:lnTo>
                  <a:pt x="121802" y="2551"/>
                </a:lnTo>
                <a:lnTo>
                  <a:pt x="121202" y="4508"/>
                </a:lnTo>
                <a:lnTo>
                  <a:pt x="118896" y="6765"/>
                </a:lnTo>
                <a:lnTo>
                  <a:pt x="107504" y="14493"/>
                </a:lnTo>
                <a:lnTo>
                  <a:pt x="100794" y="20011"/>
                </a:lnTo>
                <a:lnTo>
                  <a:pt x="94638" y="28178"/>
                </a:lnTo>
                <a:lnTo>
                  <a:pt x="91663" y="33023"/>
                </a:lnTo>
                <a:lnTo>
                  <a:pt x="83277" y="40946"/>
                </a:lnTo>
                <a:lnTo>
                  <a:pt x="73199" y="48595"/>
                </a:lnTo>
                <a:lnTo>
                  <a:pt x="67846" y="53302"/>
                </a:lnTo>
                <a:lnTo>
                  <a:pt x="57768" y="63612"/>
                </a:lnTo>
                <a:lnTo>
                  <a:pt x="50114" y="74544"/>
                </a:lnTo>
                <a:lnTo>
                  <a:pt x="35900" y="95959"/>
                </a:lnTo>
                <a:lnTo>
                  <a:pt x="31548" y="102975"/>
                </a:lnTo>
                <a:lnTo>
                  <a:pt x="27696" y="109558"/>
                </a:lnTo>
                <a:lnTo>
                  <a:pt x="24174" y="115851"/>
                </a:lnTo>
                <a:lnTo>
                  <a:pt x="20874" y="122904"/>
                </a:lnTo>
                <a:lnTo>
                  <a:pt x="17722" y="130464"/>
                </a:lnTo>
                <a:lnTo>
                  <a:pt x="14667" y="138361"/>
                </a:lnTo>
                <a:lnTo>
                  <a:pt x="11679" y="145531"/>
                </a:lnTo>
                <a:lnTo>
                  <a:pt x="8734" y="152216"/>
                </a:lnTo>
                <a:lnTo>
                  <a:pt x="5819" y="158577"/>
                </a:lnTo>
                <a:lnTo>
                  <a:pt x="3874" y="165676"/>
                </a:lnTo>
                <a:lnTo>
                  <a:pt x="2579" y="173265"/>
                </a:lnTo>
                <a:lnTo>
                  <a:pt x="1714" y="181183"/>
                </a:lnTo>
                <a:lnTo>
                  <a:pt x="1138" y="189319"/>
                </a:lnTo>
                <a:lnTo>
                  <a:pt x="755" y="197600"/>
                </a:lnTo>
                <a:lnTo>
                  <a:pt x="214" y="220368"/>
                </a:lnTo>
                <a:lnTo>
                  <a:pt x="0" y="262602"/>
                </a:lnTo>
                <a:lnTo>
                  <a:pt x="948" y="268363"/>
                </a:lnTo>
                <a:lnTo>
                  <a:pt x="2533" y="274108"/>
                </a:lnTo>
                <a:lnTo>
                  <a:pt x="4542" y="279845"/>
                </a:lnTo>
                <a:lnTo>
                  <a:pt x="6833" y="285573"/>
                </a:lnTo>
                <a:lnTo>
                  <a:pt x="9314" y="291297"/>
                </a:lnTo>
                <a:lnTo>
                  <a:pt x="14610" y="302737"/>
                </a:lnTo>
                <a:lnTo>
                  <a:pt x="20138" y="314172"/>
                </a:lnTo>
                <a:lnTo>
                  <a:pt x="23898" y="318936"/>
                </a:lnTo>
                <a:lnTo>
                  <a:pt x="33157" y="326768"/>
                </a:lnTo>
                <a:lnTo>
                  <a:pt x="41082" y="333425"/>
                </a:lnTo>
                <a:lnTo>
                  <a:pt x="48731" y="339558"/>
                </a:lnTo>
                <a:lnTo>
                  <a:pt x="58481" y="345459"/>
                </a:lnTo>
                <a:lnTo>
                  <a:pt x="66624" y="351257"/>
                </a:lnTo>
                <a:lnTo>
                  <a:pt x="70129" y="354136"/>
                </a:lnTo>
                <a:lnTo>
                  <a:pt x="76563" y="357336"/>
                </a:lnTo>
                <a:lnTo>
                  <a:pt x="84503" y="359710"/>
                </a:lnTo>
                <a:lnTo>
                  <a:pt x="97557" y="363941"/>
                </a:lnTo>
                <a:lnTo>
                  <a:pt x="104086" y="364497"/>
                </a:lnTo>
                <a:lnTo>
                  <a:pt x="110344" y="363915"/>
                </a:lnTo>
                <a:lnTo>
                  <a:pt x="116420" y="362576"/>
                </a:lnTo>
                <a:lnTo>
                  <a:pt x="125713" y="361086"/>
                </a:lnTo>
                <a:lnTo>
                  <a:pt x="129524" y="360689"/>
                </a:lnTo>
                <a:lnTo>
                  <a:pt x="138838" y="357708"/>
                </a:lnTo>
                <a:lnTo>
                  <a:pt x="143989" y="355579"/>
                </a:lnTo>
                <a:lnTo>
                  <a:pt x="149329" y="353208"/>
                </a:lnTo>
                <a:lnTo>
                  <a:pt x="160341" y="348033"/>
                </a:lnTo>
                <a:lnTo>
                  <a:pt x="194326" y="331282"/>
                </a:lnTo>
                <a:lnTo>
                  <a:pt x="200031" y="327485"/>
                </a:lnTo>
                <a:lnTo>
                  <a:pt x="205740" y="323048"/>
                </a:lnTo>
                <a:lnTo>
                  <a:pt x="211450" y="318186"/>
                </a:lnTo>
                <a:lnTo>
                  <a:pt x="217162" y="313039"/>
                </a:lnTo>
                <a:lnTo>
                  <a:pt x="228590" y="302240"/>
                </a:lnTo>
                <a:lnTo>
                  <a:pt x="245557" y="285677"/>
                </a:lnTo>
                <a:lnTo>
                  <a:pt x="271802" y="259517"/>
                </a:lnTo>
                <a:lnTo>
                  <a:pt x="280497" y="248290"/>
                </a:lnTo>
                <a:lnTo>
                  <a:pt x="287535" y="236950"/>
                </a:lnTo>
                <a:lnTo>
                  <a:pt x="293838" y="225561"/>
                </a:lnTo>
                <a:lnTo>
                  <a:pt x="302742" y="208438"/>
                </a:lnTo>
                <a:lnTo>
                  <a:pt x="311412" y="191300"/>
                </a:lnTo>
                <a:lnTo>
                  <a:pt x="313332" y="184633"/>
                </a:lnTo>
                <a:lnTo>
                  <a:pt x="314611" y="177331"/>
                </a:lnTo>
                <a:lnTo>
                  <a:pt x="315463" y="169606"/>
                </a:lnTo>
                <a:lnTo>
                  <a:pt x="316985" y="162551"/>
                </a:lnTo>
                <a:lnTo>
                  <a:pt x="318952" y="155942"/>
                </a:lnTo>
                <a:lnTo>
                  <a:pt x="321215" y="149631"/>
                </a:lnTo>
                <a:lnTo>
                  <a:pt x="322723" y="143519"/>
                </a:lnTo>
                <a:lnTo>
                  <a:pt x="323730" y="137540"/>
                </a:lnTo>
                <a:lnTo>
                  <a:pt x="324400" y="131648"/>
                </a:lnTo>
                <a:lnTo>
                  <a:pt x="324848" y="125816"/>
                </a:lnTo>
                <a:lnTo>
                  <a:pt x="325145" y="120022"/>
                </a:lnTo>
                <a:lnTo>
                  <a:pt x="325565" y="105307"/>
                </a:lnTo>
                <a:lnTo>
                  <a:pt x="325707" y="87250"/>
                </a:lnTo>
                <a:lnTo>
                  <a:pt x="323814" y="81929"/>
                </a:lnTo>
                <a:lnTo>
                  <a:pt x="316630" y="70938"/>
                </a:lnTo>
                <a:lnTo>
                  <a:pt x="309627" y="62242"/>
                </a:lnTo>
                <a:lnTo>
                  <a:pt x="303339" y="54250"/>
                </a:lnTo>
                <a:lnTo>
                  <a:pt x="297370" y="44348"/>
                </a:lnTo>
                <a:lnTo>
                  <a:pt x="291542" y="36137"/>
                </a:lnTo>
                <a:lnTo>
                  <a:pt x="288654" y="32614"/>
                </a:lnTo>
                <a:lnTo>
                  <a:pt x="280366" y="26159"/>
                </a:lnTo>
                <a:lnTo>
                  <a:pt x="271285" y="20115"/>
                </a:lnTo>
                <a:lnTo>
                  <a:pt x="264073" y="14255"/>
                </a:lnTo>
                <a:lnTo>
                  <a:pt x="255153" y="8475"/>
                </a:lnTo>
                <a:lnTo>
                  <a:pt x="250108" y="5600"/>
                </a:lnTo>
                <a:lnTo>
                  <a:pt x="244838" y="3683"/>
                </a:lnTo>
                <a:lnTo>
                  <a:pt x="239422" y="2406"/>
                </a:lnTo>
                <a:lnTo>
                  <a:pt x="229275" y="986"/>
                </a:lnTo>
                <a:lnTo>
                  <a:pt x="221590" y="355"/>
                </a:lnTo>
                <a:lnTo>
                  <a:pt x="212460" y="74"/>
                </a:lnTo>
                <a:lnTo>
                  <a:pt x="207358" y="0"/>
                </a:lnTo>
                <a:lnTo>
                  <a:pt x="201099" y="902"/>
                </a:lnTo>
                <a:lnTo>
                  <a:pt x="194069" y="2456"/>
                </a:lnTo>
                <a:lnTo>
                  <a:pt x="186524" y="4445"/>
                </a:lnTo>
                <a:lnTo>
                  <a:pt x="179590" y="5771"/>
                </a:lnTo>
                <a:lnTo>
                  <a:pt x="173063" y="6655"/>
                </a:lnTo>
                <a:lnTo>
                  <a:pt x="166806" y="7244"/>
                </a:lnTo>
                <a:lnTo>
                  <a:pt x="160729" y="8589"/>
                </a:lnTo>
                <a:lnTo>
                  <a:pt x="154774" y="10439"/>
                </a:lnTo>
                <a:lnTo>
                  <a:pt x="148898" y="12624"/>
                </a:lnTo>
                <a:lnTo>
                  <a:pt x="139830" y="17593"/>
                </a:lnTo>
                <a:lnTo>
                  <a:pt x="132624" y="22023"/>
                </a:lnTo>
                <a:lnTo>
                  <a:pt x="129369" y="23205"/>
                </a:lnTo>
                <a:lnTo>
                  <a:pt x="120002" y="255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044"/>
          <p:cNvSpPr/>
          <p:nvPr/>
        </p:nvSpPr>
        <p:spPr>
          <a:xfrm>
            <a:off x="4889640" y="4980622"/>
            <a:ext cx="170993" cy="351474"/>
          </a:xfrm>
          <a:custGeom>
            <a:avLst/>
            <a:gdLst/>
            <a:ahLst/>
            <a:cxnLst/>
            <a:rect l="0" t="0" r="0" b="0"/>
            <a:pathLst>
              <a:path w="170993" h="351474">
                <a:moveTo>
                  <a:pt x="16687" y="0"/>
                </a:moveTo>
                <a:lnTo>
                  <a:pt x="1087" y="0"/>
                </a:lnTo>
                <a:lnTo>
                  <a:pt x="572" y="953"/>
                </a:lnTo>
                <a:lnTo>
                  <a:pt x="0" y="4551"/>
                </a:lnTo>
                <a:lnTo>
                  <a:pt x="800" y="5892"/>
                </a:lnTo>
                <a:lnTo>
                  <a:pt x="2285" y="6785"/>
                </a:lnTo>
                <a:lnTo>
                  <a:pt x="4229" y="7381"/>
                </a:lnTo>
                <a:lnTo>
                  <a:pt x="8928" y="10583"/>
                </a:lnTo>
                <a:lnTo>
                  <a:pt x="11514" y="12770"/>
                </a:lnTo>
                <a:lnTo>
                  <a:pt x="13239" y="15181"/>
                </a:lnTo>
                <a:lnTo>
                  <a:pt x="16618" y="23125"/>
                </a:lnTo>
                <a:lnTo>
                  <a:pt x="20784" y="28693"/>
                </a:lnTo>
                <a:lnTo>
                  <a:pt x="22276" y="32463"/>
                </a:lnTo>
                <a:lnTo>
                  <a:pt x="23934" y="41733"/>
                </a:lnTo>
                <a:lnTo>
                  <a:pt x="27210" y="49663"/>
                </a:lnTo>
                <a:lnTo>
                  <a:pt x="31842" y="58267"/>
                </a:lnTo>
                <a:lnTo>
                  <a:pt x="34410" y="64563"/>
                </a:lnTo>
                <a:lnTo>
                  <a:pt x="37075" y="71617"/>
                </a:lnTo>
                <a:lnTo>
                  <a:pt x="40756" y="78225"/>
                </a:lnTo>
                <a:lnTo>
                  <a:pt x="45116" y="84535"/>
                </a:lnTo>
                <a:lnTo>
                  <a:pt x="49927" y="90647"/>
                </a:lnTo>
                <a:lnTo>
                  <a:pt x="54087" y="97579"/>
                </a:lnTo>
                <a:lnTo>
                  <a:pt x="57813" y="105058"/>
                </a:lnTo>
                <a:lnTo>
                  <a:pt x="61250" y="112901"/>
                </a:lnTo>
                <a:lnTo>
                  <a:pt x="64493" y="120987"/>
                </a:lnTo>
                <a:lnTo>
                  <a:pt x="70637" y="137592"/>
                </a:lnTo>
                <a:lnTo>
                  <a:pt x="85222" y="180080"/>
                </a:lnTo>
                <a:lnTo>
                  <a:pt x="88094" y="188633"/>
                </a:lnTo>
                <a:lnTo>
                  <a:pt x="91914" y="196241"/>
                </a:lnTo>
                <a:lnTo>
                  <a:pt x="96366" y="203217"/>
                </a:lnTo>
                <a:lnTo>
                  <a:pt x="101239" y="209773"/>
                </a:lnTo>
                <a:lnTo>
                  <a:pt x="105440" y="217001"/>
                </a:lnTo>
                <a:lnTo>
                  <a:pt x="109194" y="224678"/>
                </a:lnTo>
                <a:lnTo>
                  <a:pt x="112648" y="232653"/>
                </a:lnTo>
                <a:lnTo>
                  <a:pt x="115903" y="240827"/>
                </a:lnTo>
                <a:lnTo>
                  <a:pt x="122061" y="257529"/>
                </a:lnTo>
                <a:lnTo>
                  <a:pt x="125036" y="265031"/>
                </a:lnTo>
                <a:lnTo>
                  <a:pt x="127973" y="271938"/>
                </a:lnTo>
                <a:lnTo>
                  <a:pt x="130882" y="278447"/>
                </a:lnTo>
                <a:lnTo>
                  <a:pt x="132822" y="284691"/>
                </a:lnTo>
                <a:lnTo>
                  <a:pt x="134116" y="290759"/>
                </a:lnTo>
                <a:lnTo>
                  <a:pt x="134978" y="296709"/>
                </a:lnTo>
                <a:lnTo>
                  <a:pt x="138476" y="305861"/>
                </a:lnTo>
                <a:lnTo>
                  <a:pt x="143206" y="314056"/>
                </a:lnTo>
                <a:lnTo>
                  <a:pt x="148482" y="324048"/>
                </a:lnTo>
                <a:lnTo>
                  <a:pt x="151463" y="332299"/>
                </a:lnTo>
                <a:lnTo>
                  <a:pt x="152258" y="335833"/>
                </a:lnTo>
                <a:lnTo>
                  <a:pt x="153740" y="338189"/>
                </a:lnTo>
                <a:lnTo>
                  <a:pt x="155681" y="339759"/>
                </a:lnTo>
                <a:lnTo>
                  <a:pt x="157927" y="340806"/>
                </a:lnTo>
                <a:lnTo>
                  <a:pt x="159425" y="342456"/>
                </a:lnTo>
                <a:lnTo>
                  <a:pt x="160423" y="344509"/>
                </a:lnTo>
                <a:lnTo>
                  <a:pt x="162025" y="350097"/>
                </a:lnTo>
                <a:lnTo>
                  <a:pt x="163109" y="350556"/>
                </a:lnTo>
                <a:lnTo>
                  <a:pt x="164784" y="350861"/>
                </a:lnTo>
                <a:lnTo>
                  <a:pt x="170992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045"/>
          <p:cNvSpPr/>
          <p:nvPr/>
        </p:nvSpPr>
        <p:spPr>
          <a:xfrm>
            <a:off x="4803457" y="4997767"/>
            <a:ext cx="274321" cy="351474"/>
          </a:xfrm>
          <a:custGeom>
            <a:avLst/>
            <a:gdLst/>
            <a:ahLst/>
            <a:cxnLst/>
            <a:rect l="0" t="0" r="0" b="0"/>
            <a:pathLst>
              <a:path w="274321" h="351474">
                <a:moveTo>
                  <a:pt x="274320" y="0"/>
                </a:moveTo>
                <a:lnTo>
                  <a:pt x="261301" y="0"/>
                </a:lnTo>
                <a:lnTo>
                  <a:pt x="259926" y="953"/>
                </a:lnTo>
                <a:lnTo>
                  <a:pt x="259009" y="2540"/>
                </a:lnTo>
                <a:lnTo>
                  <a:pt x="258398" y="4551"/>
                </a:lnTo>
                <a:lnTo>
                  <a:pt x="255178" y="9325"/>
                </a:lnTo>
                <a:lnTo>
                  <a:pt x="248011" y="17368"/>
                </a:lnTo>
                <a:lnTo>
                  <a:pt x="245351" y="20151"/>
                </a:lnTo>
                <a:lnTo>
                  <a:pt x="243577" y="23911"/>
                </a:lnTo>
                <a:lnTo>
                  <a:pt x="241606" y="33170"/>
                </a:lnTo>
                <a:lnTo>
                  <a:pt x="235650" y="43635"/>
                </a:lnTo>
                <a:lnTo>
                  <a:pt x="231396" y="49092"/>
                </a:lnTo>
                <a:lnTo>
                  <a:pt x="226654" y="55588"/>
                </a:lnTo>
                <a:lnTo>
                  <a:pt x="216305" y="70426"/>
                </a:lnTo>
                <a:lnTo>
                  <a:pt x="211831" y="78383"/>
                </a:lnTo>
                <a:lnTo>
                  <a:pt x="207896" y="86545"/>
                </a:lnTo>
                <a:lnTo>
                  <a:pt x="204319" y="94845"/>
                </a:lnTo>
                <a:lnTo>
                  <a:pt x="200031" y="103235"/>
                </a:lnTo>
                <a:lnTo>
                  <a:pt x="195266" y="111686"/>
                </a:lnTo>
                <a:lnTo>
                  <a:pt x="190185" y="120177"/>
                </a:lnTo>
                <a:lnTo>
                  <a:pt x="184893" y="127743"/>
                </a:lnTo>
                <a:lnTo>
                  <a:pt x="179459" y="134692"/>
                </a:lnTo>
                <a:lnTo>
                  <a:pt x="173932" y="141230"/>
                </a:lnTo>
                <a:lnTo>
                  <a:pt x="169295" y="148446"/>
                </a:lnTo>
                <a:lnTo>
                  <a:pt x="165251" y="156114"/>
                </a:lnTo>
                <a:lnTo>
                  <a:pt x="161602" y="164084"/>
                </a:lnTo>
                <a:lnTo>
                  <a:pt x="156313" y="172254"/>
                </a:lnTo>
                <a:lnTo>
                  <a:pt x="149928" y="180558"/>
                </a:lnTo>
                <a:lnTo>
                  <a:pt x="142815" y="188952"/>
                </a:lnTo>
                <a:lnTo>
                  <a:pt x="137120" y="197406"/>
                </a:lnTo>
                <a:lnTo>
                  <a:pt x="132371" y="205899"/>
                </a:lnTo>
                <a:lnTo>
                  <a:pt x="128252" y="214418"/>
                </a:lnTo>
                <a:lnTo>
                  <a:pt x="123601" y="222003"/>
                </a:lnTo>
                <a:lnTo>
                  <a:pt x="118596" y="228964"/>
                </a:lnTo>
                <a:lnTo>
                  <a:pt x="113354" y="235510"/>
                </a:lnTo>
                <a:lnTo>
                  <a:pt x="107954" y="242732"/>
                </a:lnTo>
                <a:lnTo>
                  <a:pt x="96875" y="258376"/>
                </a:lnTo>
                <a:lnTo>
                  <a:pt x="92206" y="264643"/>
                </a:lnTo>
                <a:lnTo>
                  <a:pt x="84478" y="274147"/>
                </a:lnTo>
                <a:lnTo>
                  <a:pt x="80131" y="278967"/>
                </a:lnTo>
                <a:lnTo>
                  <a:pt x="70221" y="289403"/>
                </a:lnTo>
                <a:lnTo>
                  <a:pt x="65864" y="294853"/>
                </a:lnTo>
                <a:lnTo>
                  <a:pt x="62007" y="300391"/>
                </a:lnTo>
                <a:lnTo>
                  <a:pt x="58483" y="305988"/>
                </a:lnTo>
                <a:lnTo>
                  <a:pt x="54229" y="310672"/>
                </a:lnTo>
                <a:lnTo>
                  <a:pt x="49487" y="314747"/>
                </a:lnTo>
                <a:lnTo>
                  <a:pt x="44422" y="318417"/>
                </a:lnTo>
                <a:lnTo>
                  <a:pt x="36253" y="327574"/>
                </a:lnTo>
                <a:lnTo>
                  <a:pt x="30400" y="337041"/>
                </a:lnTo>
                <a:lnTo>
                  <a:pt x="27799" y="344423"/>
                </a:lnTo>
                <a:lnTo>
                  <a:pt x="26152" y="346773"/>
                </a:lnTo>
                <a:lnTo>
                  <a:pt x="24102" y="348340"/>
                </a:lnTo>
                <a:lnTo>
                  <a:pt x="21783" y="349384"/>
                </a:lnTo>
                <a:lnTo>
                  <a:pt x="16666" y="350544"/>
                </a:lnTo>
                <a:lnTo>
                  <a:pt x="8686" y="351351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046"/>
          <p:cNvSpPr/>
          <p:nvPr/>
        </p:nvSpPr>
        <p:spPr>
          <a:xfrm>
            <a:off x="5197792" y="5023485"/>
            <a:ext cx="274321" cy="42863"/>
          </a:xfrm>
          <a:custGeom>
            <a:avLst/>
            <a:gdLst/>
            <a:ahLst/>
            <a:cxnLst/>
            <a:rect l="0" t="0" r="0" b="0"/>
            <a:pathLst>
              <a:path w="274321" h="42863">
                <a:moveTo>
                  <a:pt x="0" y="42862"/>
                </a:moveTo>
                <a:lnTo>
                  <a:pt x="27780" y="42862"/>
                </a:lnTo>
                <a:lnTo>
                  <a:pt x="31855" y="41910"/>
                </a:lnTo>
                <a:lnTo>
                  <a:pt x="36477" y="40322"/>
                </a:lnTo>
                <a:lnTo>
                  <a:pt x="41463" y="38312"/>
                </a:lnTo>
                <a:lnTo>
                  <a:pt x="46692" y="36971"/>
                </a:lnTo>
                <a:lnTo>
                  <a:pt x="52083" y="36077"/>
                </a:lnTo>
                <a:lnTo>
                  <a:pt x="57582" y="35481"/>
                </a:lnTo>
                <a:lnTo>
                  <a:pt x="63153" y="35084"/>
                </a:lnTo>
                <a:lnTo>
                  <a:pt x="68772" y="34819"/>
                </a:lnTo>
                <a:lnTo>
                  <a:pt x="74423" y="34643"/>
                </a:lnTo>
                <a:lnTo>
                  <a:pt x="80096" y="33573"/>
                </a:lnTo>
                <a:lnTo>
                  <a:pt x="85782" y="31907"/>
                </a:lnTo>
                <a:lnTo>
                  <a:pt x="91478" y="29843"/>
                </a:lnTo>
                <a:lnTo>
                  <a:pt x="98133" y="28468"/>
                </a:lnTo>
                <a:lnTo>
                  <a:pt x="105427" y="27551"/>
                </a:lnTo>
                <a:lnTo>
                  <a:pt x="113147" y="26940"/>
                </a:lnTo>
                <a:lnTo>
                  <a:pt x="120199" y="25580"/>
                </a:lnTo>
                <a:lnTo>
                  <a:pt x="126805" y="23720"/>
                </a:lnTo>
                <a:lnTo>
                  <a:pt x="133114" y="21529"/>
                </a:lnTo>
                <a:lnTo>
                  <a:pt x="140178" y="20067"/>
                </a:lnTo>
                <a:lnTo>
                  <a:pt x="147744" y="19093"/>
                </a:lnTo>
                <a:lnTo>
                  <a:pt x="155647" y="18443"/>
                </a:lnTo>
                <a:lnTo>
                  <a:pt x="162819" y="17058"/>
                </a:lnTo>
                <a:lnTo>
                  <a:pt x="169506" y="15182"/>
                </a:lnTo>
                <a:lnTo>
                  <a:pt x="175869" y="12979"/>
                </a:lnTo>
                <a:lnTo>
                  <a:pt x="182016" y="11510"/>
                </a:lnTo>
                <a:lnTo>
                  <a:pt x="188019" y="10530"/>
                </a:lnTo>
                <a:lnTo>
                  <a:pt x="193926" y="9877"/>
                </a:lnTo>
                <a:lnTo>
                  <a:pt x="199769" y="8490"/>
                </a:lnTo>
                <a:lnTo>
                  <a:pt x="205570" y="6613"/>
                </a:lnTo>
                <a:lnTo>
                  <a:pt x="211341" y="4408"/>
                </a:lnTo>
                <a:lnTo>
                  <a:pt x="217094" y="2939"/>
                </a:lnTo>
                <a:lnTo>
                  <a:pt x="222835" y="1959"/>
                </a:lnTo>
                <a:lnTo>
                  <a:pt x="228566" y="1306"/>
                </a:lnTo>
                <a:lnTo>
                  <a:pt x="234292" y="870"/>
                </a:lnTo>
                <a:lnTo>
                  <a:pt x="240015" y="580"/>
                </a:lnTo>
                <a:lnTo>
                  <a:pt x="251454" y="25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47"/>
          <p:cNvSpPr/>
          <p:nvPr/>
        </p:nvSpPr>
        <p:spPr>
          <a:xfrm>
            <a:off x="5232549" y="5100637"/>
            <a:ext cx="230992" cy="41669"/>
          </a:xfrm>
          <a:custGeom>
            <a:avLst/>
            <a:gdLst/>
            <a:ahLst/>
            <a:cxnLst/>
            <a:rect l="0" t="0" r="0" b="0"/>
            <a:pathLst>
              <a:path w="230992" h="41669">
                <a:moveTo>
                  <a:pt x="25251" y="17145"/>
                </a:moveTo>
                <a:lnTo>
                  <a:pt x="25251" y="21696"/>
                </a:lnTo>
                <a:lnTo>
                  <a:pt x="24298" y="23037"/>
                </a:lnTo>
                <a:lnTo>
                  <a:pt x="22711" y="23930"/>
                </a:lnTo>
                <a:lnTo>
                  <a:pt x="17870" y="25364"/>
                </a:lnTo>
                <a:lnTo>
                  <a:pt x="12480" y="25613"/>
                </a:lnTo>
                <a:lnTo>
                  <a:pt x="4851" y="25687"/>
                </a:lnTo>
                <a:lnTo>
                  <a:pt x="3078" y="26650"/>
                </a:lnTo>
                <a:lnTo>
                  <a:pt x="1896" y="28244"/>
                </a:lnTo>
                <a:lnTo>
                  <a:pt x="0" y="33096"/>
                </a:lnTo>
                <a:lnTo>
                  <a:pt x="797" y="33494"/>
                </a:lnTo>
                <a:lnTo>
                  <a:pt x="6955" y="34186"/>
                </a:lnTo>
                <a:lnTo>
                  <a:pt x="12315" y="34259"/>
                </a:lnTo>
                <a:lnTo>
                  <a:pt x="14722" y="35222"/>
                </a:lnTo>
                <a:lnTo>
                  <a:pt x="17279" y="36816"/>
                </a:lnTo>
                <a:lnTo>
                  <a:pt x="19936" y="38832"/>
                </a:lnTo>
                <a:lnTo>
                  <a:pt x="23613" y="40175"/>
                </a:lnTo>
                <a:lnTo>
                  <a:pt x="27969" y="41071"/>
                </a:lnTo>
                <a:lnTo>
                  <a:pt x="32778" y="41668"/>
                </a:lnTo>
                <a:lnTo>
                  <a:pt x="36936" y="41114"/>
                </a:lnTo>
                <a:lnTo>
                  <a:pt x="40661" y="39792"/>
                </a:lnTo>
                <a:lnTo>
                  <a:pt x="44097" y="37958"/>
                </a:lnTo>
                <a:lnTo>
                  <a:pt x="48292" y="36735"/>
                </a:lnTo>
                <a:lnTo>
                  <a:pt x="52995" y="35920"/>
                </a:lnTo>
                <a:lnTo>
                  <a:pt x="58034" y="35377"/>
                </a:lnTo>
                <a:lnTo>
                  <a:pt x="63299" y="34062"/>
                </a:lnTo>
                <a:lnTo>
                  <a:pt x="68714" y="32233"/>
                </a:lnTo>
                <a:lnTo>
                  <a:pt x="74229" y="30061"/>
                </a:lnTo>
                <a:lnTo>
                  <a:pt x="79810" y="28613"/>
                </a:lnTo>
                <a:lnTo>
                  <a:pt x="85436" y="27648"/>
                </a:lnTo>
                <a:lnTo>
                  <a:pt x="91092" y="27005"/>
                </a:lnTo>
                <a:lnTo>
                  <a:pt x="96767" y="25623"/>
                </a:lnTo>
                <a:lnTo>
                  <a:pt x="102456" y="23750"/>
                </a:lnTo>
                <a:lnTo>
                  <a:pt x="108153" y="21548"/>
                </a:lnTo>
                <a:lnTo>
                  <a:pt x="113856" y="19128"/>
                </a:lnTo>
                <a:lnTo>
                  <a:pt x="125273" y="13899"/>
                </a:lnTo>
                <a:lnTo>
                  <a:pt x="130985" y="12123"/>
                </a:lnTo>
                <a:lnTo>
                  <a:pt x="136698" y="10940"/>
                </a:lnTo>
                <a:lnTo>
                  <a:pt x="142411" y="10151"/>
                </a:lnTo>
                <a:lnTo>
                  <a:pt x="149078" y="9625"/>
                </a:lnTo>
                <a:lnTo>
                  <a:pt x="156379" y="9274"/>
                </a:lnTo>
                <a:lnTo>
                  <a:pt x="164105" y="9041"/>
                </a:lnTo>
                <a:lnTo>
                  <a:pt x="171160" y="7932"/>
                </a:lnTo>
                <a:lnTo>
                  <a:pt x="177769" y="6241"/>
                </a:lnTo>
                <a:lnTo>
                  <a:pt x="184079" y="4160"/>
                </a:lnTo>
                <a:lnTo>
                  <a:pt x="190192" y="2774"/>
                </a:lnTo>
                <a:lnTo>
                  <a:pt x="196171" y="1849"/>
                </a:lnTo>
                <a:lnTo>
                  <a:pt x="202063" y="1233"/>
                </a:lnTo>
                <a:lnTo>
                  <a:pt x="206943" y="822"/>
                </a:lnTo>
                <a:lnTo>
                  <a:pt x="211149" y="548"/>
                </a:lnTo>
                <a:lnTo>
                  <a:pt x="218362" y="243"/>
                </a:lnTo>
                <a:lnTo>
                  <a:pt x="2309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48"/>
          <p:cNvSpPr/>
          <p:nvPr/>
        </p:nvSpPr>
        <p:spPr>
          <a:xfrm>
            <a:off x="5695011" y="4800600"/>
            <a:ext cx="188432" cy="411080"/>
          </a:xfrm>
          <a:custGeom>
            <a:avLst/>
            <a:gdLst/>
            <a:ahLst/>
            <a:cxnLst/>
            <a:rect l="0" t="0" r="0" b="0"/>
            <a:pathLst>
              <a:path w="188432" h="411080">
                <a:moveTo>
                  <a:pt x="154291" y="51435"/>
                </a:moveTo>
                <a:lnTo>
                  <a:pt x="146910" y="44053"/>
                </a:lnTo>
                <a:lnTo>
                  <a:pt x="143708" y="43391"/>
                </a:lnTo>
                <a:lnTo>
                  <a:pt x="141521" y="43215"/>
                </a:lnTo>
                <a:lnTo>
                  <a:pt x="140063" y="42145"/>
                </a:lnTo>
                <a:lnTo>
                  <a:pt x="139090" y="40479"/>
                </a:lnTo>
                <a:lnTo>
                  <a:pt x="138443" y="38416"/>
                </a:lnTo>
                <a:lnTo>
                  <a:pt x="137058" y="37041"/>
                </a:lnTo>
                <a:lnTo>
                  <a:pt x="135182" y="36124"/>
                </a:lnTo>
                <a:lnTo>
                  <a:pt x="130558" y="35105"/>
                </a:lnTo>
                <a:lnTo>
                  <a:pt x="125328" y="34652"/>
                </a:lnTo>
                <a:lnTo>
                  <a:pt x="119829" y="34451"/>
                </a:lnTo>
                <a:lnTo>
                  <a:pt x="108537" y="34321"/>
                </a:lnTo>
                <a:lnTo>
                  <a:pt x="105691" y="35263"/>
                </a:lnTo>
                <a:lnTo>
                  <a:pt x="99989" y="38850"/>
                </a:lnTo>
                <a:lnTo>
                  <a:pt x="96182" y="41140"/>
                </a:lnTo>
                <a:lnTo>
                  <a:pt x="91739" y="43619"/>
                </a:lnTo>
                <a:lnTo>
                  <a:pt x="86872" y="46224"/>
                </a:lnTo>
                <a:lnTo>
                  <a:pt x="82675" y="48914"/>
                </a:lnTo>
                <a:lnTo>
                  <a:pt x="78925" y="51659"/>
                </a:lnTo>
                <a:lnTo>
                  <a:pt x="75472" y="54442"/>
                </a:lnTo>
                <a:lnTo>
                  <a:pt x="71265" y="57249"/>
                </a:lnTo>
                <a:lnTo>
                  <a:pt x="66555" y="60073"/>
                </a:lnTo>
                <a:lnTo>
                  <a:pt x="61511" y="62909"/>
                </a:lnTo>
                <a:lnTo>
                  <a:pt x="57195" y="65752"/>
                </a:lnTo>
                <a:lnTo>
                  <a:pt x="53365" y="68600"/>
                </a:lnTo>
                <a:lnTo>
                  <a:pt x="49860" y="71450"/>
                </a:lnTo>
                <a:lnTo>
                  <a:pt x="46570" y="75256"/>
                </a:lnTo>
                <a:lnTo>
                  <a:pt x="43425" y="79698"/>
                </a:lnTo>
                <a:lnTo>
                  <a:pt x="40375" y="84564"/>
                </a:lnTo>
                <a:lnTo>
                  <a:pt x="36437" y="88762"/>
                </a:lnTo>
                <a:lnTo>
                  <a:pt x="31907" y="92511"/>
                </a:lnTo>
                <a:lnTo>
                  <a:pt x="26982" y="95964"/>
                </a:lnTo>
                <a:lnTo>
                  <a:pt x="22746" y="99219"/>
                </a:lnTo>
                <a:lnTo>
                  <a:pt x="18969" y="102341"/>
                </a:lnTo>
                <a:lnTo>
                  <a:pt x="15499" y="105375"/>
                </a:lnTo>
                <a:lnTo>
                  <a:pt x="12233" y="109302"/>
                </a:lnTo>
                <a:lnTo>
                  <a:pt x="9103" y="113825"/>
                </a:lnTo>
                <a:lnTo>
                  <a:pt x="4038" y="122979"/>
                </a:lnTo>
                <a:lnTo>
                  <a:pt x="1787" y="130222"/>
                </a:lnTo>
                <a:lnTo>
                  <a:pt x="223" y="143031"/>
                </a:lnTo>
                <a:lnTo>
                  <a:pt x="7" y="154820"/>
                </a:lnTo>
                <a:lnTo>
                  <a:pt x="0" y="157506"/>
                </a:lnTo>
                <a:lnTo>
                  <a:pt x="948" y="160249"/>
                </a:lnTo>
                <a:lnTo>
                  <a:pt x="4541" y="165836"/>
                </a:lnTo>
                <a:lnTo>
                  <a:pt x="6833" y="167707"/>
                </a:lnTo>
                <a:lnTo>
                  <a:pt x="9313" y="168955"/>
                </a:lnTo>
                <a:lnTo>
                  <a:pt x="11919" y="169786"/>
                </a:lnTo>
                <a:lnTo>
                  <a:pt x="15561" y="171293"/>
                </a:lnTo>
                <a:lnTo>
                  <a:pt x="19895" y="173251"/>
                </a:lnTo>
                <a:lnTo>
                  <a:pt x="24689" y="175508"/>
                </a:lnTo>
                <a:lnTo>
                  <a:pt x="28836" y="177012"/>
                </a:lnTo>
                <a:lnTo>
                  <a:pt x="32555" y="178015"/>
                </a:lnTo>
                <a:lnTo>
                  <a:pt x="35986" y="178685"/>
                </a:lnTo>
                <a:lnTo>
                  <a:pt x="39226" y="180083"/>
                </a:lnTo>
                <a:lnTo>
                  <a:pt x="42338" y="181967"/>
                </a:lnTo>
                <a:lnTo>
                  <a:pt x="45366" y="184177"/>
                </a:lnTo>
                <a:lnTo>
                  <a:pt x="49289" y="186602"/>
                </a:lnTo>
                <a:lnTo>
                  <a:pt x="53810" y="189171"/>
                </a:lnTo>
                <a:lnTo>
                  <a:pt x="58729" y="191837"/>
                </a:lnTo>
                <a:lnTo>
                  <a:pt x="62960" y="194566"/>
                </a:lnTo>
                <a:lnTo>
                  <a:pt x="66734" y="197338"/>
                </a:lnTo>
                <a:lnTo>
                  <a:pt x="70202" y="200138"/>
                </a:lnTo>
                <a:lnTo>
                  <a:pt x="74419" y="202958"/>
                </a:lnTo>
                <a:lnTo>
                  <a:pt x="79136" y="205790"/>
                </a:lnTo>
                <a:lnTo>
                  <a:pt x="84185" y="208631"/>
                </a:lnTo>
                <a:lnTo>
                  <a:pt x="90409" y="211477"/>
                </a:lnTo>
                <a:lnTo>
                  <a:pt x="97416" y="214327"/>
                </a:lnTo>
                <a:lnTo>
                  <a:pt x="104944" y="217179"/>
                </a:lnTo>
                <a:lnTo>
                  <a:pt x="110916" y="220033"/>
                </a:lnTo>
                <a:lnTo>
                  <a:pt x="115849" y="222889"/>
                </a:lnTo>
                <a:lnTo>
                  <a:pt x="120091" y="225745"/>
                </a:lnTo>
                <a:lnTo>
                  <a:pt x="124823" y="229554"/>
                </a:lnTo>
                <a:lnTo>
                  <a:pt x="129884" y="233998"/>
                </a:lnTo>
                <a:lnTo>
                  <a:pt x="135162" y="238866"/>
                </a:lnTo>
                <a:lnTo>
                  <a:pt x="139633" y="244016"/>
                </a:lnTo>
                <a:lnTo>
                  <a:pt x="143567" y="249355"/>
                </a:lnTo>
                <a:lnTo>
                  <a:pt x="147142" y="254819"/>
                </a:lnTo>
                <a:lnTo>
                  <a:pt x="150477" y="260367"/>
                </a:lnTo>
                <a:lnTo>
                  <a:pt x="153654" y="265970"/>
                </a:lnTo>
                <a:lnTo>
                  <a:pt x="159723" y="277276"/>
                </a:lnTo>
                <a:lnTo>
                  <a:pt x="174256" y="305765"/>
                </a:lnTo>
                <a:lnTo>
                  <a:pt x="176174" y="312428"/>
                </a:lnTo>
                <a:lnTo>
                  <a:pt x="177452" y="319728"/>
                </a:lnTo>
                <a:lnTo>
                  <a:pt x="178304" y="327452"/>
                </a:lnTo>
                <a:lnTo>
                  <a:pt x="179251" y="338574"/>
                </a:lnTo>
                <a:lnTo>
                  <a:pt x="179504" y="342874"/>
                </a:lnTo>
                <a:lnTo>
                  <a:pt x="177244" y="352730"/>
                </a:lnTo>
                <a:lnTo>
                  <a:pt x="173065" y="363461"/>
                </a:lnTo>
                <a:lnTo>
                  <a:pt x="168033" y="374581"/>
                </a:lnTo>
                <a:lnTo>
                  <a:pt x="164396" y="387000"/>
                </a:lnTo>
                <a:lnTo>
                  <a:pt x="161004" y="393615"/>
                </a:lnTo>
                <a:lnTo>
                  <a:pt x="158766" y="396712"/>
                </a:lnTo>
                <a:lnTo>
                  <a:pt x="155370" y="398777"/>
                </a:lnTo>
                <a:lnTo>
                  <a:pt x="151200" y="400154"/>
                </a:lnTo>
                <a:lnTo>
                  <a:pt x="146515" y="401072"/>
                </a:lnTo>
                <a:lnTo>
                  <a:pt x="142440" y="402636"/>
                </a:lnTo>
                <a:lnTo>
                  <a:pt x="138770" y="404631"/>
                </a:lnTo>
                <a:lnTo>
                  <a:pt x="135371" y="406914"/>
                </a:lnTo>
                <a:lnTo>
                  <a:pt x="132153" y="408436"/>
                </a:lnTo>
                <a:lnTo>
                  <a:pt x="129055" y="409450"/>
                </a:lnTo>
                <a:lnTo>
                  <a:pt x="126037" y="410127"/>
                </a:lnTo>
                <a:lnTo>
                  <a:pt x="123072" y="410578"/>
                </a:lnTo>
                <a:lnTo>
                  <a:pt x="117239" y="411079"/>
                </a:lnTo>
                <a:lnTo>
                  <a:pt x="114350" y="410260"/>
                </a:lnTo>
                <a:lnTo>
                  <a:pt x="108599" y="406810"/>
                </a:lnTo>
                <a:lnTo>
                  <a:pt x="106685" y="404557"/>
                </a:lnTo>
                <a:lnTo>
                  <a:pt x="105409" y="402102"/>
                </a:lnTo>
                <a:lnTo>
                  <a:pt x="104557" y="399513"/>
                </a:lnTo>
                <a:lnTo>
                  <a:pt x="103038" y="397787"/>
                </a:lnTo>
                <a:lnTo>
                  <a:pt x="101072" y="396636"/>
                </a:lnTo>
                <a:lnTo>
                  <a:pt x="98809" y="395869"/>
                </a:lnTo>
                <a:lnTo>
                  <a:pt x="93755" y="392477"/>
                </a:lnTo>
                <a:lnTo>
                  <a:pt x="91074" y="390238"/>
                </a:lnTo>
                <a:lnTo>
                  <a:pt x="89286" y="386841"/>
                </a:lnTo>
                <a:lnTo>
                  <a:pt x="87300" y="377987"/>
                </a:lnTo>
                <a:lnTo>
                  <a:pt x="83877" y="370242"/>
                </a:lnTo>
                <a:lnTo>
                  <a:pt x="81631" y="366843"/>
                </a:lnTo>
                <a:lnTo>
                  <a:pt x="79135" y="357986"/>
                </a:lnTo>
                <a:lnTo>
                  <a:pt x="78469" y="352957"/>
                </a:lnTo>
                <a:lnTo>
                  <a:pt x="78979" y="346747"/>
                </a:lnTo>
                <a:lnTo>
                  <a:pt x="80270" y="339750"/>
                </a:lnTo>
                <a:lnTo>
                  <a:pt x="82084" y="332227"/>
                </a:lnTo>
                <a:lnTo>
                  <a:pt x="83293" y="324355"/>
                </a:lnTo>
                <a:lnTo>
                  <a:pt x="84099" y="316249"/>
                </a:lnTo>
                <a:lnTo>
                  <a:pt x="84636" y="307987"/>
                </a:lnTo>
                <a:lnTo>
                  <a:pt x="85947" y="299622"/>
                </a:lnTo>
                <a:lnTo>
                  <a:pt x="87774" y="291188"/>
                </a:lnTo>
                <a:lnTo>
                  <a:pt x="89944" y="282707"/>
                </a:lnTo>
                <a:lnTo>
                  <a:pt x="92342" y="274197"/>
                </a:lnTo>
                <a:lnTo>
                  <a:pt x="97548" y="257120"/>
                </a:lnTo>
                <a:lnTo>
                  <a:pt x="105834" y="231441"/>
                </a:lnTo>
                <a:lnTo>
                  <a:pt x="109604" y="221921"/>
                </a:lnTo>
                <a:lnTo>
                  <a:pt x="114022" y="211765"/>
                </a:lnTo>
                <a:lnTo>
                  <a:pt x="118873" y="201184"/>
                </a:lnTo>
                <a:lnTo>
                  <a:pt x="123059" y="191272"/>
                </a:lnTo>
                <a:lnTo>
                  <a:pt x="126803" y="181807"/>
                </a:lnTo>
                <a:lnTo>
                  <a:pt x="130250" y="172640"/>
                </a:lnTo>
                <a:lnTo>
                  <a:pt x="134454" y="163671"/>
                </a:lnTo>
                <a:lnTo>
                  <a:pt x="139161" y="154833"/>
                </a:lnTo>
                <a:lnTo>
                  <a:pt x="144204" y="146085"/>
                </a:lnTo>
                <a:lnTo>
                  <a:pt x="148519" y="137395"/>
                </a:lnTo>
                <a:lnTo>
                  <a:pt x="152348" y="128744"/>
                </a:lnTo>
                <a:lnTo>
                  <a:pt x="155853" y="120119"/>
                </a:lnTo>
                <a:lnTo>
                  <a:pt x="159143" y="111512"/>
                </a:lnTo>
                <a:lnTo>
                  <a:pt x="165337" y="94328"/>
                </a:lnTo>
                <a:lnTo>
                  <a:pt x="174180" y="68589"/>
                </a:lnTo>
                <a:lnTo>
                  <a:pt x="179958" y="56519"/>
                </a:lnTo>
                <a:lnTo>
                  <a:pt x="182832" y="51967"/>
                </a:lnTo>
                <a:lnTo>
                  <a:pt x="186026" y="41829"/>
                </a:lnTo>
                <a:lnTo>
                  <a:pt x="187446" y="31925"/>
                </a:lnTo>
                <a:lnTo>
                  <a:pt x="188245" y="20995"/>
                </a:lnTo>
                <a:lnTo>
                  <a:pt x="188431" y="14728"/>
                </a:lnTo>
                <a:lnTo>
                  <a:pt x="187529" y="11724"/>
                </a:lnTo>
                <a:lnTo>
                  <a:pt x="183986" y="5846"/>
                </a:lnTo>
                <a:lnTo>
                  <a:pt x="181708" y="3897"/>
                </a:lnTo>
                <a:lnTo>
                  <a:pt x="179236" y="2598"/>
                </a:lnTo>
                <a:lnTo>
                  <a:pt x="172977" y="513"/>
                </a:lnTo>
                <a:lnTo>
                  <a:pt x="169581" y="228"/>
                </a:lnTo>
                <a:lnTo>
                  <a:pt x="1628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49"/>
          <p:cNvSpPr/>
          <p:nvPr/>
        </p:nvSpPr>
        <p:spPr>
          <a:xfrm>
            <a:off x="6312227" y="4989636"/>
            <a:ext cx="94244" cy="170609"/>
          </a:xfrm>
          <a:custGeom>
            <a:avLst/>
            <a:gdLst/>
            <a:ahLst/>
            <a:cxnLst/>
            <a:rect l="0" t="0" r="0" b="0"/>
            <a:pathLst>
              <a:path w="94244" h="170609">
                <a:moveTo>
                  <a:pt x="25707" y="8131"/>
                </a:moveTo>
                <a:lnTo>
                  <a:pt x="18326" y="8131"/>
                </a:lnTo>
                <a:lnTo>
                  <a:pt x="17929" y="9084"/>
                </a:lnTo>
                <a:lnTo>
                  <a:pt x="17488" y="12682"/>
                </a:lnTo>
                <a:lnTo>
                  <a:pt x="17292" y="17456"/>
                </a:lnTo>
                <a:lnTo>
                  <a:pt x="17240" y="20063"/>
                </a:lnTo>
                <a:lnTo>
                  <a:pt x="16252" y="23706"/>
                </a:lnTo>
                <a:lnTo>
                  <a:pt x="14642" y="28039"/>
                </a:lnTo>
                <a:lnTo>
                  <a:pt x="12616" y="32833"/>
                </a:lnTo>
                <a:lnTo>
                  <a:pt x="11264" y="37934"/>
                </a:lnTo>
                <a:lnTo>
                  <a:pt x="10364" y="43240"/>
                </a:lnTo>
                <a:lnTo>
                  <a:pt x="9763" y="48682"/>
                </a:lnTo>
                <a:lnTo>
                  <a:pt x="8411" y="54215"/>
                </a:lnTo>
                <a:lnTo>
                  <a:pt x="6557" y="59809"/>
                </a:lnTo>
                <a:lnTo>
                  <a:pt x="4367" y="65443"/>
                </a:lnTo>
                <a:lnTo>
                  <a:pt x="2909" y="71104"/>
                </a:lnTo>
                <a:lnTo>
                  <a:pt x="1936" y="76783"/>
                </a:lnTo>
                <a:lnTo>
                  <a:pt x="1287" y="82474"/>
                </a:lnTo>
                <a:lnTo>
                  <a:pt x="855" y="88173"/>
                </a:lnTo>
                <a:lnTo>
                  <a:pt x="567" y="93878"/>
                </a:lnTo>
                <a:lnTo>
                  <a:pt x="246" y="105296"/>
                </a:lnTo>
                <a:lnTo>
                  <a:pt x="0" y="146456"/>
                </a:lnTo>
                <a:lnTo>
                  <a:pt x="949" y="149878"/>
                </a:lnTo>
                <a:lnTo>
                  <a:pt x="2534" y="153111"/>
                </a:lnTo>
                <a:lnTo>
                  <a:pt x="7372" y="160594"/>
                </a:lnTo>
                <a:lnTo>
                  <a:pt x="8722" y="162160"/>
                </a:lnTo>
                <a:lnTo>
                  <a:pt x="10573" y="164157"/>
                </a:lnTo>
                <a:lnTo>
                  <a:pt x="15839" y="169655"/>
                </a:lnTo>
                <a:lnTo>
                  <a:pt x="17223" y="170107"/>
                </a:lnTo>
                <a:lnTo>
                  <a:pt x="19099" y="170407"/>
                </a:lnTo>
                <a:lnTo>
                  <a:pt x="21302" y="170608"/>
                </a:lnTo>
                <a:lnTo>
                  <a:pt x="23723" y="169789"/>
                </a:lnTo>
                <a:lnTo>
                  <a:pt x="26289" y="168291"/>
                </a:lnTo>
                <a:lnTo>
                  <a:pt x="28953" y="166339"/>
                </a:lnTo>
                <a:lnTo>
                  <a:pt x="31681" y="165038"/>
                </a:lnTo>
                <a:lnTo>
                  <a:pt x="34453" y="164171"/>
                </a:lnTo>
                <a:lnTo>
                  <a:pt x="37252" y="163592"/>
                </a:lnTo>
                <a:lnTo>
                  <a:pt x="40072" y="162254"/>
                </a:lnTo>
                <a:lnTo>
                  <a:pt x="42904" y="160410"/>
                </a:lnTo>
                <a:lnTo>
                  <a:pt x="45744" y="158228"/>
                </a:lnTo>
                <a:lnTo>
                  <a:pt x="48590" y="155821"/>
                </a:lnTo>
                <a:lnTo>
                  <a:pt x="51440" y="153264"/>
                </a:lnTo>
                <a:lnTo>
                  <a:pt x="54293" y="150606"/>
                </a:lnTo>
                <a:lnTo>
                  <a:pt x="57147" y="146929"/>
                </a:lnTo>
                <a:lnTo>
                  <a:pt x="60002" y="142573"/>
                </a:lnTo>
                <a:lnTo>
                  <a:pt x="62858" y="137764"/>
                </a:lnTo>
                <a:lnTo>
                  <a:pt x="65715" y="132653"/>
                </a:lnTo>
                <a:lnTo>
                  <a:pt x="71428" y="121895"/>
                </a:lnTo>
                <a:lnTo>
                  <a:pt x="88573" y="88094"/>
                </a:lnTo>
                <a:lnTo>
                  <a:pt x="90477" y="82395"/>
                </a:lnTo>
                <a:lnTo>
                  <a:pt x="91748" y="76690"/>
                </a:lnTo>
                <a:lnTo>
                  <a:pt x="92594" y="70982"/>
                </a:lnTo>
                <a:lnTo>
                  <a:pt x="93159" y="65272"/>
                </a:lnTo>
                <a:lnTo>
                  <a:pt x="93535" y="59560"/>
                </a:lnTo>
                <a:lnTo>
                  <a:pt x="93786" y="53847"/>
                </a:lnTo>
                <a:lnTo>
                  <a:pt x="94065" y="42420"/>
                </a:lnTo>
                <a:lnTo>
                  <a:pt x="94243" y="19561"/>
                </a:lnTo>
                <a:lnTo>
                  <a:pt x="93306" y="15751"/>
                </a:lnTo>
                <a:lnTo>
                  <a:pt x="91728" y="13211"/>
                </a:lnTo>
                <a:lnTo>
                  <a:pt x="89724" y="11518"/>
                </a:lnTo>
                <a:lnTo>
                  <a:pt x="87435" y="9436"/>
                </a:lnTo>
                <a:lnTo>
                  <a:pt x="82352" y="4583"/>
                </a:lnTo>
                <a:lnTo>
                  <a:pt x="79663" y="2909"/>
                </a:lnTo>
                <a:lnTo>
                  <a:pt x="76918" y="1792"/>
                </a:lnTo>
                <a:lnTo>
                  <a:pt x="74135" y="1048"/>
                </a:lnTo>
                <a:lnTo>
                  <a:pt x="71328" y="551"/>
                </a:lnTo>
                <a:lnTo>
                  <a:pt x="68504" y="221"/>
                </a:lnTo>
                <a:lnTo>
                  <a:pt x="65668" y="0"/>
                </a:lnTo>
                <a:lnTo>
                  <a:pt x="61873" y="805"/>
                </a:lnTo>
                <a:lnTo>
                  <a:pt x="57438" y="2294"/>
                </a:lnTo>
                <a:lnTo>
                  <a:pt x="52576" y="4240"/>
                </a:lnTo>
                <a:lnTo>
                  <a:pt x="48382" y="6490"/>
                </a:lnTo>
                <a:lnTo>
                  <a:pt x="44634" y="8942"/>
                </a:lnTo>
                <a:lnTo>
                  <a:pt x="41183" y="11529"/>
                </a:lnTo>
                <a:lnTo>
                  <a:pt x="37929" y="13254"/>
                </a:lnTo>
                <a:lnTo>
                  <a:pt x="34808" y="14404"/>
                </a:lnTo>
                <a:lnTo>
                  <a:pt x="31774" y="15170"/>
                </a:lnTo>
                <a:lnTo>
                  <a:pt x="29752" y="16634"/>
                </a:lnTo>
                <a:lnTo>
                  <a:pt x="28404" y="18562"/>
                </a:lnTo>
                <a:lnTo>
                  <a:pt x="25707" y="252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50"/>
          <p:cNvSpPr/>
          <p:nvPr/>
        </p:nvSpPr>
        <p:spPr>
          <a:xfrm>
            <a:off x="6492240" y="4980622"/>
            <a:ext cx="111443" cy="171404"/>
          </a:xfrm>
          <a:custGeom>
            <a:avLst/>
            <a:gdLst/>
            <a:ahLst/>
            <a:cxnLst/>
            <a:rect l="0" t="0" r="0" b="0"/>
            <a:pathLst>
              <a:path w="111443" h="171404">
                <a:moveTo>
                  <a:pt x="0" y="8573"/>
                </a:moveTo>
                <a:lnTo>
                  <a:pt x="4551" y="8573"/>
                </a:lnTo>
                <a:lnTo>
                  <a:pt x="5891" y="9525"/>
                </a:lnTo>
                <a:lnTo>
                  <a:pt x="6785" y="11113"/>
                </a:lnTo>
                <a:lnTo>
                  <a:pt x="8730" y="16369"/>
                </a:lnTo>
                <a:lnTo>
                  <a:pt x="10583" y="20438"/>
                </a:lnTo>
                <a:lnTo>
                  <a:pt x="12770" y="25055"/>
                </a:lnTo>
                <a:lnTo>
                  <a:pt x="15181" y="29086"/>
                </a:lnTo>
                <a:lnTo>
                  <a:pt x="17740" y="32726"/>
                </a:lnTo>
                <a:lnTo>
                  <a:pt x="20399" y="36105"/>
                </a:lnTo>
                <a:lnTo>
                  <a:pt x="22172" y="40262"/>
                </a:lnTo>
                <a:lnTo>
                  <a:pt x="23353" y="44939"/>
                </a:lnTo>
                <a:lnTo>
                  <a:pt x="24142" y="49962"/>
                </a:lnTo>
                <a:lnTo>
                  <a:pt x="24666" y="55215"/>
                </a:lnTo>
                <a:lnTo>
                  <a:pt x="25017" y="60623"/>
                </a:lnTo>
                <a:lnTo>
                  <a:pt x="25250" y="66133"/>
                </a:lnTo>
                <a:lnTo>
                  <a:pt x="26359" y="71711"/>
                </a:lnTo>
                <a:lnTo>
                  <a:pt x="28050" y="77335"/>
                </a:lnTo>
                <a:lnTo>
                  <a:pt x="30130" y="82989"/>
                </a:lnTo>
                <a:lnTo>
                  <a:pt x="31516" y="88663"/>
                </a:lnTo>
                <a:lnTo>
                  <a:pt x="32441" y="94351"/>
                </a:lnTo>
                <a:lnTo>
                  <a:pt x="33057" y="100048"/>
                </a:lnTo>
                <a:lnTo>
                  <a:pt x="34420" y="105752"/>
                </a:lnTo>
                <a:lnTo>
                  <a:pt x="36282" y="111459"/>
                </a:lnTo>
                <a:lnTo>
                  <a:pt x="38476" y="117168"/>
                </a:lnTo>
                <a:lnTo>
                  <a:pt x="39938" y="121927"/>
                </a:lnTo>
                <a:lnTo>
                  <a:pt x="40913" y="126053"/>
                </a:lnTo>
                <a:lnTo>
                  <a:pt x="41562" y="129755"/>
                </a:lnTo>
                <a:lnTo>
                  <a:pt x="41996" y="134128"/>
                </a:lnTo>
                <a:lnTo>
                  <a:pt x="42285" y="138949"/>
                </a:lnTo>
                <a:lnTo>
                  <a:pt x="42605" y="148432"/>
                </a:lnTo>
                <a:lnTo>
                  <a:pt x="42786" y="159127"/>
                </a:lnTo>
                <a:lnTo>
                  <a:pt x="42861" y="171379"/>
                </a:lnTo>
                <a:lnTo>
                  <a:pt x="42862" y="171403"/>
                </a:lnTo>
                <a:lnTo>
                  <a:pt x="35481" y="164065"/>
                </a:lnTo>
                <a:lnTo>
                  <a:pt x="35084" y="161764"/>
                </a:lnTo>
                <a:lnTo>
                  <a:pt x="34819" y="158325"/>
                </a:lnTo>
                <a:lnTo>
                  <a:pt x="34643" y="154128"/>
                </a:lnTo>
                <a:lnTo>
                  <a:pt x="34446" y="144384"/>
                </a:lnTo>
                <a:lnTo>
                  <a:pt x="34291" y="66880"/>
                </a:lnTo>
                <a:lnTo>
                  <a:pt x="35242" y="59826"/>
                </a:lnTo>
                <a:lnTo>
                  <a:pt x="36830" y="53220"/>
                </a:lnTo>
                <a:lnTo>
                  <a:pt x="38841" y="46910"/>
                </a:lnTo>
                <a:lnTo>
                  <a:pt x="41134" y="41751"/>
                </a:lnTo>
                <a:lnTo>
                  <a:pt x="43615" y="37359"/>
                </a:lnTo>
                <a:lnTo>
                  <a:pt x="46221" y="33478"/>
                </a:lnTo>
                <a:lnTo>
                  <a:pt x="47960" y="29939"/>
                </a:lnTo>
                <a:lnTo>
                  <a:pt x="49118" y="26627"/>
                </a:lnTo>
                <a:lnTo>
                  <a:pt x="49890" y="23466"/>
                </a:lnTo>
                <a:lnTo>
                  <a:pt x="52310" y="20407"/>
                </a:lnTo>
                <a:lnTo>
                  <a:pt x="55828" y="17415"/>
                </a:lnTo>
                <a:lnTo>
                  <a:pt x="60079" y="14467"/>
                </a:lnTo>
                <a:lnTo>
                  <a:pt x="63865" y="12503"/>
                </a:lnTo>
                <a:lnTo>
                  <a:pt x="67341" y="11192"/>
                </a:lnTo>
                <a:lnTo>
                  <a:pt x="70612" y="10319"/>
                </a:lnTo>
                <a:lnTo>
                  <a:pt x="73744" y="8785"/>
                </a:lnTo>
                <a:lnTo>
                  <a:pt x="76785" y="6809"/>
                </a:lnTo>
                <a:lnTo>
                  <a:pt x="79765" y="4539"/>
                </a:lnTo>
                <a:lnTo>
                  <a:pt x="82704" y="3026"/>
                </a:lnTo>
                <a:lnTo>
                  <a:pt x="85615" y="2018"/>
                </a:lnTo>
                <a:lnTo>
                  <a:pt x="88510" y="1345"/>
                </a:lnTo>
                <a:lnTo>
                  <a:pt x="91391" y="897"/>
                </a:lnTo>
                <a:lnTo>
                  <a:pt x="94265" y="598"/>
                </a:lnTo>
                <a:lnTo>
                  <a:pt x="97133" y="399"/>
                </a:lnTo>
                <a:lnTo>
                  <a:pt x="99998" y="266"/>
                </a:lnTo>
                <a:lnTo>
                  <a:pt x="1114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51"/>
          <p:cNvSpPr/>
          <p:nvPr/>
        </p:nvSpPr>
        <p:spPr>
          <a:xfrm>
            <a:off x="6921017" y="4870895"/>
            <a:ext cx="265453" cy="298310"/>
          </a:xfrm>
          <a:custGeom>
            <a:avLst/>
            <a:gdLst/>
            <a:ahLst/>
            <a:cxnLst/>
            <a:rect l="0" t="0" r="0" b="0"/>
            <a:pathLst>
              <a:path w="265453" h="298310">
                <a:moveTo>
                  <a:pt x="188442" y="32575"/>
                </a:moveTo>
                <a:lnTo>
                  <a:pt x="181062" y="25194"/>
                </a:lnTo>
                <a:lnTo>
                  <a:pt x="177860" y="24532"/>
                </a:lnTo>
                <a:lnTo>
                  <a:pt x="170702" y="24159"/>
                </a:lnTo>
                <a:lnTo>
                  <a:pt x="164366" y="24072"/>
                </a:lnTo>
                <a:lnTo>
                  <a:pt x="134493" y="24005"/>
                </a:lnTo>
                <a:lnTo>
                  <a:pt x="130568" y="24956"/>
                </a:lnTo>
                <a:lnTo>
                  <a:pt x="126048" y="26544"/>
                </a:lnTo>
                <a:lnTo>
                  <a:pt x="121128" y="28554"/>
                </a:lnTo>
                <a:lnTo>
                  <a:pt x="113123" y="30788"/>
                </a:lnTo>
                <a:lnTo>
                  <a:pt x="106389" y="31780"/>
                </a:lnTo>
                <a:lnTo>
                  <a:pt x="100222" y="32222"/>
                </a:lnTo>
                <a:lnTo>
                  <a:pt x="96291" y="33292"/>
                </a:lnTo>
                <a:lnTo>
                  <a:pt x="91766" y="34958"/>
                </a:lnTo>
                <a:lnTo>
                  <a:pt x="86844" y="37021"/>
                </a:lnTo>
                <a:lnTo>
                  <a:pt x="78835" y="41853"/>
                </a:lnTo>
                <a:lnTo>
                  <a:pt x="71148" y="48128"/>
                </a:lnTo>
                <a:lnTo>
                  <a:pt x="66431" y="52469"/>
                </a:lnTo>
                <a:lnTo>
                  <a:pt x="61382" y="57268"/>
                </a:lnTo>
                <a:lnTo>
                  <a:pt x="57063" y="62372"/>
                </a:lnTo>
                <a:lnTo>
                  <a:pt x="53231" y="67679"/>
                </a:lnTo>
                <a:lnTo>
                  <a:pt x="49724" y="73122"/>
                </a:lnTo>
                <a:lnTo>
                  <a:pt x="45481" y="78657"/>
                </a:lnTo>
                <a:lnTo>
                  <a:pt x="40747" y="84251"/>
                </a:lnTo>
                <a:lnTo>
                  <a:pt x="35687" y="89885"/>
                </a:lnTo>
                <a:lnTo>
                  <a:pt x="31360" y="95547"/>
                </a:lnTo>
                <a:lnTo>
                  <a:pt x="27523" y="101226"/>
                </a:lnTo>
                <a:lnTo>
                  <a:pt x="24014" y="106917"/>
                </a:lnTo>
                <a:lnTo>
                  <a:pt x="20721" y="113569"/>
                </a:lnTo>
                <a:lnTo>
                  <a:pt x="17573" y="120861"/>
                </a:lnTo>
                <a:lnTo>
                  <a:pt x="14522" y="128579"/>
                </a:lnTo>
                <a:lnTo>
                  <a:pt x="11535" y="135630"/>
                </a:lnTo>
                <a:lnTo>
                  <a:pt x="5678" y="148545"/>
                </a:lnTo>
                <a:lnTo>
                  <a:pt x="3734" y="154655"/>
                </a:lnTo>
                <a:lnTo>
                  <a:pt x="2438" y="160634"/>
                </a:lnTo>
                <a:lnTo>
                  <a:pt x="1575" y="166525"/>
                </a:lnTo>
                <a:lnTo>
                  <a:pt x="999" y="172358"/>
                </a:lnTo>
                <a:lnTo>
                  <a:pt x="616" y="178151"/>
                </a:lnTo>
                <a:lnTo>
                  <a:pt x="360" y="183918"/>
                </a:lnTo>
                <a:lnTo>
                  <a:pt x="75" y="197946"/>
                </a:lnTo>
                <a:lnTo>
                  <a:pt x="0" y="205687"/>
                </a:lnTo>
                <a:lnTo>
                  <a:pt x="901" y="212753"/>
                </a:lnTo>
                <a:lnTo>
                  <a:pt x="2455" y="219369"/>
                </a:lnTo>
                <a:lnTo>
                  <a:pt x="4443" y="225684"/>
                </a:lnTo>
                <a:lnTo>
                  <a:pt x="5769" y="231799"/>
                </a:lnTo>
                <a:lnTo>
                  <a:pt x="6653" y="237781"/>
                </a:lnTo>
                <a:lnTo>
                  <a:pt x="7242" y="243674"/>
                </a:lnTo>
                <a:lnTo>
                  <a:pt x="10436" y="252762"/>
                </a:lnTo>
                <a:lnTo>
                  <a:pt x="15031" y="259975"/>
                </a:lnTo>
                <a:lnTo>
                  <a:pt x="20248" y="266357"/>
                </a:lnTo>
                <a:lnTo>
                  <a:pt x="28540" y="275304"/>
                </a:lnTo>
                <a:lnTo>
                  <a:pt x="36730" y="281107"/>
                </a:lnTo>
                <a:lnTo>
                  <a:pt x="41581" y="283988"/>
                </a:lnTo>
                <a:lnTo>
                  <a:pt x="49511" y="289729"/>
                </a:lnTo>
                <a:lnTo>
                  <a:pt x="52959" y="292593"/>
                </a:lnTo>
                <a:lnTo>
                  <a:pt x="57163" y="294503"/>
                </a:lnTo>
                <a:lnTo>
                  <a:pt x="61870" y="295776"/>
                </a:lnTo>
                <a:lnTo>
                  <a:pt x="66913" y="296625"/>
                </a:lnTo>
                <a:lnTo>
                  <a:pt x="72180" y="297190"/>
                </a:lnTo>
                <a:lnTo>
                  <a:pt x="77597" y="297568"/>
                </a:lnTo>
                <a:lnTo>
                  <a:pt x="87743" y="297987"/>
                </a:lnTo>
                <a:lnTo>
                  <a:pt x="95427" y="298173"/>
                </a:lnTo>
                <a:lnTo>
                  <a:pt x="125941" y="298309"/>
                </a:lnTo>
                <a:lnTo>
                  <a:pt x="131535" y="297361"/>
                </a:lnTo>
                <a:lnTo>
                  <a:pt x="137170" y="295777"/>
                </a:lnTo>
                <a:lnTo>
                  <a:pt x="142830" y="293768"/>
                </a:lnTo>
                <a:lnTo>
                  <a:pt x="148510" y="291476"/>
                </a:lnTo>
                <a:lnTo>
                  <a:pt x="154201" y="288995"/>
                </a:lnTo>
                <a:lnTo>
                  <a:pt x="159900" y="286389"/>
                </a:lnTo>
                <a:lnTo>
                  <a:pt x="164652" y="283700"/>
                </a:lnTo>
                <a:lnTo>
                  <a:pt x="172472" y="278171"/>
                </a:lnTo>
                <a:lnTo>
                  <a:pt x="179122" y="272538"/>
                </a:lnTo>
                <a:lnTo>
                  <a:pt x="186205" y="265908"/>
                </a:lnTo>
                <a:lnTo>
                  <a:pt x="211761" y="240667"/>
                </a:lnTo>
                <a:lnTo>
                  <a:pt x="216371" y="235120"/>
                </a:lnTo>
                <a:lnTo>
                  <a:pt x="220396" y="229518"/>
                </a:lnTo>
                <a:lnTo>
                  <a:pt x="224032" y="223877"/>
                </a:lnTo>
                <a:lnTo>
                  <a:pt x="228362" y="218212"/>
                </a:lnTo>
                <a:lnTo>
                  <a:pt x="233153" y="212531"/>
                </a:lnTo>
                <a:lnTo>
                  <a:pt x="238252" y="206838"/>
                </a:lnTo>
                <a:lnTo>
                  <a:pt x="243917" y="197973"/>
                </a:lnTo>
                <a:lnTo>
                  <a:pt x="247388" y="189905"/>
                </a:lnTo>
                <a:lnTo>
                  <a:pt x="252106" y="179969"/>
                </a:lnTo>
                <a:lnTo>
                  <a:pt x="260116" y="163666"/>
                </a:lnTo>
                <a:lnTo>
                  <a:pt x="261943" y="157116"/>
                </a:lnTo>
                <a:lnTo>
                  <a:pt x="263160" y="149892"/>
                </a:lnTo>
                <a:lnTo>
                  <a:pt x="263971" y="142219"/>
                </a:lnTo>
                <a:lnTo>
                  <a:pt x="264513" y="135198"/>
                </a:lnTo>
                <a:lnTo>
                  <a:pt x="264873" y="128613"/>
                </a:lnTo>
                <a:lnTo>
                  <a:pt x="265274" y="116216"/>
                </a:lnTo>
                <a:lnTo>
                  <a:pt x="265452" y="104356"/>
                </a:lnTo>
                <a:lnTo>
                  <a:pt x="264548" y="98526"/>
                </a:lnTo>
                <a:lnTo>
                  <a:pt x="262992" y="92735"/>
                </a:lnTo>
                <a:lnTo>
                  <a:pt x="261001" y="86969"/>
                </a:lnTo>
                <a:lnTo>
                  <a:pt x="258723" y="81220"/>
                </a:lnTo>
                <a:lnTo>
                  <a:pt x="256251" y="75482"/>
                </a:lnTo>
                <a:lnTo>
                  <a:pt x="253651" y="69752"/>
                </a:lnTo>
                <a:lnTo>
                  <a:pt x="250965" y="63075"/>
                </a:lnTo>
                <a:lnTo>
                  <a:pt x="245440" y="48035"/>
                </a:lnTo>
                <a:lnTo>
                  <a:pt x="242634" y="41929"/>
                </a:lnTo>
                <a:lnTo>
                  <a:pt x="239810" y="36906"/>
                </a:lnTo>
                <a:lnTo>
                  <a:pt x="234133" y="28785"/>
                </a:lnTo>
                <a:lnTo>
                  <a:pt x="228434" y="22000"/>
                </a:lnTo>
                <a:lnTo>
                  <a:pt x="220186" y="15810"/>
                </a:lnTo>
                <a:lnTo>
                  <a:pt x="215321" y="12825"/>
                </a:lnTo>
                <a:lnTo>
                  <a:pt x="210171" y="9884"/>
                </a:lnTo>
                <a:lnTo>
                  <a:pt x="199370" y="4075"/>
                </a:lnTo>
                <a:lnTo>
                  <a:pt x="193823" y="2144"/>
                </a:lnTo>
                <a:lnTo>
                  <a:pt x="188219" y="858"/>
                </a:lnTo>
                <a:lnTo>
                  <a:pt x="182578" y="0"/>
                </a:lnTo>
                <a:lnTo>
                  <a:pt x="176914" y="381"/>
                </a:lnTo>
                <a:lnTo>
                  <a:pt x="171232" y="1587"/>
                </a:lnTo>
                <a:lnTo>
                  <a:pt x="158885" y="5467"/>
                </a:lnTo>
                <a:lnTo>
                  <a:pt x="143873" y="10367"/>
                </a:lnTo>
                <a:lnTo>
                  <a:pt x="135870" y="13959"/>
                </a:lnTo>
                <a:lnTo>
                  <a:pt x="127677" y="18260"/>
                </a:lnTo>
                <a:lnTo>
                  <a:pt x="102717" y="32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+</a:t>
            </a:r>
            <a:r>
              <a:rPr lang="en-US" dirty="0"/>
              <a:t>7</a:t>
            </a:r>
            <a:r>
              <a:rPr lang="en-US" dirty="0" smtClean="0"/>
              <a:t>x=0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890"/>
          <p:cNvSpPr/>
          <p:nvPr/>
        </p:nvSpPr>
        <p:spPr>
          <a:xfrm>
            <a:off x="1451620" y="2323188"/>
            <a:ext cx="222875" cy="154265"/>
          </a:xfrm>
          <a:custGeom>
            <a:avLst/>
            <a:gdLst/>
            <a:ahLst/>
            <a:cxnLst/>
            <a:rect l="0" t="0" r="0" b="0"/>
            <a:pathLst>
              <a:path w="222875" h="154265">
                <a:moveTo>
                  <a:pt x="145722" y="42822"/>
                </a:moveTo>
                <a:lnTo>
                  <a:pt x="141171" y="42822"/>
                </a:lnTo>
                <a:lnTo>
                  <a:pt x="139830" y="41869"/>
                </a:lnTo>
                <a:lnTo>
                  <a:pt x="138937" y="40282"/>
                </a:lnTo>
                <a:lnTo>
                  <a:pt x="137181" y="34354"/>
                </a:lnTo>
                <a:lnTo>
                  <a:pt x="137159" y="29729"/>
                </a:lnTo>
                <a:lnTo>
                  <a:pt x="136203" y="28378"/>
                </a:lnTo>
                <a:lnTo>
                  <a:pt x="134614" y="27478"/>
                </a:lnTo>
                <a:lnTo>
                  <a:pt x="129769" y="26032"/>
                </a:lnTo>
                <a:lnTo>
                  <a:pt x="124380" y="21231"/>
                </a:lnTo>
                <a:lnTo>
                  <a:pt x="121301" y="18327"/>
                </a:lnTo>
                <a:lnTo>
                  <a:pt x="120869" y="16967"/>
                </a:lnTo>
                <a:lnTo>
                  <a:pt x="120389" y="12916"/>
                </a:lnTo>
                <a:lnTo>
                  <a:pt x="119308" y="10502"/>
                </a:lnTo>
                <a:lnTo>
                  <a:pt x="117635" y="7940"/>
                </a:lnTo>
                <a:lnTo>
                  <a:pt x="115567" y="5280"/>
                </a:lnTo>
                <a:lnTo>
                  <a:pt x="112284" y="3506"/>
                </a:lnTo>
                <a:lnTo>
                  <a:pt x="108190" y="2324"/>
                </a:lnTo>
                <a:lnTo>
                  <a:pt x="103556" y="1535"/>
                </a:lnTo>
                <a:lnTo>
                  <a:pt x="99514" y="1010"/>
                </a:lnTo>
                <a:lnTo>
                  <a:pt x="95866" y="660"/>
                </a:lnTo>
                <a:lnTo>
                  <a:pt x="92482" y="426"/>
                </a:lnTo>
                <a:lnTo>
                  <a:pt x="88321" y="270"/>
                </a:lnTo>
                <a:lnTo>
                  <a:pt x="70496" y="20"/>
                </a:lnTo>
                <a:lnTo>
                  <a:pt x="66996" y="0"/>
                </a:lnTo>
                <a:lnTo>
                  <a:pt x="62758" y="939"/>
                </a:lnTo>
                <a:lnTo>
                  <a:pt x="58028" y="2517"/>
                </a:lnTo>
                <a:lnTo>
                  <a:pt x="52969" y="4522"/>
                </a:lnTo>
                <a:lnTo>
                  <a:pt x="48644" y="6811"/>
                </a:lnTo>
                <a:lnTo>
                  <a:pt x="44809" y="9290"/>
                </a:lnTo>
                <a:lnTo>
                  <a:pt x="41299" y="11895"/>
                </a:lnTo>
                <a:lnTo>
                  <a:pt x="34859" y="14789"/>
                </a:lnTo>
                <a:lnTo>
                  <a:pt x="31809" y="15561"/>
                </a:lnTo>
                <a:lnTo>
                  <a:pt x="28822" y="17980"/>
                </a:lnTo>
                <a:lnTo>
                  <a:pt x="25879" y="21498"/>
                </a:lnTo>
                <a:lnTo>
                  <a:pt x="22964" y="25748"/>
                </a:lnTo>
                <a:lnTo>
                  <a:pt x="20068" y="29535"/>
                </a:lnTo>
                <a:lnTo>
                  <a:pt x="17185" y="33011"/>
                </a:lnTo>
                <a:lnTo>
                  <a:pt x="14311" y="36281"/>
                </a:lnTo>
                <a:lnTo>
                  <a:pt x="12394" y="39414"/>
                </a:lnTo>
                <a:lnTo>
                  <a:pt x="11117" y="42455"/>
                </a:lnTo>
                <a:lnTo>
                  <a:pt x="10265" y="45435"/>
                </a:lnTo>
                <a:lnTo>
                  <a:pt x="8745" y="49326"/>
                </a:lnTo>
                <a:lnTo>
                  <a:pt x="6779" y="53826"/>
                </a:lnTo>
                <a:lnTo>
                  <a:pt x="4516" y="58730"/>
                </a:lnTo>
                <a:lnTo>
                  <a:pt x="3007" y="62952"/>
                </a:lnTo>
                <a:lnTo>
                  <a:pt x="2001" y="66719"/>
                </a:lnTo>
                <a:lnTo>
                  <a:pt x="1331" y="70184"/>
                </a:lnTo>
                <a:lnTo>
                  <a:pt x="884" y="74398"/>
                </a:lnTo>
                <a:lnTo>
                  <a:pt x="586" y="79112"/>
                </a:lnTo>
                <a:lnTo>
                  <a:pt x="254" y="88478"/>
                </a:lnTo>
                <a:lnTo>
                  <a:pt x="68" y="100059"/>
                </a:lnTo>
                <a:lnTo>
                  <a:pt x="0" y="121526"/>
                </a:lnTo>
                <a:lnTo>
                  <a:pt x="949" y="124819"/>
                </a:lnTo>
                <a:lnTo>
                  <a:pt x="2534" y="127966"/>
                </a:lnTo>
                <a:lnTo>
                  <a:pt x="4543" y="131017"/>
                </a:lnTo>
                <a:lnTo>
                  <a:pt x="6836" y="133051"/>
                </a:lnTo>
                <a:lnTo>
                  <a:pt x="9316" y="134407"/>
                </a:lnTo>
                <a:lnTo>
                  <a:pt x="11922" y="135311"/>
                </a:lnTo>
                <a:lnTo>
                  <a:pt x="17358" y="138856"/>
                </a:lnTo>
                <a:lnTo>
                  <a:pt x="20141" y="141134"/>
                </a:lnTo>
                <a:lnTo>
                  <a:pt x="23901" y="141701"/>
                </a:lnTo>
                <a:lnTo>
                  <a:pt x="28313" y="141126"/>
                </a:lnTo>
                <a:lnTo>
                  <a:pt x="33159" y="139790"/>
                </a:lnTo>
                <a:lnTo>
                  <a:pt x="37343" y="138900"/>
                </a:lnTo>
                <a:lnTo>
                  <a:pt x="41084" y="138306"/>
                </a:lnTo>
                <a:lnTo>
                  <a:pt x="44531" y="137911"/>
                </a:lnTo>
                <a:lnTo>
                  <a:pt x="48734" y="137647"/>
                </a:lnTo>
                <a:lnTo>
                  <a:pt x="58483" y="137354"/>
                </a:lnTo>
                <a:lnTo>
                  <a:pt x="62798" y="136323"/>
                </a:lnTo>
                <a:lnTo>
                  <a:pt x="66627" y="134683"/>
                </a:lnTo>
                <a:lnTo>
                  <a:pt x="73421" y="130322"/>
                </a:lnTo>
                <a:lnTo>
                  <a:pt x="76566" y="127825"/>
                </a:lnTo>
                <a:lnTo>
                  <a:pt x="79616" y="125208"/>
                </a:lnTo>
                <a:lnTo>
                  <a:pt x="82601" y="122511"/>
                </a:lnTo>
                <a:lnTo>
                  <a:pt x="88458" y="116974"/>
                </a:lnTo>
                <a:lnTo>
                  <a:pt x="92306" y="114164"/>
                </a:lnTo>
                <a:lnTo>
                  <a:pt x="96776" y="111338"/>
                </a:lnTo>
                <a:lnTo>
                  <a:pt x="101662" y="108502"/>
                </a:lnTo>
                <a:lnTo>
                  <a:pt x="105871" y="105658"/>
                </a:lnTo>
                <a:lnTo>
                  <a:pt x="109630" y="102811"/>
                </a:lnTo>
                <a:lnTo>
                  <a:pt x="113088" y="99959"/>
                </a:lnTo>
                <a:lnTo>
                  <a:pt x="116346" y="96153"/>
                </a:lnTo>
                <a:lnTo>
                  <a:pt x="119470" y="91711"/>
                </a:lnTo>
                <a:lnTo>
                  <a:pt x="122506" y="86845"/>
                </a:lnTo>
                <a:lnTo>
                  <a:pt x="125482" y="82648"/>
                </a:lnTo>
                <a:lnTo>
                  <a:pt x="128419" y="78897"/>
                </a:lnTo>
                <a:lnTo>
                  <a:pt x="131329" y="75445"/>
                </a:lnTo>
                <a:lnTo>
                  <a:pt x="133269" y="71238"/>
                </a:lnTo>
                <a:lnTo>
                  <a:pt x="134563" y="66528"/>
                </a:lnTo>
                <a:lnTo>
                  <a:pt x="135425" y="61484"/>
                </a:lnTo>
                <a:lnTo>
                  <a:pt x="136952" y="57168"/>
                </a:lnTo>
                <a:lnTo>
                  <a:pt x="138923" y="53338"/>
                </a:lnTo>
                <a:lnTo>
                  <a:pt x="141189" y="49833"/>
                </a:lnTo>
                <a:lnTo>
                  <a:pt x="142700" y="46543"/>
                </a:lnTo>
                <a:lnTo>
                  <a:pt x="143708" y="43398"/>
                </a:lnTo>
                <a:lnTo>
                  <a:pt x="144379" y="40348"/>
                </a:lnTo>
                <a:lnTo>
                  <a:pt x="144827" y="37363"/>
                </a:lnTo>
                <a:lnTo>
                  <a:pt x="145125" y="34420"/>
                </a:lnTo>
                <a:lnTo>
                  <a:pt x="145604" y="27404"/>
                </a:lnTo>
                <a:lnTo>
                  <a:pt x="145670" y="23904"/>
                </a:lnTo>
                <a:lnTo>
                  <a:pt x="145719" y="17502"/>
                </a:lnTo>
                <a:lnTo>
                  <a:pt x="141170" y="17222"/>
                </a:lnTo>
                <a:lnTo>
                  <a:pt x="139830" y="18135"/>
                </a:lnTo>
                <a:lnTo>
                  <a:pt x="138936" y="19697"/>
                </a:lnTo>
                <a:lnTo>
                  <a:pt x="137944" y="23971"/>
                </a:lnTo>
                <a:lnTo>
                  <a:pt x="137679" y="26445"/>
                </a:lnTo>
                <a:lnTo>
                  <a:pt x="137502" y="29046"/>
                </a:lnTo>
                <a:lnTo>
                  <a:pt x="137385" y="31733"/>
                </a:lnTo>
                <a:lnTo>
                  <a:pt x="137254" y="37258"/>
                </a:lnTo>
                <a:lnTo>
                  <a:pt x="138172" y="40065"/>
                </a:lnTo>
                <a:lnTo>
                  <a:pt x="139736" y="42889"/>
                </a:lnTo>
                <a:lnTo>
                  <a:pt x="141731" y="45724"/>
                </a:lnTo>
                <a:lnTo>
                  <a:pt x="143062" y="48567"/>
                </a:lnTo>
                <a:lnTo>
                  <a:pt x="143948" y="51414"/>
                </a:lnTo>
                <a:lnTo>
                  <a:pt x="144539" y="54265"/>
                </a:lnTo>
                <a:lnTo>
                  <a:pt x="144934" y="58070"/>
                </a:lnTo>
                <a:lnTo>
                  <a:pt x="145196" y="62513"/>
                </a:lnTo>
                <a:lnTo>
                  <a:pt x="145488" y="72528"/>
                </a:lnTo>
                <a:lnTo>
                  <a:pt x="145691" y="95570"/>
                </a:lnTo>
                <a:lnTo>
                  <a:pt x="146654" y="98942"/>
                </a:lnTo>
                <a:lnTo>
                  <a:pt x="148248" y="102143"/>
                </a:lnTo>
                <a:lnTo>
                  <a:pt x="150264" y="105229"/>
                </a:lnTo>
                <a:lnTo>
                  <a:pt x="152560" y="108239"/>
                </a:lnTo>
                <a:lnTo>
                  <a:pt x="155043" y="111198"/>
                </a:lnTo>
                <a:lnTo>
                  <a:pt x="157651" y="114124"/>
                </a:lnTo>
                <a:lnTo>
                  <a:pt x="159390" y="117979"/>
                </a:lnTo>
                <a:lnTo>
                  <a:pt x="160549" y="122454"/>
                </a:lnTo>
                <a:lnTo>
                  <a:pt x="161322" y="127342"/>
                </a:lnTo>
                <a:lnTo>
                  <a:pt x="162789" y="131554"/>
                </a:lnTo>
                <a:lnTo>
                  <a:pt x="164720" y="135314"/>
                </a:lnTo>
                <a:lnTo>
                  <a:pt x="170112" y="143642"/>
                </a:lnTo>
                <a:lnTo>
                  <a:pt x="173390" y="147321"/>
                </a:lnTo>
                <a:lnTo>
                  <a:pt x="175597" y="149635"/>
                </a:lnTo>
                <a:lnTo>
                  <a:pt x="178974" y="151178"/>
                </a:lnTo>
                <a:lnTo>
                  <a:pt x="183130" y="152207"/>
                </a:lnTo>
                <a:lnTo>
                  <a:pt x="187805" y="152892"/>
                </a:lnTo>
                <a:lnTo>
                  <a:pt x="191875" y="153350"/>
                </a:lnTo>
                <a:lnTo>
                  <a:pt x="195541" y="153655"/>
                </a:lnTo>
                <a:lnTo>
                  <a:pt x="202154" y="153993"/>
                </a:lnTo>
                <a:lnTo>
                  <a:pt x="208268" y="154144"/>
                </a:lnTo>
                <a:lnTo>
                  <a:pt x="222874" y="1542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91"/>
          <p:cNvSpPr/>
          <p:nvPr/>
        </p:nvSpPr>
        <p:spPr>
          <a:xfrm>
            <a:off x="1717496" y="2331753"/>
            <a:ext cx="171312" cy="128158"/>
          </a:xfrm>
          <a:custGeom>
            <a:avLst/>
            <a:gdLst/>
            <a:ahLst/>
            <a:cxnLst/>
            <a:rect l="0" t="0" r="0" b="0"/>
            <a:pathLst>
              <a:path w="171312" h="128158">
                <a:moveTo>
                  <a:pt x="51296" y="17111"/>
                </a:moveTo>
                <a:lnTo>
                  <a:pt x="51296" y="1263"/>
                </a:lnTo>
                <a:lnTo>
                  <a:pt x="50343" y="831"/>
                </a:lnTo>
                <a:lnTo>
                  <a:pt x="45404" y="223"/>
                </a:lnTo>
                <a:lnTo>
                  <a:pt x="40713" y="17"/>
                </a:lnTo>
                <a:lnTo>
                  <a:pt x="38526" y="0"/>
                </a:lnTo>
                <a:lnTo>
                  <a:pt x="36115" y="942"/>
                </a:lnTo>
                <a:lnTo>
                  <a:pt x="30896" y="4528"/>
                </a:lnTo>
                <a:lnTo>
                  <a:pt x="29124" y="6817"/>
                </a:lnTo>
                <a:lnTo>
                  <a:pt x="27942" y="9296"/>
                </a:lnTo>
                <a:lnTo>
                  <a:pt x="27154" y="11901"/>
                </a:lnTo>
                <a:lnTo>
                  <a:pt x="25677" y="14590"/>
                </a:lnTo>
                <a:lnTo>
                  <a:pt x="23739" y="17336"/>
                </a:lnTo>
                <a:lnTo>
                  <a:pt x="21494" y="20119"/>
                </a:lnTo>
                <a:lnTo>
                  <a:pt x="19998" y="22926"/>
                </a:lnTo>
                <a:lnTo>
                  <a:pt x="19001" y="25750"/>
                </a:lnTo>
                <a:lnTo>
                  <a:pt x="18336" y="28586"/>
                </a:lnTo>
                <a:lnTo>
                  <a:pt x="16940" y="31429"/>
                </a:lnTo>
                <a:lnTo>
                  <a:pt x="15057" y="34276"/>
                </a:lnTo>
                <a:lnTo>
                  <a:pt x="12849" y="37127"/>
                </a:lnTo>
                <a:lnTo>
                  <a:pt x="10425" y="40933"/>
                </a:lnTo>
                <a:lnTo>
                  <a:pt x="7856" y="45375"/>
                </a:lnTo>
                <a:lnTo>
                  <a:pt x="5191" y="50241"/>
                </a:lnTo>
                <a:lnTo>
                  <a:pt x="3414" y="54438"/>
                </a:lnTo>
                <a:lnTo>
                  <a:pt x="2230" y="58189"/>
                </a:lnTo>
                <a:lnTo>
                  <a:pt x="1440" y="61641"/>
                </a:lnTo>
                <a:lnTo>
                  <a:pt x="914" y="64896"/>
                </a:lnTo>
                <a:lnTo>
                  <a:pt x="563" y="68018"/>
                </a:lnTo>
                <a:lnTo>
                  <a:pt x="329" y="71051"/>
                </a:lnTo>
                <a:lnTo>
                  <a:pt x="173" y="74027"/>
                </a:lnTo>
                <a:lnTo>
                  <a:pt x="0" y="79872"/>
                </a:lnTo>
                <a:lnTo>
                  <a:pt x="906" y="82764"/>
                </a:lnTo>
                <a:lnTo>
                  <a:pt x="2463" y="85645"/>
                </a:lnTo>
                <a:lnTo>
                  <a:pt x="4453" y="88518"/>
                </a:lnTo>
                <a:lnTo>
                  <a:pt x="6732" y="91386"/>
                </a:lnTo>
                <a:lnTo>
                  <a:pt x="9204" y="94250"/>
                </a:lnTo>
                <a:lnTo>
                  <a:pt x="11805" y="97112"/>
                </a:lnTo>
                <a:lnTo>
                  <a:pt x="13539" y="99973"/>
                </a:lnTo>
                <a:lnTo>
                  <a:pt x="14694" y="102833"/>
                </a:lnTo>
                <a:lnTo>
                  <a:pt x="15465" y="105692"/>
                </a:lnTo>
                <a:lnTo>
                  <a:pt x="16931" y="108550"/>
                </a:lnTo>
                <a:lnTo>
                  <a:pt x="18861" y="111408"/>
                </a:lnTo>
                <a:lnTo>
                  <a:pt x="21100" y="114266"/>
                </a:lnTo>
                <a:lnTo>
                  <a:pt x="23545" y="116171"/>
                </a:lnTo>
                <a:lnTo>
                  <a:pt x="26128" y="117441"/>
                </a:lnTo>
                <a:lnTo>
                  <a:pt x="28803" y="118288"/>
                </a:lnTo>
                <a:lnTo>
                  <a:pt x="31538" y="119805"/>
                </a:lnTo>
                <a:lnTo>
                  <a:pt x="34314" y="121769"/>
                </a:lnTo>
                <a:lnTo>
                  <a:pt x="37117" y="124031"/>
                </a:lnTo>
                <a:lnTo>
                  <a:pt x="40891" y="125538"/>
                </a:lnTo>
                <a:lnTo>
                  <a:pt x="45312" y="126544"/>
                </a:lnTo>
                <a:lnTo>
                  <a:pt x="50164" y="127214"/>
                </a:lnTo>
                <a:lnTo>
                  <a:pt x="54351" y="127661"/>
                </a:lnTo>
                <a:lnTo>
                  <a:pt x="58095" y="127958"/>
                </a:lnTo>
                <a:lnTo>
                  <a:pt x="61544" y="128157"/>
                </a:lnTo>
                <a:lnTo>
                  <a:pt x="64795" y="127337"/>
                </a:lnTo>
                <a:lnTo>
                  <a:pt x="67916" y="125838"/>
                </a:lnTo>
                <a:lnTo>
                  <a:pt x="70948" y="123886"/>
                </a:lnTo>
                <a:lnTo>
                  <a:pt x="74875" y="122584"/>
                </a:lnTo>
                <a:lnTo>
                  <a:pt x="79398" y="121717"/>
                </a:lnTo>
                <a:lnTo>
                  <a:pt x="84318" y="121138"/>
                </a:lnTo>
                <a:lnTo>
                  <a:pt x="89503" y="120753"/>
                </a:lnTo>
                <a:lnTo>
                  <a:pt x="94865" y="120496"/>
                </a:lnTo>
                <a:lnTo>
                  <a:pt x="100344" y="120324"/>
                </a:lnTo>
                <a:lnTo>
                  <a:pt x="105902" y="119258"/>
                </a:lnTo>
                <a:lnTo>
                  <a:pt x="111513" y="117594"/>
                </a:lnTo>
                <a:lnTo>
                  <a:pt x="117158" y="115532"/>
                </a:lnTo>
                <a:lnTo>
                  <a:pt x="122826" y="113206"/>
                </a:lnTo>
                <a:lnTo>
                  <a:pt x="128510" y="110702"/>
                </a:lnTo>
                <a:lnTo>
                  <a:pt x="134205" y="108080"/>
                </a:lnTo>
                <a:lnTo>
                  <a:pt x="139906" y="106332"/>
                </a:lnTo>
                <a:lnTo>
                  <a:pt x="145612" y="105167"/>
                </a:lnTo>
                <a:lnTo>
                  <a:pt x="151321" y="104390"/>
                </a:lnTo>
                <a:lnTo>
                  <a:pt x="156079" y="102920"/>
                </a:lnTo>
                <a:lnTo>
                  <a:pt x="160204" y="100987"/>
                </a:lnTo>
                <a:lnTo>
                  <a:pt x="171311" y="942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92"/>
          <p:cNvSpPr/>
          <p:nvPr/>
        </p:nvSpPr>
        <p:spPr>
          <a:xfrm>
            <a:off x="1931669" y="2348864"/>
            <a:ext cx="137161" cy="25719"/>
          </a:xfrm>
          <a:custGeom>
            <a:avLst/>
            <a:gdLst/>
            <a:ahLst/>
            <a:cxnLst/>
            <a:rect l="0" t="0" r="0" b="0"/>
            <a:pathLst>
              <a:path w="137161" h="25719">
                <a:moveTo>
                  <a:pt x="0" y="25718"/>
                </a:moveTo>
                <a:lnTo>
                  <a:pt x="4551" y="21167"/>
                </a:lnTo>
                <a:lnTo>
                  <a:pt x="6845" y="19827"/>
                </a:lnTo>
                <a:lnTo>
                  <a:pt x="9326" y="18933"/>
                </a:lnTo>
                <a:lnTo>
                  <a:pt x="11932" y="18337"/>
                </a:lnTo>
                <a:lnTo>
                  <a:pt x="14622" y="17940"/>
                </a:lnTo>
                <a:lnTo>
                  <a:pt x="17369" y="17675"/>
                </a:lnTo>
                <a:lnTo>
                  <a:pt x="20152" y="17498"/>
                </a:lnTo>
                <a:lnTo>
                  <a:pt x="28324" y="17303"/>
                </a:lnTo>
                <a:lnTo>
                  <a:pt x="33170" y="17250"/>
                </a:lnTo>
                <a:lnTo>
                  <a:pt x="37354" y="16263"/>
                </a:lnTo>
                <a:lnTo>
                  <a:pt x="41095" y="14652"/>
                </a:lnTo>
                <a:lnTo>
                  <a:pt x="44542" y="12626"/>
                </a:lnTo>
                <a:lnTo>
                  <a:pt x="48745" y="11275"/>
                </a:lnTo>
                <a:lnTo>
                  <a:pt x="53452" y="10374"/>
                </a:lnTo>
                <a:lnTo>
                  <a:pt x="58494" y="9774"/>
                </a:lnTo>
                <a:lnTo>
                  <a:pt x="63762" y="9374"/>
                </a:lnTo>
                <a:lnTo>
                  <a:pt x="69178" y="9107"/>
                </a:lnTo>
                <a:lnTo>
                  <a:pt x="74694" y="8929"/>
                </a:lnTo>
                <a:lnTo>
                  <a:pt x="80276" y="7858"/>
                </a:lnTo>
                <a:lnTo>
                  <a:pt x="85903" y="6191"/>
                </a:lnTo>
                <a:lnTo>
                  <a:pt x="91558" y="4128"/>
                </a:lnTo>
                <a:lnTo>
                  <a:pt x="96282" y="2752"/>
                </a:lnTo>
                <a:lnTo>
                  <a:pt x="100383" y="1835"/>
                </a:lnTo>
                <a:lnTo>
                  <a:pt x="104070" y="1223"/>
                </a:lnTo>
                <a:lnTo>
                  <a:pt x="108432" y="816"/>
                </a:lnTo>
                <a:lnTo>
                  <a:pt x="113246" y="544"/>
                </a:lnTo>
                <a:lnTo>
                  <a:pt x="122722" y="242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93"/>
          <p:cNvSpPr/>
          <p:nvPr/>
        </p:nvSpPr>
        <p:spPr>
          <a:xfrm>
            <a:off x="1974532" y="2417445"/>
            <a:ext cx="145733" cy="17145"/>
          </a:xfrm>
          <a:custGeom>
            <a:avLst/>
            <a:gdLst/>
            <a:ahLst/>
            <a:cxnLst/>
            <a:rect l="0" t="0" r="0" b="0"/>
            <a:pathLst>
              <a:path w="145733" h="17145">
                <a:moveTo>
                  <a:pt x="0" y="17144"/>
                </a:moveTo>
                <a:lnTo>
                  <a:pt x="16483" y="17144"/>
                </a:lnTo>
                <a:lnTo>
                  <a:pt x="21466" y="16192"/>
                </a:lnTo>
                <a:lnTo>
                  <a:pt x="26693" y="14605"/>
                </a:lnTo>
                <a:lnTo>
                  <a:pt x="32083" y="12594"/>
                </a:lnTo>
                <a:lnTo>
                  <a:pt x="37581" y="11253"/>
                </a:lnTo>
                <a:lnTo>
                  <a:pt x="43152" y="10359"/>
                </a:lnTo>
                <a:lnTo>
                  <a:pt x="48770" y="9764"/>
                </a:lnTo>
                <a:lnTo>
                  <a:pt x="54421" y="9367"/>
                </a:lnTo>
                <a:lnTo>
                  <a:pt x="60093" y="9102"/>
                </a:lnTo>
                <a:lnTo>
                  <a:pt x="65779" y="8925"/>
                </a:lnTo>
                <a:lnTo>
                  <a:pt x="71475" y="7855"/>
                </a:lnTo>
                <a:lnTo>
                  <a:pt x="77178" y="6189"/>
                </a:lnTo>
                <a:lnTo>
                  <a:pt x="82884" y="4126"/>
                </a:lnTo>
                <a:lnTo>
                  <a:pt x="88594" y="2750"/>
                </a:lnTo>
                <a:lnTo>
                  <a:pt x="94305" y="1833"/>
                </a:lnTo>
                <a:lnTo>
                  <a:pt x="100017" y="1222"/>
                </a:lnTo>
                <a:lnTo>
                  <a:pt x="105731" y="815"/>
                </a:lnTo>
                <a:lnTo>
                  <a:pt x="111445" y="543"/>
                </a:lnTo>
                <a:lnTo>
                  <a:pt x="126048" y="161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94"/>
          <p:cNvSpPr/>
          <p:nvPr/>
        </p:nvSpPr>
        <p:spPr>
          <a:xfrm>
            <a:off x="2215061" y="2246027"/>
            <a:ext cx="230562" cy="222850"/>
          </a:xfrm>
          <a:custGeom>
            <a:avLst/>
            <a:gdLst/>
            <a:ahLst/>
            <a:cxnLst/>
            <a:rect l="0" t="0" r="0" b="0"/>
            <a:pathLst>
              <a:path w="230562" h="222850">
                <a:moveTo>
                  <a:pt x="102371" y="25685"/>
                </a:moveTo>
                <a:lnTo>
                  <a:pt x="97820" y="21134"/>
                </a:lnTo>
                <a:lnTo>
                  <a:pt x="96479" y="18841"/>
                </a:lnTo>
                <a:lnTo>
                  <a:pt x="94593" y="12015"/>
                </a:lnTo>
                <a:lnTo>
                  <a:pt x="93903" y="8998"/>
                </a:lnTo>
                <a:lnTo>
                  <a:pt x="87928" y="2739"/>
                </a:lnTo>
                <a:lnTo>
                  <a:pt x="86427" y="1199"/>
                </a:lnTo>
                <a:lnTo>
                  <a:pt x="85074" y="789"/>
                </a:lnTo>
                <a:lnTo>
                  <a:pt x="77950" y="76"/>
                </a:lnTo>
                <a:lnTo>
                  <a:pt x="72487" y="0"/>
                </a:lnTo>
                <a:lnTo>
                  <a:pt x="70066" y="942"/>
                </a:lnTo>
                <a:lnTo>
                  <a:pt x="63060" y="5865"/>
                </a:lnTo>
                <a:lnTo>
                  <a:pt x="57670" y="10552"/>
                </a:lnTo>
                <a:lnTo>
                  <a:pt x="39398" y="28660"/>
                </a:lnTo>
                <a:lnTo>
                  <a:pt x="37529" y="31478"/>
                </a:lnTo>
                <a:lnTo>
                  <a:pt x="35452" y="37150"/>
                </a:lnTo>
                <a:lnTo>
                  <a:pt x="31990" y="42845"/>
                </a:lnTo>
                <a:lnTo>
                  <a:pt x="27275" y="49504"/>
                </a:lnTo>
                <a:lnTo>
                  <a:pt x="24685" y="53947"/>
                </a:lnTo>
                <a:lnTo>
                  <a:pt x="22005" y="58814"/>
                </a:lnTo>
                <a:lnTo>
                  <a:pt x="19266" y="63011"/>
                </a:lnTo>
                <a:lnTo>
                  <a:pt x="16488" y="66762"/>
                </a:lnTo>
                <a:lnTo>
                  <a:pt x="10861" y="73469"/>
                </a:lnTo>
                <a:lnTo>
                  <a:pt x="5185" y="79625"/>
                </a:lnTo>
                <a:lnTo>
                  <a:pt x="3290" y="83553"/>
                </a:lnTo>
                <a:lnTo>
                  <a:pt x="2027" y="88076"/>
                </a:lnTo>
                <a:lnTo>
                  <a:pt x="1185" y="92996"/>
                </a:lnTo>
                <a:lnTo>
                  <a:pt x="624" y="97229"/>
                </a:lnTo>
                <a:lnTo>
                  <a:pt x="249" y="101004"/>
                </a:lnTo>
                <a:lnTo>
                  <a:pt x="0" y="104473"/>
                </a:lnTo>
                <a:lnTo>
                  <a:pt x="786" y="108690"/>
                </a:lnTo>
                <a:lnTo>
                  <a:pt x="2263" y="113407"/>
                </a:lnTo>
                <a:lnTo>
                  <a:pt x="4200" y="118456"/>
                </a:lnTo>
                <a:lnTo>
                  <a:pt x="5491" y="122775"/>
                </a:lnTo>
                <a:lnTo>
                  <a:pt x="6352" y="126607"/>
                </a:lnTo>
                <a:lnTo>
                  <a:pt x="6926" y="130114"/>
                </a:lnTo>
                <a:lnTo>
                  <a:pt x="7308" y="134356"/>
                </a:lnTo>
                <a:lnTo>
                  <a:pt x="7563" y="139090"/>
                </a:lnTo>
                <a:lnTo>
                  <a:pt x="7922" y="152314"/>
                </a:lnTo>
                <a:lnTo>
                  <a:pt x="7973" y="155824"/>
                </a:lnTo>
                <a:lnTo>
                  <a:pt x="8959" y="159117"/>
                </a:lnTo>
                <a:lnTo>
                  <a:pt x="12594" y="165316"/>
                </a:lnTo>
                <a:lnTo>
                  <a:pt x="14845" y="171246"/>
                </a:lnTo>
                <a:lnTo>
                  <a:pt x="16798" y="178009"/>
                </a:lnTo>
                <a:lnTo>
                  <a:pt x="18653" y="182479"/>
                </a:lnTo>
                <a:lnTo>
                  <a:pt x="20841" y="187365"/>
                </a:lnTo>
                <a:lnTo>
                  <a:pt x="23253" y="191574"/>
                </a:lnTo>
                <a:lnTo>
                  <a:pt x="25813" y="195333"/>
                </a:lnTo>
                <a:lnTo>
                  <a:pt x="28472" y="198791"/>
                </a:lnTo>
                <a:lnTo>
                  <a:pt x="31198" y="201096"/>
                </a:lnTo>
                <a:lnTo>
                  <a:pt x="33967" y="202634"/>
                </a:lnTo>
                <a:lnTo>
                  <a:pt x="36766" y="203658"/>
                </a:lnTo>
                <a:lnTo>
                  <a:pt x="38632" y="205294"/>
                </a:lnTo>
                <a:lnTo>
                  <a:pt x="39876" y="207337"/>
                </a:lnTo>
                <a:lnTo>
                  <a:pt x="40705" y="209651"/>
                </a:lnTo>
                <a:lnTo>
                  <a:pt x="44166" y="214763"/>
                </a:lnTo>
                <a:lnTo>
                  <a:pt x="46423" y="217459"/>
                </a:lnTo>
                <a:lnTo>
                  <a:pt x="49832" y="219257"/>
                </a:lnTo>
                <a:lnTo>
                  <a:pt x="54010" y="220456"/>
                </a:lnTo>
                <a:lnTo>
                  <a:pt x="58700" y="221255"/>
                </a:lnTo>
                <a:lnTo>
                  <a:pt x="62780" y="221787"/>
                </a:lnTo>
                <a:lnTo>
                  <a:pt x="69852" y="222379"/>
                </a:lnTo>
                <a:lnTo>
                  <a:pt x="76171" y="222642"/>
                </a:lnTo>
                <a:lnTo>
                  <a:pt x="83106" y="222759"/>
                </a:lnTo>
                <a:lnTo>
                  <a:pt x="117990" y="222849"/>
                </a:lnTo>
                <a:lnTo>
                  <a:pt x="122309" y="221898"/>
                </a:lnTo>
                <a:lnTo>
                  <a:pt x="126141" y="220311"/>
                </a:lnTo>
                <a:lnTo>
                  <a:pt x="132938" y="216961"/>
                </a:lnTo>
                <a:lnTo>
                  <a:pt x="139134" y="215471"/>
                </a:lnTo>
                <a:lnTo>
                  <a:pt x="145062" y="212270"/>
                </a:lnTo>
                <a:lnTo>
                  <a:pt x="151825" y="207671"/>
                </a:lnTo>
                <a:lnTo>
                  <a:pt x="156295" y="205112"/>
                </a:lnTo>
                <a:lnTo>
                  <a:pt x="161180" y="202453"/>
                </a:lnTo>
                <a:lnTo>
                  <a:pt x="165390" y="198775"/>
                </a:lnTo>
                <a:lnTo>
                  <a:pt x="169149" y="194418"/>
                </a:lnTo>
                <a:lnTo>
                  <a:pt x="172607" y="189609"/>
                </a:lnTo>
                <a:lnTo>
                  <a:pt x="176817" y="186403"/>
                </a:lnTo>
                <a:lnTo>
                  <a:pt x="181529" y="184265"/>
                </a:lnTo>
                <a:lnTo>
                  <a:pt x="186576" y="182840"/>
                </a:lnTo>
                <a:lnTo>
                  <a:pt x="190893" y="179985"/>
                </a:lnTo>
                <a:lnTo>
                  <a:pt x="194723" y="176177"/>
                </a:lnTo>
                <a:lnTo>
                  <a:pt x="198229" y="171733"/>
                </a:lnTo>
                <a:lnTo>
                  <a:pt x="201519" y="167818"/>
                </a:lnTo>
                <a:lnTo>
                  <a:pt x="207714" y="160928"/>
                </a:lnTo>
                <a:lnTo>
                  <a:pt x="213643" y="154690"/>
                </a:lnTo>
                <a:lnTo>
                  <a:pt x="216557" y="151694"/>
                </a:lnTo>
                <a:lnTo>
                  <a:pt x="218500" y="147791"/>
                </a:lnTo>
                <a:lnTo>
                  <a:pt x="219795" y="143284"/>
                </a:lnTo>
                <a:lnTo>
                  <a:pt x="220659" y="138374"/>
                </a:lnTo>
                <a:lnTo>
                  <a:pt x="222187" y="134149"/>
                </a:lnTo>
                <a:lnTo>
                  <a:pt x="224158" y="130379"/>
                </a:lnTo>
                <a:lnTo>
                  <a:pt x="226425" y="126914"/>
                </a:lnTo>
                <a:lnTo>
                  <a:pt x="227936" y="122698"/>
                </a:lnTo>
                <a:lnTo>
                  <a:pt x="228944" y="117983"/>
                </a:lnTo>
                <a:lnTo>
                  <a:pt x="229615" y="112935"/>
                </a:lnTo>
                <a:lnTo>
                  <a:pt x="230063" y="108617"/>
                </a:lnTo>
                <a:lnTo>
                  <a:pt x="230362" y="104785"/>
                </a:lnTo>
                <a:lnTo>
                  <a:pt x="230561" y="101278"/>
                </a:lnTo>
                <a:lnTo>
                  <a:pt x="229741" y="97988"/>
                </a:lnTo>
                <a:lnTo>
                  <a:pt x="226290" y="91792"/>
                </a:lnTo>
                <a:lnTo>
                  <a:pt x="224988" y="87854"/>
                </a:lnTo>
                <a:lnTo>
                  <a:pt x="224121" y="83324"/>
                </a:lnTo>
                <a:lnTo>
                  <a:pt x="223543" y="78398"/>
                </a:lnTo>
                <a:lnTo>
                  <a:pt x="222205" y="74162"/>
                </a:lnTo>
                <a:lnTo>
                  <a:pt x="220360" y="70386"/>
                </a:lnTo>
                <a:lnTo>
                  <a:pt x="215771" y="63649"/>
                </a:lnTo>
                <a:lnTo>
                  <a:pt x="210556" y="57481"/>
                </a:lnTo>
                <a:lnTo>
                  <a:pt x="205063" y="51564"/>
                </a:lnTo>
                <a:lnTo>
                  <a:pt x="193776" y="40004"/>
                </a:lnTo>
                <a:lnTo>
                  <a:pt x="190930" y="38089"/>
                </a:lnTo>
                <a:lnTo>
                  <a:pt x="185228" y="35960"/>
                </a:lnTo>
                <a:lnTo>
                  <a:pt x="179519" y="32474"/>
                </a:lnTo>
                <a:lnTo>
                  <a:pt x="176663" y="30211"/>
                </a:lnTo>
                <a:lnTo>
                  <a:pt x="172854" y="28702"/>
                </a:lnTo>
                <a:lnTo>
                  <a:pt x="168410" y="27697"/>
                </a:lnTo>
                <a:lnTo>
                  <a:pt x="163542" y="27026"/>
                </a:lnTo>
                <a:lnTo>
                  <a:pt x="159344" y="26579"/>
                </a:lnTo>
                <a:lnTo>
                  <a:pt x="152140" y="26082"/>
                </a:lnTo>
                <a:lnTo>
                  <a:pt x="145763" y="25862"/>
                </a:lnTo>
                <a:lnTo>
                  <a:pt x="133908" y="25720"/>
                </a:lnTo>
                <a:lnTo>
                  <a:pt x="110943" y="256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95"/>
          <p:cNvSpPr/>
          <p:nvPr/>
        </p:nvSpPr>
        <p:spPr>
          <a:xfrm>
            <a:off x="2921140" y="2168842"/>
            <a:ext cx="184179" cy="274320"/>
          </a:xfrm>
          <a:custGeom>
            <a:avLst/>
            <a:gdLst/>
            <a:ahLst/>
            <a:cxnLst/>
            <a:rect l="0" t="0" r="0" b="0"/>
            <a:pathLst>
              <a:path w="184179" h="274320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3"/>
                </a:lnTo>
                <a:lnTo>
                  <a:pt x="4829" y="9325"/>
                </a:lnTo>
                <a:lnTo>
                  <a:pt x="4918" y="15601"/>
                </a:lnTo>
                <a:lnTo>
                  <a:pt x="7470" y="21539"/>
                </a:lnTo>
                <a:lnTo>
                  <a:pt x="10826" y="29575"/>
                </a:lnTo>
                <a:lnTo>
                  <a:pt x="12318" y="36322"/>
                </a:lnTo>
                <a:lnTo>
                  <a:pt x="13669" y="40407"/>
                </a:lnTo>
                <a:lnTo>
                  <a:pt x="15522" y="45036"/>
                </a:lnTo>
                <a:lnTo>
                  <a:pt x="17709" y="50026"/>
                </a:lnTo>
                <a:lnTo>
                  <a:pt x="19168" y="55259"/>
                </a:lnTo>
                <a:lnTo>
                  <a:pt x="20140" y="60651"/>
                </a:lnTo>
                <a:lnTo>
                  <a:pt x="20788" y="66152"/>
                </a:lnTo>
                <a:lnTo>
                  <a:pt x="21220" y="71724"/>
                </a:lnTo>
                <a:lnTo>
                  <a:pt x="21508" y="77343"/>
                </a:lnTo>
                <a:lnTo>
                  <a:pt x="21828" y="88667"/>
                </a:lnTo>
                <a:lnTo>
                  <a:pt x="21971" y="100050"/>
                </a:lnTo>
                <a:lnTo>
                  <a:pt x="22961" y="105753"/>
                </a:lnTo>
                <a:lnTo>
                  <a:pt x="24574" y="111459"/>
                </a:lnTo>
                <a:lnTo>
                  <a:pt x="26601" y="117169"/>
                </a:lnTo>
                <a:lnTo>
                  <a:pt x="27954" y="123832"/>
                </a:lnTo>
                <a:lnTo>
                  <a:pt x="28855" y="131132"/>
                </a:lnTo>
                <a:lnTo>
                  <a:pt x="29455" y="138857"/>
                </a:lnTo>
                <a:lnTo>
                  <a:pt x="30808" y="145911"/>
                </a:lnTo>
                <a:lnTo>
                  <a:pt x="32663" y="152519"/>
                </a:lnTo>
                <a:lnTo>
                  <a:pt x="34852" y="158829"/>
                </a:lnTo>
                <a:lnTo>
                  <a:pt x="36311" y="165894"/>
                </a:lnTo>
                <a:lnTo>
                  <a:pt x="37284" y="173461"/>
                </a:lnTo>
                <a:lnTo>
                  <a:pt x="37932" y="181363"/>
                </a:lnTo>
                <a:lnTo>
                  <a:pt x="38365" y="188536"/>
                </a:lnTo>
                <a:lnTo>
                  <a:pt x="38845" y="201586"/>
                </a:lnTo>
                <a:lnTo>
                  <a:pt x="39926" y="207734"/>
                </a:lnTo>
                <a:lnTo>
                  <a:pt x="41599" y="213736"/>
                </a:lnTo>
                <a:lnTo>
                  <a:pt x="43666" y="219644"/>
                </a:lnTo>
                <a:lnTo>
                  <a:pt x="45045" y="225487"/>
                </a:lnTo>
                <a:lnTo>
                  <a:pt x="45964" y="231287"/>
                </a:lnTo>
                <a:lnTo>
                  <a:pt x="46577" y="237059"/>
                </a:lnTo>
                <a:lnTo>
                  <a:pt x="46985" y="241859"/>
                </a:lnTo>
                <a:lnTo>
                  <a:pt x="47439" y="249733"/>
                </a:lnTo>
                <a:lnTo>
                  <a:pt x="47640" y="256408"/>
                </a:lnTo>
                <a:lnTo>
                  <a:pt x="47802" y="274275"/>
                </a:lnTo>
                <a:lnTo>
                  <a:pt x="47802" y="274319"/>
                </a:lnTo>
                <a:lnTo>
                  <a:pt x="43251" y="269769"/>
                </a:lnTo>
                <a:lnTo>
                  <a:pt x="41910" y="267476"/>
                </a:lnTo>
                <a:lnTo>
                  <a:pt x="40421" y="262388"/>
                </a:lnTo>
                <a:lnTo>
                  <a:pt x="39759" y="254412"/>
                </a:lnTo>
                <a:lnTo>
                  <a:pt x="39465" y="245469"/>
                </a:lnTo>
                <a:lnTo>
                  <a:pt x="39276" y="231968"/>
                </a:lnTo>
                <a:lnTo>
                  <a:pt x="39261" y="228940"/>
                </a:lnTo>
                <a:lnTo>
                  <a:pt x="41783" y="220496"/>
                </a:lnTo>
                <a:lnTo>
                  <a:pt x="43790" y="215577"/>
                </a:lnTo>
                <a:lnTo>
                  <a:pt x="46019" y="207572"/>
                </a:lnTo>
                <a:lnTo>
                  <a:pt x="46613" y="204104"/>
                </a:lnTo>
                <a:lnTo>
                  <a:pt x="48914" y="200839"/>
                </a:lnTo>
                <a:lnTo>
                  <a:pt x="52353" y="197710"/>
                </a:lnTo>
                <a:lnTo>
                  <a:pt x="56551" y="194672"/>
                </a:lnTo>
                <a:lnTo>
                  <a:pt x="59350" y="191694"/>
                </a:lnTo>
                <a:lnTo>
                  <a:pt x="61216" y="188756"/>
                </a:lnTo>
                <a:lnTo>
                  <a:pt x="62459" y="185845"/>
                </a:lnTo>
                <a:lnTo>
                  <a:pt x="66381" y="180070"/>
                </a:lnTo>
                <a:lnTo>
                  <a:pt x="68761" y="177197"/>
                </a:lnTo>
                <a:lnTo>
                  <a:pt x="72252" y="174329"/>
                </a:lnTo>
                <a:lnTo>
                  <a:pt x="76484" y="171464"/>
                </a:lnTo>
                <a:lnTo>
                  <a:pt x="81211" y="168602"/>
                </a:lnTo>
                <a:lnTo>
                  <a:pt x="85315" y="165741"/>
                </a:lnTo>
                <a:lnTo>
                  <a:pt x="89003" y="162882"/>
                </a:lnTo>
                <a:lnTo>
                  <a:pt x="92414" y="160023"/>
                </a:lnTo>
                <a:lnTo>
                  <a:pt x="96594" y="157165"/>
                </a:lnTo>
                <a:lnTo>
                  <a:pt x="101285" y="154306"/>
                </a:lnTo>
                <a:lnTo>
                  <a:pt x="106317" y="151448"/>
                </a:lnTo>
                <a:lnTo>
                  <a:pt x="110625" y="149543"/>
                </a:lnTo>
                <a:lnTo>
                  <a:pt x="114449" y="148273"/>
                </a:lnTo>
                <a:lnTo>
                  <a:pt x="117951" y="147426"/>
                </a:lnTo>
                <a:lnTo>
                  <a:pt x="122190" y="146862"/>
                </a:lnTo>
                <a:lnTo>
                  <a:pt x="126922" y="146485"/>
                </a:lnTo>
                <a:lnTo>
                  <a:pt x="136306" y="146067"/>
                </a:lnTo>
                <a:lnTo>
                  <a:pt x="143652" y="145881"/>
                </a:lnTo>
                <a:lnTo>
                  <a:pt x="147897" y="146784"/>
                </a:lnTo>
                <a:lnTo>
                  <a:pt x="152632" y="148339"/>
                </a:lnTo>
                <a:lnTo>
                  <a:pt x="157694" y="150328"/>
                </a:lnTo>
                <a:lnTo>
                  <a:pt x="161068" y="152606"/>
                </a:lnTo>
                <a:lnTo>
                  <a:pt x="163318" y="155077"/>
                </a:lnTo>
                <a:lnTo>
                  <a:pt x="164818" y="157678"/>
                </a:lnTo>
                <a:lnTo>
                  <a:pt x="167722" y="160363"/>
                </a:lnTo>
                <a:lnTo>
                  <a:pt x="171564" y="163106"/>
                </a:lnTo>
                <a:lnTo>
                  <a:pt x="176030" y="165888"/>
                </a:lnTo>
                <a:lnTo>
                  <a:pt x="179007" y="168694"/>
                </a:lnTo>
                <a:lnTo>
                  <a:pt x="180992" y="171518"/>
                </a:lnTo>
                <a:lnTo>
                  <a:pt x="183198" y="177195"/>
                </a:lnTo>
                <a:lnTo>
                  <a:pt x="184178" y="182893"/>
                </a:lnTo>
                <a:lnTo>
                  <a:pt x="182074" y="191141"/>
                </a:lnTo>
                <a:lnTo>
                  <a:pt x="180179" y="196008"/>
                </a:lnTo>
                <a:lnTo>
                  <a:pt x="177963" y="201157"/>
                </a:lnTo>
                <a:lnTo>
                  <a:pt x="172962" y="211958"/>
                </a:lnTo>
                <a:lnTo>
                  <a:pt x="170294" y="216553"/>
                </a:lnTo>
                <a:lnTo>
                  <a:pt x="164791" y="224198"/>
                </a:lnTo>
                <a:lnTo>
                  <a:pt x="161037" y="227571"/>
                </a:lnTo>
                <a:lnTo>
                  <a:pt x="156629" y="230771"/>
                </a:lnTo>
                <a:lnTo>
                  <a:pt x="151786" y="233858"/>
                </a:lnTo>
                <a:lnTo>
                  <a:pt x="147605" y="236868"/>
                </a:lnTo>
                <a:lnTo>
                  <a:pt x="143864" y="239827"/>
                </a:lnTo>
                <a:lnTo>
                  <a:pt x="140419" y="242752"/>
                </a:lnTo>
                <a:lnTo>
                  <a:pt x="136216" y="245655"/>
                </a:lnTo>
                <a:lnTo>
                  <a:pt x="131510" y="248542"/>
                </a:lnTo>
                <a:lnTo>
                  <a:pt x="126467" y="251420"/>
                </a:lnTo>
                <a:lnTo>
                  <a:pt x="122153" y="254291"/>
                </a:lnTo>
                <a:lnTo>
                  <a:pt x="118324" y="257157"/>
                </a:lnTo>
                <a:lnTo>
                  <a:pt x="114819" y="260021"/>
                </a:lnTo>
                <a:lnTo>
                  <a:pt x="110578" y="261930"/>
                </a:lnTo>
                <a:lnTo>
                  <a:pt x="105845" y="263202"/>
                </a:lnTo>
                <a:lnTo>
                  <a:pt x="100785" y="264051"/>
                </a:lnTo>
                <a:lnTo>
                  <a:pt x="96459" y="265569"/>
                </a:lnTo>
                <a:lnTo>
                  <a:pt x="92622" y="267534"/>
                </a:lnTo>
                <a:lnTo>
                  <a:pt x="89112" y="269796"/>
                </a:lnTo>
                <a:lnTo>
                  <a:pt x="85820" y="271304"/>
                </a:lnTo>
                <a:lnTo>
                  <a:pt x="82672" y="272309"/>
                </a:lnTo>
                <a:lnTo>
                  <a:pt x="79621" y="272980"/>
                </a:lnTo>
                <a:lnTo>
                  <a:pt x="76635" y="273426"/>
                </a:lnTo>
                <a:lnTo>
                  <a:pt x="73691" y="273724"/>
                </a:lnTo>
                <a:lnTo>
                  <a:pt x="70777" y="273923"/>
                </a:lnTo>
                <a:lnTo>
                  <a:pt x="67881" y="274055"/>
                </a:lnTo>
                <a:lnTo>
                  <a:pt x="62123" y="274202"/>
                </a:lnTo>
                <a:lnTo>
                  <a:pt x="53527" y="274285"/>
                </a:lnTo>
                <a:lnTo>
                  <a:pt x="50666" y="273344"/>
                </a:lnTo>
                <a:lnTo>
                  <a:pt x="44947" y="269759"/>
                </a:lnTo>
                <a:lnTo>
                  <a:pt x="39406" y="265587"/>
                </a:lnTo>
                <a:lnTo>
                  <a:pt x="30657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96"/>
          <p:cNvSpPr/>
          <p:nvPr/>
        </p:nvSpPr>
        <p:spPr>
          <a:xfrm>
            <a:off x="3166110" y="2306002"/>
            <a:ext cx="145733" cy="8574"/>
          </a:xfrm>
          <a:custGeom>
            <a:avLst/>
            <a:gdLst/>
            <a:ahLst/>
            <a:cxnLst/>
            <a:rect l="0" t="0" r="0" b="0"/>
            <a:pathLst>
              <a:path w="145733" h="8574">
                <a:moveTo>
                  <a:pt x="0" y="8573"/>
                </a:moveTo>
                <a:lnTo>
                  <a:pt x="110164" y="8573"/>
                </a:lnTo>
                <a:lnTo>
                  <a:pt x="114400" y="7620"/>
                </a:lnTo>
                <a:lnTo>
                  <a:pt x="118177" y="6033"/>
                </a:lnTo>
                <a:lnTo>
                  <a:pt x="121647" y="4022"/>
                </a:lnTo>
                <a:lnTo>
                  <a:pt x="124913" y="2681"/>
                </a:lnTo>
                <a:lnTo>
                  <a:pt x="128043" y="1787"/>
                </a:lnTo>
                <a:lnTo>
                  <a:pt x="135359" y="353"/>
                </a:lnTo>
                <a:lnTo>
                  <a:pt x="138899" y="157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97"/>
          <p:cNvSpPr/>
          <p:nvPr/>
        </p:nvSpPr>
        <p:spPr>
          <a:xfrm>
            <a:off x="3166110" y="2391727"/>
            <a:ext cx="145733" cy="8221"/>
          </a:xfrm>
          <a:custGeom>
            <a:avLst/>
            <a:gdLst/>
            <a:ahLst/>
            <a:cxnLst/>
            <a:rect l="0" t="0" r="0" b="0"/>
            <a:pathLst>
              <a:path w="145733" h="8221">
                <a:moveTo>
                  <a:pt x="0" y="0"/>
                </a:moveTo>
                <a:lnTo>
                  <a:pt x="11931" y="0"/>
                </a:lnTo>
                <a:lnTo>
                  <a:pt x="14622" y="953"/>
                </a:lnTo>
                <a:lnTo>
                  <a:pt x="17368" y="2540"/>
                </a:lnTo>
                <a:lnTo>
                  <a:pt x="20150" y="4551"/>
                </a:lnTo>
                <a:lnTo>
                  <a:pt x="23911" y="5891"/>
                </a:lnTo>
                <a:lnTo>
                  <a:pt x="28323" y="6785"/>
                </a:lnTo>
                <a:lnTo>
                  <a:pt x="33169" y="7381"/>
                </a:lnTo>
                <a:lnTo>
                  <a:pt x="37353" y="7778"/>
                </a:lnTo>
                <a:lnTo>
                  <a:pt x="41094" y="8043"/>
                </a:lnTo>
                <a:lnTo>
                  <a:pt x="44541" y="8220"/>
                </a:lnTo>
                <a:lnTo>
                  <a:pt x="48744" y="7385"/>
                </a:lnTo>
                <a:lnTo>
                  <a:pt x="53451" y="5876"/>
                </a:lnTo>
                <a:lnTo>
                  <a:pt x="58493" y="3917"/>
                </a:lnTo>
                <a:lnTo>
                  <a:pt x="63761" y="2611"/>
                </a:lnTo>
                <a:lnTo>
                  <a:pt x="69177" y="1741"/>
                </a:lnTo>
                <a:lnTo>
                  <a:pt x="74693" y="1161"/>
                </a:lnTo>
                <a:lnTo>
                  <a:pt x="79323" y="774"/>
                </a:lnTo>
                <a:lnTo>
                  <a:pt x="83362" y="516"/>
                </a:lnTo>
                <a:lnTo>
                  <a:pt x="87006" y="344"/>
                </a:lnTo>
                <a:lnTo>
                  <a:pt x="96137" y="153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98"/>
          <p:cNvSpPr/>
          <p:nvPr/>
        </p:nvSpPr>
        <p:spPr>
          <a:xfrm>
            <a:off x="3449002" y="2134552"/>
            <a:ext cx="188561" cy="317184"/>
          </a:xfrm>
          <a:custGeom>
            <a:avLst/>
            <a:gdLst/>
            <a:ahLst/>
            <a:cxnLst/>
            <a:rect l="0" t="0" r="0" b="0"/>
            <a:pathLst>
              <a:path w="188561" h="317184">
                <a:moveTo>
                  <a:pt x="0" y="34290"/>
                </a:moveTo>
                <a:lnTo>
                  <a:pt x="0" y="42510"/>
                </a:lnTo>
                <a:lnTo>
                  <a:pt x="5891" y="48684"/>
                </a:lnTo>
                <a:lnTo>
                  <a:pt x="7381" y="50213"/>
                </a:lnTo>
                <a:lnTo>
                  <a:pt x="8043" y="53432"/>
                </a:lnTo>
                <a:lnTo>
                  <a:pt x="8468" y="63259"/>
                </a:lnTo>
                <a:lnTo>
                  <a:pt x="8573" y="111429"/>
                </a:lnTo>
                <a:lnTo>
                  <a:pt x="8573" y="65712"/>
                </a:lnTo>
                <a:lnTo>
                  <a:pt x="7620" y="62858"/>
                </a:lnTo>
                <a:lnTo>
                  <a:pt x="2681" y="54290"/>
                </a:lnTo>
                <a:lnTo>
                  <a:pt x="353" y="44556"/>
                </a:lnTo>
                <a:lnTo>
                  <a:pt x="105" y="38813"/>
                </a:lnTo>
                <a:lnTo>
                  <a:pt x="1022" y="36353"/>
                </a:lnTo>
                <a:lnTo>
                  <a:pt x="5912" y="28340"/>
                </a:lnTo>
                <a:lnTo>
                  <a:pt x="8222" y="18808"/>
                </a:lnTo>
                <a:lnTo>
                  <a:pt x="8469" y="17637"/>
                </a:lnTo>
                <a:lnTo>
                  <a:pt x="8542" y="12740"/>
                </a:lnTo>
                <a:lnTo>
                  <a:pt x="9505" y="11351"/>
                </a:lnTo>
                <a:lnTo>
                  <a:pt x="11099" y="10425"/>
                </a:lnTo>
                <a:lnTo>
                  <a:pt x="15410" y="9396"/>
                </a:lnTo>
                <a:lnTo>
                  <a:pt x="20502" y="8938"/>
                </a:lnTo>
                <a:lnTo>
                  <a:pt x="25939" y="8735"/>
                </a:lnTo>
                <a:lnTo>
                  <a:pt x="37191" y="8605"/>
                </a:lnTo>
                <a:lnTo>
                  <a:pt x="45733" y="8582"/>
                </a:lnTo>
                <a:lnTo>
                  <a:pt x="49539" y="7626"/>
                </a:lnTo>
                <a:lnTo>
                  <a:pt x="53981" y="6037"/>
                </a:lnTo>
                <a:lnTo>
                  <a:pt x="58847" y="4024"/>
                </a:lnTo>
                <a:lnTo>
                  <a:pt x="63997" y="2683"/>
                </a:lnTo>
                <a:lnTo>
                  <a:pt x="69334" y="1789"/>
                </a:lnTo>
                <a:lnTo>
                  <a:pt x="74798" y="1193"/>
                </a:lnTo>
                <a:lnTo>
                  <a:pt x="79393" y="795"/>
                </a:lnTo>
                <a:lnTo>
                  <a:pt x="83409" y="530"/>
                </a:lnTo>
                <a:lnTo>
                  <a:pt x="87038" y="353"/>
                </a:lnTo>
                <a:lnTo>
                  <a:pt x="96151" y="157"/>
                </a:lnTo>
                <a:lnTo>
                  <a:pt x="165701" y="0"/>
                </a:lnTo>
                <a:lnTo>
                  <a:pt x="168570" y="953"/>
                </a:lnTo>
                <a:lnTo>
                  <a:pt x="174297" y="4551"/>
                </a:lnTo>
                <a:lnTo>
                  <a:pt x="178326" y="7381"/>
                </a:lnTo>
                <a:lnTo>
                  <a:pt x="181809" y="8043"/>
                </a:lnTo>
                <a:lnTo>
                  <a:pt x="184071" y="8219"/>
                </a:lnTo>
                <a:lnTo>
                  <a:pt x="185579" y="9290"/>
                </a:lnTo>
                <a:lnTo>
                  <a:pt x="186584" y="10956"/>
                </a:lnTo>
                <a:lnTo>
                  <a:pt x="188198" y="15922"/>
                </a:lnTo>
                <a:lnTo>
                  <a:pt x="188418" y="21682"/>
                </a:lnTo>
                <a:lnTo>
                  <a:pt x="188560" y="36350"/>
                </a:lnTo>
                <a:lnTo>
                  <a:pt x="187619" y="39474"/>
                </a:lnTo>
                <a:lnTo>
                  <a:pt x="184034" y="45484"/>
                </a:lnTo>
                <a:lnTo>
                  <a:pt x="181806" y="53870"/>
                </a:lnTo>
                <a:lnTo>
                  <a:pt x="181211" y="58773"/>
                </a:lnTo>
                <a:lnTo>
                  <a:pt x="180815" y="63947"/>
                </a:lnTo>
                <a:lnTo>
                  <a:pt x="180551" y="69302"/>
                </a:lnTo>
                <a:lnTo>
                  <a:pt x="180374" y="74776"/>
                </a:lnTo>
                <a:lnTo>
                  <a:pt x="179305" y="80331"/>
                </a:lnTo>
                <a:lnTo>
                  <a:pt x="177639" y="85939"/>
                </a:lnTo>
                <a:lnTo>
                  <a:pt x="175576" y="91583"/>
                </a:lnTo>
                <a:lnTo>
                  <a:pt x="174200" y="97250"/>
                </a:lnTo>
                <a:lnTo>
                  <a:pt x="173284" y="102933"/>
                </a:lnTo>
                <a:lnTo>
                  <a:pt x="172673" y="108627"/>
                </a:lnTo>
                <a:lnTo>
                  <a:pt x="171312" y="114328"/>
                </a:lnTo>
                <a:lnTo>
                  <a:pt x="169453" y="120034"/>
                </a:lnTo>
                <a:lnTo>
                  <a:pt x="167262" y="125742"/>
                </a:lnTo>
                <a:lnTo>
                  <a:pt x="165800" y="132406"/>
                </a:lnTo>
                <a:lnTo>
                  <a:pt x="164826" y="139706"/>
                </a:lnTo>
                <a:lnTo>
                  <a:pt x="164176" y="147430"/>
                </a:lnTo>
                <a:lnTo>
                  <a:pt x="162791" y="154484"/>
                </a:lnTo>
                <a:lnTo>
                  <a:pt x="160915" y="161092"/>
                </a:lnTo>
                <a:lnTo>
                  <a:pt x="158711" y="167402"/>
                </a:lnTo>
                <a:lnTo>
                  <a:pt x="157243" y="173514"/>
                </a:lnTo>
                <a:lnTo>
                  <a:pt x="156263" y="179494"/>
                </a:lnTo>
                <a:lnTo>
                  <a:pt x="155610" y="185385"/>
                </a:lnTo>
                <a:lnTo>
                  <a:pt x="154223" y="192170"/>
                </a:lnTo>
                <a:lnTo>
                  <a:pt x="152346" y="199551"/>
                </a:lnTo>
                <a:lnTo>
                  <a:pt x="150141" y="207329"/>
                </a:lnTo>
                <a:lnTo>
                  <a:pt x="147719" y="214419"/>
                </a:lnTo>
                <a:lnTo>
                  <a:pt x="145152" y="221051"/>
                </a:lnTo>
                <a:lnTo>
                  <a:pt x="142488" y="227377"/>
                </a:lnTo>
                <a:lnTo>
                  <a:pt x="140712" y="233500"/>
                </a:lnTo>
                <a:lnTo>
                  <a:pt x="139528" y="239487"/>
                </a:lnTo>
                <a:lnTo>
                  <a:pt x="138739" y="245383"/>
                </a:lnTo>
                <a:lnTo>
                  <a:pt x="137862" y="254474"/>
                </a:lnTo>
                <a:lnTo>
                  <a:pt x="137628" y="258232"/>
                </a:lnTo>
                <a:lnTo>
                  <a:pt x="134828" y="267487"/>
                </a:lnTo>
                <a:lnTo>
                  <a:pt x="131361" y="276998"/>
                </a:lnTo>
                <a:lnTo>
                  <a:pt x="129820" y="284400"/>
                </a:lnTo>
                <a:lnTo>
                  <a:pt x="128953" y="293923"/>
                </a:lnTo>
                <a:lnTo>
                  <a:pt x="128696" y="302777"/>
                </a:lnTo>
                <a:lnTo>
                  <a:pt x="128588" y="317138"/>
                </a:lnTo>
                <a:lnTo>
                  <a:pt x="128587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99"/>
          <p:cNvSpPr/>
          <p:nvPr/>
        </p:nvSpPr>
        <p:spPr>
          <a:xfrm>
            <a:off x="3500437" y="2280285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17145"/>
                </a:moveTo>
                <a:lnTo>
                  <a:pt x="0" y="9764"/>
                </a:lnTo>
                <a:lnTo>
                  <a:pt x="953" y="9367"/>
                </a:lnTo>
                <a:lnTo>
                  <a:pt x="4551" y="8925"/>
                </a:lnTo>
                <a:lnTo>
                  <a:pt x="9325" y="8729"/>
                </a:lnTo>
                <a:lnTo>
                  <a:pt x="11931" y="8677"/>
                </a:lnTo>
                <a:lnTo>
                  <a:pt x="15574" y="9594"/>
                </a:lnTo>
                <a:lnTo>
                  <a:pt x="19908" y="11159"/>
                </a:lnTo>
                <a:lnTo>
                  <a:pt x="24702" y="13154"/>
                </a:lnTo>
                <a:lnTo>
                  <a:pt x="29803" y="14484"/>
                </a:lnTo>
                <a:lnTo>
                  <a:pt x="35109" y="15371"/>
                </a:lnTo>
                <a:lnTo>
                  <a:pt x="40551" y="15962"/>
                </a:lnTo>
                <a:lnTo>
                  <a:pt x="46084" y="15404"/>
                </a:lnTo>
                <a:lnTo>
                  <a:pt x="51678" y="14079"/>
                </a:lnTo>
                <a:lnTo>
                  <a:pt x="57312" y="12244"/>
                </a:lnTo>
                <a:lnTo>
                  <a:pt x="63925" y="11020"/>
                </a:lnTo>
                <a:lnTo>
                  <a:pt x="71192" y="10204"/>
                </a:lnTo>
                <a:lnTo>
                  <a:pt x="78894" y="9660"/>
                </a:lnTo>
                <a:lnTo>
                  <a:pt x="85933" y="9297"/>
                </a:lnTo>
                <a:lnTo>
                  <a:pt x="98835" y="8894"/>
                </a:lnTo>
                <a:lnTo>
                  <a:pt x="123592" y="8636"/>
                </a:lnTo>
                <a:lnTo>
                  <a:pt x="138750" y="8601"/>
                </a:lnTo>
                <a:lnTo>
                  <a:pt x="145840" y="7638"/>
                </a:lnTo>
                <a:lnTo>
                  <a:pt x="152472" y="6045"/>
                </a:lnTo>
                <a:lnTo>
                  <a:pt x="158798" y="4030"/>
                </a:lnTo>
                <a:lnTo>
                  <a:pt x="164920" y="2686"/>
                </a:lnTo>
                <a:lnTo>
                  <a:pt x="170907" y="1791"/>
                </a:lnTo>
                <a:lnTo>
                  <a:pt x="176803" y="1194"/>
                </a:lnTo>
                <a:lnTo>
                  <a:pt x="181686" y="796"/>
                </a:lnTo>
                <a:lnTo>
                  <a:pt x="185894" y="530"/>
                </a:lnTo>
                <a:lnTo>
                  <a:pt x="193110" y="236"/>
                </a:lnTo>
                <a:lnTo>
                  <a:pt x="202527" y="69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00"/>
          <p:cNvSpPr/>
          <p:nvPr/>
        </p:nvSpPr>
        <p:spPr>
          <a:xfrm>
            <a:off x="200024" y="2597502"/>
            <a:ext cx="325752" cy="308576"/>
          </a:xfrm>
          <a:custGeom>
            <a:avLst/>
            <a:gdLst/>
            <a:ahLst/>
            <a:cxnLst/>
            <a:rect l="0" t="0" r="0" b="0"/>
            <a:pathLst>
              <a:path w="325752" h="308576">
                <a:moveTo>
                  <a:pt x="0" y="59973"/>
                </a:moveTo>
                <a:lnTo>
                  <a:pt x="12771" y="59973"/>
                </a:lnTo>
                <a:lnTo>
                  <a:pt x="15181" y="60925"/>
                </a:lnTo>
                <a:lnTo>
                  <a:pt x="23125" y="65864"/>
                </a:lnTo>
                <a:lnTo>
                  <a:pt x="28693" y="67353"/>
                </a:lnTo>
                <a:lnTo>
                  <a:pt x="37183" y="68192"/>
                </a:lnTo>
                <a:lnTo>
                  <a:pt x="40029" y="67357"/>
                </a:lnTo>
                <a:lnTo>
                  <a:pt x="48585" y="62584"/>
                </a:lnTo>
                <a:lnTo>
                  <a:pt x="54296" y="61133"/>
                </a:lnTo>
                <a:lnTo>
                  <a:pt x="62549" y="60488"/>
                </a:lnTo>
                <a:lnTo>
                  <a:pt x="67417" y="60316"/>
                </a:lnTo>
                <a:lnTo>
                  <a:pt x="72567" y="59249"/>
                </a:lnTo>
                <a:lnTo>
                  <a:pt x="77906" y="57585"/>
                </a:lnTo>
                <a:lnTo>
                  <a:pt x="83370" y="55524"/>
                </a:lnTo>
                <a:lnTo>
                  <a:pt x="88918" y="54149"/>
                </a:lnTo>
                <a:lnTo>
                  <a:pt x="94521" y="53233"/>
                </a:lnTo>
                <a:lnTo>
                  <a:pt x="100162" y="52622"/>
                </a:lnTo>
                <a:lnTo>
                  <a:pt x="105827" y="51262"/>
                </a:lnTo>
                <a:lnTo>
                  <a:pt x="111509" y="49403"/>
                </a:lnTo>
                <a:lnTo>
                  <a:pt x="117202" y="47211"/>
                </a:lnTo>
                <a:lnTo>
                  <a:pt x="122902" y="44797"/>
                </a:lnTo>
                <a:lnTo>
                  <a:pt x="134316" y="39576"/>
                </a:lnTo>
                <a:lnTo>
                  <a:pt x="140979" y="36850"/>
                </a:lnTo>
                <a:lnTo>
                  <a:pt x="148279" y="34080"/>
                </a:lnTo>
                <a:lnTo>
                  <a:pt x="156003" y="31281"/>
                </a:lnTo>
                <a:lnTo>
                  <a:pt x="164009" y="29415"/>
                </a:lnTo>
                <a:lnTo>
                  <a:pt x="172205" y="28171"/>
                </a:lnTo>
                <a:lnTo>
                  <a:pt x="180526" y="27341"/>
                </a:lnTo>
                <a:lnTo>
                  <a:pt x="187978" y="25836"/>
                </a:lnTo>
                <a:lnTo>
                  <a:pt x="194851" y="23880"/>
                </a:lnTo>
                <a:lnTo>
                  <a:pt x="201339" y="21623"/>
                </a:lnTo>
                <a:lnTo>
                  <a:pt x="207568" y="19166"/>
                </a:lnTo>
                <a:lnTo>
                  <a:pt x="213627" y="16576"/>
                </a:lnTo>
                <a:lnTo>
                  <a:pt x="219570" y="13896"/>
                </a:lnTo>
                <a:lnTo>
                  <a:pt x="226390" y="12110"/>
                </a:lnTo>
                <a:lnTo>
                  <a:pt x="233795" y="10919"/>
                </a:lnTo>
                <a:lnTo>
                  <a:pt x="241588" y="10125"/>
                </a:lnTo>
                <a:lnTo>
                  <a:pt x="248689" y="8643"/>
                </a:lnTo>
                <a:lnTo>
                  <a:pt x="255328" y="6703"/>
                </a:lnTo>
                <a:lnTo>
                  <a:pt x="261659" y="4457"/>
                </a:lnTo>
                <a:lnTo>
                  <a:pt x="267784" y="2960"/>
                </a:lnTo>
                <a:lnTo>
                  <a:pt x="273773" y="1962"/>
                </a:lnTo>
                <a:lnTo>
                  <a:pt x="279670" y="1296"/>
                </a:lnTo>
                <a:lnTo>
                  <a:pt x="288763" y="557"/>
                </a:lnTo>
                <a:lnTo>
                  <a:pt x="295980" y="228"/>
                </a:lnTo>
                <a:lnTo>
                  <a:pt x="305397" y="43"/>
                </a:lnTo>
                <a:lnTo>
                  <a:pt x="311310" y="0"/>
                </a:lnTo>
                <a:lnTo>
                  <a:pt x="314220" y="941"/>
                </a:lnTo>
                <a:lnTo>
                  <a:pt x="319994" y="4526"/>
                </a:lnTo>
                <a:lnTo>
                  <a:pt x="321914" y="6816"/>
                </a:lnTo>
                <a:lnTo>
                  <a:pt x="323195" y="9295"/>
                </a:lnTo>
                <a:lnTo>
                  <a:pt x="324617" y="14589"/>
                </a:lnTo>
                <a:lnTo>
                  <a:pt x="325418" y="22925"/>
                </a:lnTo>
                <a:lnTo>
                  <a:pt x="325655" y="31427"/>
                </a:lnTo>
                <a:lnTo>
                  <a:pt x="325751" y="66191"/>
                </a:lnTo>
                <a:lnTo>
                  <a:pt x="324800" y="71738"/>
                </a:lnTo>
                <a:lnTo>
                  <a:pt x="323214" y="77341"/>
                </a:lnTo>
                <a:lnTo>
                  <a:pt x="321203" y="82982"/>
                </a:lnTo>
                <a:lnTo>
                  <a:pt x="318911" y="88647"/>
                </a:lnTo>
                <a:lnTo>
                  <a:pt x="316430" y="94329"/>
                </a:lnTo>
                <a:lnTo>
                  <a:pt x="311133" y="105722"/>
                </a:lnTo>
                <a:lnTo>
                  <a:pt x="297136" y="134271"/>
                </a:lnTo>
                <a:lnTo>
                  <a:pt x="295246" y="140938"/>
                </a:lnTo>
                <a:lnTo>
                  <a:pt x="293986" y="148239"/>
                </a:lnTo>
                <a:lnTo>
                  <a:pt x="293146" y="155965"/>
                </a:lnTo>
                <a:lnTo>
                  <a:pt x="291633" y="163020"/>
                </a:lnTo>
                <a:lnTo>
                  <a:pt x="289672" y="169628"/>
                </a:lnTo>
                <a:lnTo>
                  <a:pt x="287413" y="175939"/>
                </a:lnTo>
                <a:lnTo>
                  <a:pt x="284001" y="182051"/>
                </a:lnTo>
                <a:lnTo>
                  <a:pt x="279822" y="188031"/>
                </a:lnTo>
                <a:lnTo>
                  <a:pt x="275130" y="193922"/>
                </a:lnTo>
                <a:lnTo>
                  <a:pt x="271050" y="199755"/>
                </a:lnTo>
                <a:lnTo>
                  <a:pt x="267378" y="205548"/>
                </a:lnTo>
                <a:lnTo>
                  <a:pt x="263977" y="211315"/>
                </a:lnTo>
                <a:lnTo>
                  <a:pt x="261710" y="217065"/>
                </a:lnTo>
                <a:lnTo>
                  <a:pt x="260198" y="222803"/>
                </a:lnTo>
                <a:lnTo>
                  <a:pt x="259191" y="228534"/>
                </a:lnTo>
                <a:lnTo>
                  <a:pt x="257567" y="234260"/>
                </a:lnTo>
                <a:lnTo>
                  <a:pt x="255531" y="239981"/>
                </a:lnTo>
                <a:lnTo>
                  <a:pt x="253222" y="245701"/>
                </a:lnTo>
                <a:lnTo>
                  <a:pt x="250656" y="254596"/>
                </a:lnTo>
                <a:lnTo>
                  <a:pt x="249971" y="258302"/>
                </a:lnTo>
                <a:lnTo>
                  <a:pt x="247610" y="261724"/>
                </a:lnTo>
                <a:lnTo>
                  <a:pt x="239907" y="268068"/>
                </a:lnTo>
                <a:lnTo>
                  <a:pt x="232673" y="274062"/>
                </a:lnTo>
                <a:lnTo>
                  <a:pt x="229410" y="276994"/>
                </a:lnTo>
                <a:lnTo>
                  <a:pt x="227235" y="279901"/>
                </a:lnTo>
                <a:lnTo>
                  <a:pt x="223222" y="288543"/>
                </a:lnTo>
                <a:lnTo>
                  <a:pt x="218907" y="294274"/>
                </a:lnTo>
                <a:lnTo>
                  <a:pt x="218328" y="296184"/>
                </a:lnTo>
                <a:lnTo>
                  <a:pt x="218895" y="297457"/>
                </a:lnTo>
                <a:lnTo>
                  <a:pt x="222097" y="299500"/>
                </a:lnTo>
                <a:lnTo>
                  <a:pt x="222535" y="302319"/>
                </a:lnTo>
                <a:lnTo>
                  <a:pt x="222885" y="3085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01"/>
          <p:cNvSpPr/>
          <p:nvPr/>
        </p:nvSpPr>
        <p:spPr>
          <a:xfrm>
            <a:off x="585787" y="2888932"/>
            <a:ext cx="25718" cy="102871"/>
          </a:xfrm>
          <a:custGeom>
            <a:avLst/>
            <a:gdLst/>
            <a:ahLst/>
            <a:cxnLst/>
            <a:rect l="0" t="0" r="0" b="0"/>
            <a:pathLst>
              <a:path w="25718" h="102871">
                <a:moveTo>
                  <a:pt x="25717" y="0"/>
                </a:moveTo>
                <a:lnTo>
                  <a:pt x="25717" y="36074"/>
                </a:lnTo>
                <a:lnTo>
                  <a:pt x="24765" y="39289"/>
                </a:lnTo>
                <a:lnTo>
                  <a:pt x="23177" y="42385"/>
                </a:lnTo>
                <a:lnTo>
                  <a:pt x="21167" y="45402"/>
                </a:lnTo>
                <a:lnTo>
                  <a:pt x="19826" y="49318"/>
                </a:lnTo>
                <a:lnTo>
                  <a:pt x="18932" y="53834"/>
                </a:lnTo>
                <a:lnTo>
                  <a:pt x="18337" y="58749"/>
                </a:lnTo>
                <a:lnTo>
                  <a:pt x="16987" y="62979"/>
                </a:lnTo>
                <a:lnTo>
                  <a:pt x="15135" y="66751"/>
                </a:lnTo>
                <a:lnTo>
                  <a:pt x="12947" y="70218"/>
                </a:lnTo>
                <a:lnTo>
                  <a:pt x="11489" y="73482"/>
                </a:lnTo>
                <a:lnTo>
                  <a:pt x="10517" y="76611"/>
                </a:lnTo>
                <a:lnTo>
                  <a:pt x="9869" y="79649"/>
                </a:lnTo>
                <a:lnTo>
                  <a:pt x="8484" y="82627"/>
                </a:lnTo>
                <a:lnTo>
                  <a:pt x="6608" y="85564"/>
                </a:lnTo>
                <a:lnTo>
                  <a:pt x="1305" y="92573"/>
                </a:lnTo>
                <a:lnTo>
                  <a:pt x="870" y="94100"/>
                </a:lnTo>
                <a:lnTo>
                  <a:pt x="580" y="96071"/>
                </a:lnTo>
                <a:lnTo>
                  <a:pt x="0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02"/>
          <p:cNvSpPr/>
          <p:nvPr/>
        </p:nvSpPr>
        <p:spPr>
          <a:xfrm>
            <a:off x="757240" y="2606039"/>
            <a:ext cx="256810" cy="291358"/>
          </a:xfrm>
          <a:custGeom>
            <a:avLst/>
            <a:gdLst/>
            <a:ahLst/>
            <a:cxnLst/>
            <a:rect l="0" t="0" r="0" b="0"/>
            <a:pathLst>
              <a:path w="256810" h="291358">
                <a:moveTo>
                  <a:pt x="102867" y="25718"/>
                </a:moveTo>
                <a:lnTo>
                  <a:pt x="102867" y="18337"/>
                </a:lnTo>
                <a:lnTo>
                  <a:pt x="101914" y="17940"/>
                </a:lnTo>
                <a:lnTo>
                  <a:pt x="94136" y="17215"/>
                </a:lnTo>
                <a:lnTo>
                  <a:pt x="87018" y="17155"/>
                </a:lnTo>
                <a:lnTo>
                  <a:pt x="86586" y="18104"/>
                </a:lnTo>
                <a:lnTo>
                  <a:pt x="86106" y="21699"/>
                </a:lnTo>
                <a:lnTo>
                  <a:pt x="85026" y="23991"/>
                </a:lnTo>
                <a:lnTo>
                  <a:pt x="81285" y="29078"/>
                </a:lnTo>
                <a:lnTo>
                  <a:pt x="78954" y="30816"/>
                </a:lnTo>
                <a:lnTo>
                  <a:pt x="73824" y="32746"/>
                </a:lnTo>
                <a:lnTo>
                  <a:pt x="65829" y="36144"/>
                </a:lnTo>
                <a:lnTo>
                  <a:pt x="61030" y="38384"/>
                </a:lnTo>
                <a:lnTo>
                  <a:pt x="56878" y="41782"/>
                </a:lnTo>
                <a:lnTo>
                  <a:pt x="49725" y="50638"/>
                </a:lnTo>
                <a:lnTo>
                  <a:pt x="43371" y="58384"/>
                </a:lnTo>
                <a:lnTo>
                  <a:pt x="40343" y="61783"/>
                </a:lnTo>
                <a:lnTo>
                  <a:pt x="38324" y="65001"/>
                </a:lnTo>
                <a:lnTo>
                  <a:pt x="36081" y="71117"/>
                </a:lnTo>
                <a:lnTo>
                  <a:pt x="30004" y="79550"/>
                </a:lnTo>
                <a:lnTo>
                  <a:pt x="25717" y="84466"/>
                </a:lnTo>
                <a:lnTo>
                  <a:pt x="18413" y="92468"/>
                </a:lnTo>
                <a:lnTo>
                  <a:pt x="15132" y="95936"/>
                </a:lnTo>
                <a:lnTo>
                  <a:pt x="12944" y="99200"/>
                </a:lnTo>
                <a:lnTo>
                  <a:pt x="10514" y="105367"/>
                </a:lnTo>
                <a:lnTo>
                  <a:pt x="6894" y="113822"/>
                </a:lnTo>
                <a:lnTo>
                  <a:pt x="4595" y="118744"/>
                </a:lnTo>
                <a:lnTo>
                  <a:pt x="2040" y="126753"/>
                </a:lnTo>
                <a:lnTo>
                  <a:pt x="905" y="134440"/>
                </a:lnTo>
                <a:lnTo>
                  <a:pt x="602" y="139157"/>
                </a:lnTo>
                <a:lnTo>
                  <a:pt x="401" y="144207"/>
                </a:lnTo>
                <a:lnTo>
                  <a:pt x="176" y="154897"/>
                </a:lnTo>
                <a:lnTo>
                  <a:pt x="0" y="198696"/>
                </a:lnTo>
                <a:lnTo>
                  <a:pt x="2538" y="207690"/>
                </a:lnTo>
                <a:lnTo>
                  <a:pt x="4549" y="212755"/>
                </a:lnTo>
                <a:lnTo>
                  <a:pt x="6782" y="220923"/>
                </a:lnTo>
                <a:lnTo>
                  <a:pt x="7775" y="227728"/>
                </a:lnTo>
                <a:lnTo>
                  <a:pt x="8216" y="233928"/>
                </a:lnTo>
                <a:lnTo>
                  <a:pt x="9287" y="236915"/>
                </a:lnTo>
                <a:lnTo>
                  <a:pt x="13016" y="242773"/>
                </a:lnTo>
                <a:lnTo>
                  <a:pt x="20470" y="251427"/>
                </a:lnTo>
                <a:lnTo>
                  <a:pt x="25924" y="257160"/>
                </a:lnTo>
                <a:lnTo>
                  <a:pt x="28711" y="260023"/>
                </a:lnTo>
                <a:lnTo>
                  <a:pt x="32475" y="262884"/>
                </a:lnTo>
                <a:lnTo>
                  <a:pt x="36889" y="265744"/>
                </a:lnTo>
                <a:lnTo>
                  <a:pt x="41737" y="268602"/>
                </a:lnTo>
                <a:lnTo>
                  <a:pt x="49663" y="274319"/>
                </a:lnTo>
                <a:lnTo>
                  <a:pt x="53110" y="277177"/>
                </a:lnTo>
                <a:lnTo>
                  <a:pt x="59480" y="280353"/>
                </a:lnTo>
                <a:lnTo>
                  <a:pt x="65487" y="281764"/>
                </a:lnTo>
                <a:lnTo>
                  <a:pt x="71331" y="282391"/>
                </a:lnTo>
                <a:lnTo>
                  <a:pt x="74223" y="283511"/>
                </a:lnTo>
                <a:lnTo>
                  <a:pt x="79976" y="287295"/>
                </a:lnTo>
                <a:lnTo>
                  <a:pt x="83796" y="288685"/>
                </a:lnTo>
                <a:lnTo>
                  <a:pt x="88248" y="289612"/>
                </a:lnTo>
                <a:lnTo>
                  <a:pt x="93121" y="290230"/>
                </a:lnTo>
                <a:lnTo>
                  <a:pt x="101076" y="290916"/>
                </a:lnTo>
                <a:lnTo>
                  <a:pt x="108738" y="291221"/>
                </a:lnTo>
                <a:lnTo>
                  <a:pt x="118494" y="291357"/>
                </a:lnTo>
                <a:lnTo>
                  <a:pt x="122810" y="290441"/>
                </a:lnTo>
                <a:lnTo>
                  <a:pt x="130145" y="286883"/>
                </a:lnTo>
                <a:lnTo>
                  <a:pt x="134388" y="285553"/>
                </a:lnTo>
                <a:lnTo>
                  <a:pt x="139121" y="284666"/>
                </a:lnTo>
                <a:lnTo>
                  <a:pt x="144181" y="284075"/>
                </a:lnTo>
                <a:lnTo>
                  <a:pt x="149460" y="282729"/>
                </a:lnTo>
                <a:lnTo>
                  <a:pt x="154884" y="280878"/>
                </a:lnTo>
                <a:lnTo>
                  <a:pt x="160405" y="278693"/>
                </a:lnTo>
                <a:lnTo>
                  <a:pt x="165991" y="276283"/>
                </a:lnTo>
                <a:lnTo>
                  <a:pt x="177277" y="271065"/>
                </a:lnTo>
                <a:lnTo>
                  <a:pt x="194341" y="262772"/>
                </a:lnTo>
                <a:lnTo>
                  <a:pt x="199092" y="259954"/>
                </a:lnTo>
                <a:lnTo>
                  <a:pt x="206911" y="254283"/>
                </a:lnTo>
                <a:lnTo>
                  <a:pt x="213561" y="248588"/>
                </a:lnTo>
                <a:lnTo>
                  <a:pt x="219692" y="242881"/>
                </a:lnTo>
                <a:lnTo>
                  <a:pt x="225592" y="237170"/>
                </a:lnTo>
                <a:lnTo>
                  <a:pt x="231389" y="228917"/>
                </a:lnTo>
                <a:lnTo>
                  <a:pt x="236188" y="219851"/>
                </a:lnTo>
                <a:lnTo>
                  <a:pt x="238321" y="212647"/>
                </a:lnTo>
                <a:lnTo>
                  <a:pt x="241809" y="203730"/>
                </a:lnTo>
                <a:lnTo>
                  <a:pt x="244072" y="198685"/>
                </a:lnTo>
                <a:lnTo>
                  <a:pt x="246587" y="190540"/>
                </a:lnTo>
                <a:lnTo>
                  <a:pt x="247705" y="182792"/>
                </a:lnTo>
                <a:lnTo>
                  <a:pt x="248003" y="178059"/>
                </a:lnTo>
                <a:lnTo>
                  <a:pt x="248202" y="172999"/>
                </a:lnTo>
                <a:lnTo>
                  <a:pt x="249287" y="168673"/>
                </a:lnTo>
                <a:lnTo>
                  <a:pt x="253032" y="161326"/>
                </a:lnTo>
                <a:lnTo>
                  <a:pt x="255332" y="152346"/>
                </a:lnTo>
                <a:lnTo>
                  <a:pt x="255945" y="147284"/>
                </a:lnTo>
                <a:lnTo>
                  <a:pt x="256354" y="142005"/>
                </a:lnTo>
                <a:lnTo>
                  <a:pt x="256627" y="136580"/>
                </a:lnTo>
                <a:lnTo>
                  <a:pt x="256809" y="131058"/>
                </a:lnTo>
                <a:lnTo>
                  <a:pt x="255977" y="126425"/>
                </a:lnTo>
                <a:lnTo>
                  <a:pt x="252513" y="118737"/>
                </a:lnTo>
                <a:lnTo>
                  <a:pt x="251209" y="114401"/>
                </a:lnTo>
                <a:lnTo>
                  <a:pt x="250339" y="109605"/>
                </a:lnTo>
                <a:lnTo>
                  <a:pt x="249759" y="104502"/>
                </a:lnTo>
                <a:lnTo>
                  <a:pt x="248420" y="100148"/>
                </a:lnTo>
                <a:lnTo>
                  <a:pt x="244392" y="92771"/>
                </a:lnTo>
                <a:lnTo>
                  <a:pt x="239427" y="83777"/>
                </a:lnTo>
                <a:lnTo>
                  <a:pt x="231277" y="68003"/>
                </a:lnTo>
                <a:lnTo>
                  <a:pt x="228478" y="62481"/>
                </a:lnTo>
                <a:lnTo>
                  <a:pt x="222829" y="53804"/>
                </a:lnTo>
                <a:lnTo>
                  <a:pt x="219989" y="50157"/>
                </a:lnTo>
                <a:lnTo>
                  <a:pt x="216191" y="46773"/>
                </a:lnTo>
                <a:lnTo>
                  <a:pt x="211754" y="43565"/>
                </a:lnTo>
                <a:lnTo>
                  <a:pt x="206891" y="40474"/>
                </a:lnTo>
                <a:lnTo>
                  <a:pt x="201744" y="36508"/>
                </a:lnTo>
                <a:lnTo>
                  <a:pt x="196407" y="31959"/>
                </a:lnTo>
                <a:lnTo>
                  <a:pt x="190945" y="27021"/>
                </a:lnTo>
                <a:lnTo>
                  <a:pt x="186350" y="23729"/>
                </a:lnTo>
                <a:lnTo>
                  <a:pt x="178706" y="20072"/>
                </a:lnTo>
                <a:lnTo>
                  <a:pt x="167053" y="15906"/>
                </a:lnTo>
                <a:lnTo>
                  <a:pt x="159945" y="13462"/>
                </a:lnTo>
                <a:lnTo>
                  <a:pt x="153301" y="10880"/>
                </a:lnTo>
                <a:lnTo>
                  <a:pt x="146967" y="8206"/>
                </a:lnTo>
                <a:lnTo>
                  <a:pt x="140840" y="5471"/>
                </a:lnTo>
                <a:lnTo>
                  <a:pt x="135802" y="3647"/>
                </a:lnTo>
                <a:lnTo>
                  <a:pt x="131491" y="2432"/>
                </a:lnTo>
                <a:lnTo>
                  <a:pt x="127665" y="1621"/>
                </a:lnTo>
                <a:lnTo>
                  <a:pt x="123209" y="1081"/>
                </a:lnTo>
                <a:lnTo>
                  <a:pt x="118333" y="721"/>
                </a:lnTo>
                <a:lnTo>
                  <a:pt x="108788" y="321"/>
                </a:lnTo>
                <a:lnTo>
                  <a:pt x="98060" y="95"/>
                </a:lnTo>
                <a:lnTo>
                  <a:pt x="7714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03"/>
          <p:cNvSpPr/>
          <p:nvPr/>
        </p:nvSpPr>
        <p:spPr>
          <a:xfrm>
            <a:off x="1683420" y="2657475"/>
            <a:ext cx="299685" cy="196663"/>
          </a:xfrm>
          <a:custGeom>
            <a:avLst/>
            <a:gdLst/>
            <a:ahLst/>
            <a:cxnLst/>
            <a:rect l="0" t="0" r="0" b="0"/>
            <a:pathLst>
              <a:path w="299685" h="196663">
                <a:moveTo>
                  <a:pt x="8219" y="51435"/>
                </a:moveTo>
                <a:lnTo>
                  <a:pt x="0" y="51435"/>
                </a:lnTo>
                <a:lnTo>
                  <a:pt x="4302" y="51435"/>
                </a:lnTo>
                <a:lnTo>
                  <a:pt x="6560" y="52387"/>
                </a:lnTo>
                <a:lnTo>
                  <a:pt x="14290" y="58279"/>
                </a:lnTo>
                <a:lnTo>
                  <a:pt x="19807" y="63366"/>
                </a:lnTo>
                <a:lnTo>
                  <a:pt x="28269" y="71586"/>
                </a:lnTo>
                <a:lnTo>
                  <a:pt x="49922" y="93146"/>
                </a:lnTo>
                <a:lnTo>
                  <a:pt x="54118" y="98292"/>
                </a:lnTo>
                <a:lnTo>
                  <a:pt x="57869" y="103628"/>
                </a:lnTo>
                <a:lnTo>
                  <a:pt x="61322" y="109090"/>
                </a:lnTo>
                <a:lnTo>
                  <a:pt x="64576" y="114637"/>
                </a:lnTo>
                <a:lnTo>
                  <a:pt x="67698" y="120239"/>
                </a:lnTo>
                <a:lnTo>
                  <a:pt x="70732" y="125879"/>
                </a:lnTo>
                <a:lnTo>
                  <a:pt x="73707" y="130592"/>
                </a:lnTo>
                <a:lnTo>
                  <a:pt x="76643" y="134686"/>
                </a:lnTo>
                <a:lnTo>
                  <a:pt x="79552" y="138368"/>
                </a:lnTo>
                <a:lnTo>
                  <a:pt x="82445" y="142728"/>
                </a:lnTo>
                <a:lnTo>
                  <a:pt x="85326" y="147539"/>
                </a:lnTo>
                <a:lnTo>
                  <a:pt x="88198" y="152652"/>
                </a:lnTo>
                <a:lnTo>
                  <a:pt x="90114" y="157013"/>
                </a:lnTo>
                <a:lnTo>
                  <a:pt x="91391" y="160873"/>
                </a:lnTo>
                <a:lnTo>
                  <a:pt x="92242" y="164398"/>
                </a:lnTo>
                <a:lnTo>
                  <a:pt x="93762" y="167701"/>
                </a:lnTo>
                <a:lnTo>
                  <a:pt x="95728" y="170856"/>
                </a:lnTo>
                <a:lnTo>
                  <a:pt x="100452" y="176901"/>
                </a:lnTo>
                <a:lnTo>
                  <a:pt x="105727" y="182762"/>
                </a:lnTo>
                <a:lnTo>
                  <a:pt x="107514" y="185659"/>
                </a:lnTo>
                <a:lnTo>
                  <a:pt x="109501" y="191417"/>
                </a:lnTo>
                <a:lnTo>
                  <a:pt x="110983" y="193334"/>
                </a:lnTo>
                <a:lnTo>
                  <a:pt x="112923" y="194612"/>
                </a:lnTo>
                <a:lnTo>
                  <a:pt x="118331" y="196662"/>
                </a:lnTo>
                <a:lnTo>
                  <a:pt x="118775" y="195878"/>
                </a:lnTo>
                <a:lnTo>
                  <a:pt x="119268" y="192467"/>
                </a:lnTo>
                <a:lnTo>
                  <a:pt x="120352" y="190224"/>
                </a:lnTo>
                <a:lnTo>
                  <a:pt x="124096" y="185191"/>
                </a:lnTo>
                <a:lnTo>
                  <a:pt x="125475" y="182515"/>
                </a:lnTo>
                <a:lnTo>
                  <a:pt x="127008" y="177003"/>
                </a:lnTo>
                <a:lnTo>
                  <a:pt x="129322" y="173247"/>
                </a:lnTo>
                <a:lnTo>
                  <a:pt x="132769" y="168838"/>
                </a:lnTo>
                <a:lnTo>
                  <a:pt x="136973" y="163993"/>
                </a:lnTo>
                <a:lnTo>
                  <a:pt x="141680" y="157906"/>
                </a:lnTo>
                <a:lnTo>
                  <a:pt x="146723" y="150991"/>
                </a:lnTo>
                <a:lnTo>
                  <a:pt x="157406" y="135687"/>
                </a:lnTo>
                <a:lnTo>
                  <a:pt x="168505" y="119360"/>
                </a:lnTo>
                <a:lnTo>
                  <a:pt x="175084" y="111006"/>
                </a:lnTo>
                <a:lnTo>
                  <a:pt x="182327" y="102579"/>
                </a:lnTo>
                <a:lnTo>
                  <a:pt x="190014" y="94103"/>
                </a:lnTo>
                <a:lnTo>
                  <a:pt x="206175" y="77066"/>
                </a:lnTo>
                <a:lnTo>
                  <a:pt x="214484" y="68522"/>
                </a:lnTo>
                <a:lnTo>
                  <a:pt x="223834" y="59969"/>
                </a:lnTo>
                <a:lnTo>
                  <a:pt x="233878" y="51409"/>
                </a:lnTo>
                <a:lnTo>
                  <a:pt x="244383" y="42845"/>
                </a:lnTo>
                <a:lnTo>
                  <a:pt x="254245" y="35231"/>
                </a:lnTo>
                <a:lnTo>
                  <a:pt x="263676" y="28250"/>
                </a:lnTo>
                <a:lnTo>
                  <a:pt x="272821" y="21690"/>
                </a:lnTo>
                <a:lnTo>
                  <a:pt x="279871" y="16365"/>
                </a:lnTo>
                <a:lnTo>
                  <a:pt x="285523" y="11862"/>
                </a:lnTo>
                <a:lnTo>
                  <a:pt x="29968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04"/>
          <p:cNvSpPr/>
          <p:nvPr/>
        </p:nvSpPr>
        <p:spPr>
          <a:xfrm>
            <a:off x="3217544" y="2588895"/>
            <a:ext cx="325757" cy="231061"/>
          </a:xfrm>
          <a:custGeom>
            <a:avLst/>
            <a:gdLst/>
            <a:ahLst/>
            <a:cxnLst/>
            <a:rect l="0" t="0" r="0" b="0"/>
            <a:pathLst>
              <a:path w="325757" h="231061">
                <a:moveTo>
                  <a:pt x="0" y="145732"/>
                </a:moveTo>
                <a:lnTo>
                  <a:pt x="0" y="150283"/>
                </a:lnTo>
                <a:lnTo>
                  <a:pt x="953" y="152576"/>
                </a:lnTo>
                <a:lnTo>
                  <a:pt x="4551" y="157664"/>
                </a:lnTo>
                <a:lnTo>
                  <a:pt x="5892" y="160354"/>
                </a:lnTo>
                <a:lnTo>
                  <a:pt x="7381" y="165883"/>
                </a:lnTo>
                <a:lnTo>
                  <a:pt x="10583" y="171516"/>
                </a:lnTo>
                <a:lnTo>
                  <a:pt x="15181" y="177194"/>
                </a:lnTo>
                <a:lnTo>
                  <a:pt x="20400" y="182893"/>
                </a:lnTo>
                <a:lnTo>
                  <a:pt x="22173" y="185746"/>
                </a:lnTo>
                <a:lnTo>
                  <a:pt x="24142" y="191456"/>
                </a:lnTo>
                <a:lnTo>
                  <a:pt x="25018" y="197169"/>
                </a:lnTo>
                <a:lnTo>
                  <a:pt x="25407" y="202883"/>
                </a:lnTo>
                <a:lnTo>
                  <a:pt x="25580" y="208597"/>
                </a:lnTo>
                <a:lnTo>
                  <a:pt x="26578" y="211455"/>
                </a:lnTo>
                <a:lnTo>
                  <a:pt x="30228" y="217170"/>
                </a:lnTo>
                <a:lnTo>
                  <a:pt x="34441" y="222708"/>
                </a:lnTo>
                <a:lnTo>
                  <a:pt x="38485" y="226934"/>
                </a:lnTo>
                <a:lnTo>
                  <a:pt x="40897" y="228441"/>
                </a:lnTo>
                <a:lnTo>
                  <a:pt x="46116" y="230117"/>
                </a:lnTo>
                <a:lnTo>
                  <a:pt x="54410" y="231060"/>
                </a:lnTo>
                <a:lnTo>
                  <a:pt x="57228" y="230240"/>
                </a:lnTo>
                <a:lnTo>
                  <a:pt x="62900" y="226789"/>
                </a:lnTo>
                <a:lnTo>
                  <a:pt x="68596" y="222080"/>
                </a:lnTo>
                <a:lnTo>
                  <a:pt x="75255" y="215859"/>
                </a:lnTo>
                <a:lnTo>
                  <a:pt x="84564" y="206745"/>
                </a:lnTo>
                <a:lnTo>
                  <a:pt x="89714" y="200695"/>
                </a:lnTo>
                <a:lnTo>
                  <a:pt x="95052" y="193804"/>
                </a:lnTo>
                <a:lnTo>
                  <a:pt x="100516" y="186352"/>
                </a:lnTo>
                <a:lnTo>
                  <a:pt x="107015" y="178527"/>
                </a:lnTo>
                <a:lnTo>
                  <a:pt x="114206" y="170453"/>
                </a:lnTo>
                <a:lnTo>
                  <a:pt x="121858" y="162213"/>
                </a:lnTo>
                <a:lnTo>
                  <a:pt x="150830" y="132412"/>
                </a:lnTo>
                <a:lnTo>
                  <a:pt x="161513" y="122564"/>
                </a:lnTo>
                <a:lnTo>
                  <a:pt x="172445" y="113142"/>
                </a:lnTo>
                <a:lnTo>
                  <a:pt x="183544" y="104003"/>
                </a:lnTo>
                <a:lnTo>
                  <a:pt x="194753" y="94100"/>
                </a:lnTo>
                <a:lnTo>
                  <a:pt x="217367" y="72937"/>
                </a:lnTo>
                <a:lnTo>
                  <a:pt x="229684" y="62912"/>
                </a:lnTo>
                <a:lnTo>
                  <a:pt x="242658" y="53371"/>
                </a:lnTo>
                <a:lnTo>
                  <a:pt x="288598" y="22078"/>
                </a:lnTo>
                <a:lnTo>
                  <a:pt x="297174" y="16623"/>
                </a:lnTo>
                <a:lnTo>
                  <a:pt x="304796" y="12035"/>
                </a:lnTo>
                <a:lnTo>
                  <a:pt x="32575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05"/>
          <p:cNvSpPr/>
          <p:nvPr/>
        </p:nvSpPr>
        <p:spPr>
          <a:xfrm>
            <a:off x="4992052" y="2528887"/>
            <a:ext cx="257176" cy="317184"/>
          </a:xfrm>
          <a:custGeom>
            <a:avLst/>
            <a:gdLst/>
            <a:ahLst/>
            <a:cxnLst/>
            <a:rect l="0" t="0" r="0" b="0"/>
            <a:pathLst>
              <a:path w="257176" h="31718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6134" y="8731"/>
                </a:lnTo>
                <a:lnTo>
                  <a:pt x="20281" y="10583"/>
                </a:lnTo>
                <a:lnTo>
                  <a:pt x="24951" y="12770"/>
                </a:lnTo>
                <a:lnTo>
                  <a:pt x="32679" y="17741"/>
                </a:lnTo>
                <a:lnTo>
                  <a:pt x="36074" y="20400"/>
                </a:lnTo>
                <a:lnTo>
                  <a:pt x="42385" y="28434"/>
                </a:lnTo>
                <a:lnTo>
                  <a:pt x="45402" y="33244"/>
                </a:lnTo>
                <a:lnTo>
                  <a:pt x="49318" y="37402"/>
                </a:lnTo>
                <a:lnTo>
                  <a:pt x="53833" y="41128"/>
                </a:lnTo>
                <a:lnTo>
                  <a:pt x="58749" y="44563"/>
                </a:lnTo>
                <a:lnTo>
                  <a:pt x="66751" y="53461"/>
                </a:lnTo>
                <a:lnTo>
                  <a:pt x="70218" y="58501"/>
                </a:lnTo>
                <a:lnTo>
                  <a:pt x="74434" y="63766"/>
                </a:lnTo>
                <a:lnTo>
                  <a:pt x="79151" y="69180"/>
                </a:lnTo>
                <a:lnTo>
                  <a:pt x="84200" y="74695"/>
                </a:lnTo>
                <a:lnTo>
                  <a:pt x="88518" y="80277"/>
                </a:lnTo>
                <a:lnTo>
                  <a:pt x="92350" y="85903"/>
                </a:lnTo>
                <a:lnTo>
                  <a:pt x="95857" y="91559"/>
                </a:lnTo>
                <a:lnTo>
                  <a:pt x="100099" y="97234"/>
                </a:lnTo>
                <a:lnTo>
                  <a:pt x="104833" y="102923"/>
                </a:lnTo>
                <a:lnTo>
                  <a:pt x="109894" y="108620"/>
                </a:lnTo>
                <a:lnTo>
                  <a:pt x="114220" y="115276"/>
                </a:lnTo>
                <a:lnTo>
                  <a:pt x="118057" y="122571"/>
                </a:lnTo>
                <a:lnTo>
                  <a:pt x="121567" y="130291"/>
                </a:lnTo>
                <a:lnTo>
                  <a:pt x="125812" y="137343"/>
                </a:lnTo>
                <a:lnTo>
                  <a:pt x="130548" y="143950"/>
                </a:lnTo>
                <a:lnTo>
                  <a:pt x="135609" y="150259"/>
                </a:lnTo>
                <a:lnTo>
                  <a:pt x="139936" y="156370"/>
                </a:lnTo>
                <a:lnTo>
                  <a:pt x="143774" y="162349"/>
                </a:lnTo>
                <a:lnTo>
                  <a:pt x="147284" y="168241"/>
                </a:lnTo>
                <a:lnTo>
                  <a:pt x="156265" y="182406"/>
                </a:lnTo>
                <a:lnTo>
                  <a:pt x="161326" y="190184"/>
                </a:lnTo>
                <a:lnTo>
                  <a:pt x="165653" y="197275"/>
                </a:lnTo>
                <a:lnTo>
                  <a:pt x="169491" y="203906"/>
                </a:lnTo>
                <a:lnTo>
                  <a:pt x="176294" y="216355"/>
                </a:lnTo>
                <a:lnTo>
                  <a:pt x="182493" y="228238"/>
                </a:lnTo>
                <a:lnTo>
                  <a:pt x="186432" y="234074"/>
                </a:lnTo>
                <a:lnTo>
                  <a:pt x="190963" y="239869"/>
                </a:lnTo>
                <a:lnTo>
                  <a:pt x="195889" y="245638"/>
                </a:lnTo>
                <a:lnTo>
                  <a:pt x="203902" y="254587"/>
                </a:lnTo>
                <a:lnTo>
                  <a:pt x="210638" y="262692"/>
                </a:lnTo>
                <a:lnTo>
                  <a:pt x="213768" y="267521"/>
                </a:lnTo>
                <a:lnTo>
                  <a:pt x="219786" y="277013"/>
                </a:lnTo>
                <a:lnTo>
                  <a:pt x="225635" y="284407"/>
                </a:lnTo>
                <a:lnTo>
                  <a:pt x="231410" y="290868"/>
                </a:lnTo>
                <a:lnTo>
                  <a:pt x="237151" y="296915"/>
                </a:lnTo>
                <a:lnTo>
                  <a:pt x="242878" y="302777"/>
                </a:lnTo>
                <a:lnTo>
                  <a:pt x="244786" y="305674"/>
                </a:lnTo>
                <a:lnTo>
                  <a:pt x="246907" y="311433"/>
                </a:lnTo>
                <a:lnTo>
                  <a:pt x="248425" y="313349"/>
                </a:lnTo>
                <a:lnTo>
                  <a:pt x="250389" y="314627"/>
                </a:lnTo>
                <a:lnTo>
                  <a:pt x="257175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06"/>
          <p:cNvSpPr/>
          <p:nvPr/>
        </p:nvSpPr>
        <p:spPr>
          <a:xfrm>
            <a:off x="5034915" y="2563177"/>
            <a:ext cx="137161" cy="265749"/>
          </a:xfrm>
          <a:custGeom>
            <a:avLst/>
            <a:gdLst/>
            <a:ahLst/>
            <a:cxnLst/>
            <a:rect l="0" t="0" r="0" b="0"/>
            <a:pathLst>
              <a:path w="137161" h="265749">
                <a:moveTo>
                  <a:pt x="137160" y="0"/>
                </a:moveTo>
                <a:lnTo>
                  <a:pt x="129779" y="0"/>
                </a:lnTo>
                <a:lnTo>
                  <a:pt x="129381" y="953"/>
                </a:lnTo>
                <a:lnTo>
                  <a:pt x="128822" y="6844"/>
                </a:lnTo>
                <a:lnTo>
                  <a:pt x="128657" y="14622"/>
                </a:lnTo>
                <a:lnTo>
                  <a:pt x="128618" y="20151"/>
                </a:lnTo>
                <a:lnTo>
                  <a:pt x="126061" y="28324"/>
                </a:lnTo>
                <a:lnTo>
                  <a:pt x="124046" y="33170"/>
                </a:lnTo>
                <a:lnTo>
                  <a:pt x="121749" y="38306"/>
                </a:lnTo>
                <a:lnTo>
                  <a:pt x="116658" y="49092"/>
                </a:lnTo>
                <a:lnTo>
                  <a:pt x="99968" y="82913"/>
                </a:lnTo>
                <a:lnTo>
                  <a:pt x="96173" y="89565"/>
                </a:lnTo>
                <a:lnTo>
                  <a:pt x="91738" y="96858"/>
                </a:lnTo>
                <a:lnTo>
                  <a:pt x="86876" y="104577"/>
                </a:lnTo>
                <a:lnTo>
                  <a:pt x="82682" y="111628"/>
                </a:lnTo>
                <a:lnTo>
                  <a:pt x="78934" y="118234"/>
                </a:lnTo>
                <a:lnTo>
                  <a:pt x="72229" y="130653"/>
                </a:lnTo>
                <a:lnTo>
                  <a:pt x="66074" y="142523"/>
                </a:lnTo>
                <a:lnTo>
                  <a:pt x="62147" y="149308"/>
                </a:lnTo>
                <a:lnTo>
                  <a:pt x="57624" y="156689"/>
                </a:lnTo>
                <a:lnTo>
                  <a:pt x="52703" y="164467"/>
                </a:lnTo>
                <a:lnTo>
                  <a:pt x="48470" y="171557"/>
                </a:lnTo>
                <a:lnTo>
                  <a:pt x="44696" y="178189"/>
                </a:lnTo>
                <a:lnTo>
                  <a:pt x="37962" y="190638"/>
                </a:lnTo>
                <a:lnTo>
                  <a:pt x="25878" y="214152"/>
                </a:lnTo>
                <a:lnTo>
                  <a:pt x="22967" y="219920"/>
                </a:lnTo>
                <a:lnTo>
                  <a:pt x="20074" y="224718"/>
                </a:lnTo>
                <a:lnTo>
                  <a:pt x="17192" y="228870"/>
                </a:lnTo>
                <a:lnTo>
                  <a:pt x="14319" y="232590"/>
                </a:lnTo>
                <a:lnTo>
                  <a:pt x="11126" y="239263"/>
                </a:lnTo>
                <a:lnTo>
                  <a:pt x="10275" y="242376"/>
                </a:lnTo>
                <a:lnTo>
                  <a:pt x="6789" y="248375"/>
                </a:lnTo>
                <a:lnTo>
                  <a:pt x="1341" y="255437"/>
                </a:lnTo>
                <a:lnTo>
                  <a:pt x="595" y="258942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07"/>
          <p:cNvSpPr/>
          <p:nvPr/>
        </p:nvSpPr>
        <p:spPr>
          <a:xfrm>
            <a:off x="5283517" y="2464033"/>
            <a:ext cx="188596" cy="219010"/>
          </a:xfrm>
          <a:custGeom>
            <a:avLst/>
            <a:gdLst/>
            <a:ahLst/>
            <a:cxnLst/>
            <a:rect l="0" t="0" r="0" b="0"/>
            <a:pathLst>
              <a:path w="188596" h="219010">
                <a:moveTo>
                  <a:pt x="0" y="39137"/>
                </a:moveTo>
                <a:lnTo>
                  <a:pt x="13019" y="26118"/>
                </a:lnTo>
                <a:lnTo>
                  <a:pt x="15347" y="24742"/>
                </a:lnTo>
                <a:lnTo>
                  <a:pt x="20473" y="23214"/>
                </a:lnTo>
                <a:lnTo>
                  <a:pt x="25927" y="19995"/>
                </a:lnTo>
                <a:lnTo>
                  <a:pt x="28714" y="17803"/>
                </a:lnTo>
                <a:lnTo>
                  <a:pt x="32478" y="15389"/>
                </a:lnTo>
                <a:lnTo>
                  <a:pt x="36892" y="12828"/>
                </a:lnTo>
                <a:lnTo>
                  <a:pt x="41740" y="10167"/>
                </a:lnTo>
                <a:lnTo>
                  <a:pt x="45924" y="8394"/>
                </a:lnTo>
                <a:lnTo>
                  <a:pt x="49666" y="7211"/>
                </a:lnTo>
                <a:lnTo>
                  <a:pt x="53113" y="6423"/>
                </a:lnTo>
                <a:lnTo>
                  <a:pt x="56364" y="5898"/>
                </a:lnTo>
                <a:lnTo>
                  <a:pt x="59484" y="5547"/>
                </a:lnTo>
                <a:lnTo>
                  <a:pt x="62516" y="5314"/>
                </a:lnTo>
                <a:lnTo>
                  <a:pt x="66442" y="4206"/>
                </a:lnTo>
                <a:lnTo>
                  <a:pt x="70965" y="2514"/>
                </a:lnTo>
                <a:lnTo>
                  <a:pt x="75885" y="434"/>
                </a:lnTo>
                <a:lnTo>
                  <a:pt x="81070" y="0"/>
                </a:lnTo>
                <a:lnTo>
                  <a:pt x="86432" y="663"/>
                </a:lnTo>
                <a:lnTo>
                  <a:pt x="91911" y="2057"/>
                </a:lnTo>
                <a:lnTo>
                  <a:pt x="96517" y="2987"/>
                </a:lnTo>
                <a:lnTo>
                  <a:pt x="100540" y="3607"/>
                </a:lnTo>
                <a:lnTo>
                  <a:pt x="104174" y="4020"/>
                </a:lnTo>
                <a:lnTo>
                  <a:pt x="108502" y="5248"/>
                </a:lnTo>
                <a:lnTo>
                  <a:pt x="113292" y="7019"/>
                </a:lnTo>
                <a:lnTo>
                  <a:pt x="118390" y="9152"/>
                </a:lnTo>
                <a:lnTo>
                  <a:pt x="122742" y="11527"/>
                </a:lnTo>
                <a:lnTo>
                  <a:pt x="126596" y="14063"/>
                </a:lnTo>
                <a:lnTo>
                  <a:pt x="130117" y="16706"/>
                </a:lnTo>
                <a:lnTo>
                  <a:pt x="133417" y="19420"/>
                </a:lnTo>
                <a:lnTo>
                  <a:pt x="136570" y="22182"/>
                </a:lnTo>
                <a:lnTo>
                  <a:pt x="139624" y="24976"/>
                </a:lnTo>
                <a:lnTo>
                  <a:pt x="145558" y="30621"/>
                </a:lnTo>
                <a:lnTo>
                  <a:pt x="157128" y="42005"/>
                </a:lnTo>
                <a:lnTo>
                  <a:pt x="159044" y="45812"/>
                </a:lnTo>
                <a:lnTo>
                  <a:pt x="160322" y="50254"/>
                </a:lnTo>
                <a:lnTo>
                  <a:pt x="161174" y="55121"/>
                </a:lnTo>
                <a:lnTo>
                  <a:pt x="161742" y="60270"/>
                </a:lnTo>
                <a:lnTo>
                  <a:pt x="162120" y="65608"/>
                </a:lnTo>
                <a:lnTo>
                  <a:pt x="162373" y="71072"/>
                </a:lnTo>
                <a:lnTo>
                  <a:pt x="161588" y="76619"/>
                </a:lnTo>
                <a:lnTo>
                  <a:pt x="160113" y="82223"/>
                </a:lnTo>
                <a:lnTo>
                  <a:pt x="158177" y="87863"/>
                </a:lnTo>
                <a:lnTo>
                  <a:pt x="156886" y="93528"/>
                </a:lnTo>
                <a:lnTo>
                  <a:pt x="156026" y="99210"/>
                </a:lnTo>
                <a:lnTo>
                  <a:pt x="155452" y="104903"/>
                </a:lnTo>
                <a:lnTo>
                  <a:pt x="154117" y="110603"/>
                </a:lnTo>
                <a:lnTo>
                  <a:pt x="152275" y="116309"/>
                </a:lnTo>
                <a:lnTo>
                  <a:pt x="150094" y="122017"/>
                </a:lnTo>
                <a:lnTo>
                  <a:pt x="145131" y="135980"/>
                </a:lnTo>
                <a:lnTo>
                  <a:pt x="142475" y="143704"/>
                </a:lnTo>
                <a:lnTo>
                  <a:pt x="138798" y="149805"/>
                </a:lnTo>
                <a:lnTo>
                  <a:pt x="134442" y="154826"/>
                </a:lnTo>
                <a:lnTo>
                  <a:pt x="129633" y="159125"/>
                </a:lnTo>
                <a:lnTo>
                  <a:pt x="119210" y="168982"/>
                </a:lnTo>
                <a:lnTo>
                  <a:pt x="101547" y="186282"/>
                </a:lnTo>
                <a:lnTo>
                  <a:pt x="97225" y="189621"/>
                </a:lnTo>
                <a:lnTo>
                  <a:pt x="92440" y="192799"/>
                </a:lnTo>
                <a:lnTo>
                  <a:pt x="87344" y="195871"/>
                </a:lnTo>
                <a:lnTo>
                  <a:pt x="82994" y="198871"/>
                </a:lnTo>
                <a:lnTo>
                  <a:pt x="79142" y="201824"/>
                </a:lnTo>
                <a:lnTo>
                  <a:pt x="75622" y="204745"/>
                </a:lnTo>
                <a:lnTo>
                  <a:pt x="71369" y="207645"/>
                </a:lnTo>
                <a:lnTo>
                  <a:pt x="66630" y="210530"/>
                </a:lnTo>
                <a:lnTo>
                  <a:pt x="61565" y="213406"/>
                </a:lnTo>
                <a:lnTo>
                  <a:pt x="57236" y="215324"/>
                </a:lnTo>
                <a:lnTo>
                  <a:pt x="53397" y="216602"/>
                </a:lnTo>
                <a:lnTo>
                  <a:pt x="49886" y="217455"/>
                </a:lnTo>
                <a:lnTo>
                  <a:pt x="46592" y="218023"/>
                </a:lnTo>
                <a:lnTo>
                  <a:pt x="43444" y="218402"/>
                </a:lnTo>
                <a:lnTo>
                  <a:pt x="40392" y="218654"/>
                </a:lnTo>
                <a:lnTo>
                  <a:pt x="37406" y="218822"/>
                </a:lnTo>
                <a:lnTo>
                  <a:pt x="31547" y="219009"/>
                </a:lnTo>
                <a:lnTo>
                  <a:pt x="28652" y="218107"/>
                </a:lnTo>
                <a:lnTo>
                  <a:pt x="22894" y="214564"/>
                </a:lnTo>
                <a:lnTo>
                  <a:pt x="17160" y="209814"/>
                </a:lnTo>
                <a:lnTo>
                  <a:pt x="14297" y="207214"/>
                </a:lnTo>
                <a:lnTo>
                  <a:pt x="12389" y="204528"/>
                </a:lnTo>
                <a:lnTo>
                  <a:pt x="10269" y="199004"/>
                </a:lnTo>
                <a:lnTo>
                  <a:pt x="9326" y="193374"/>
                </a:lnTo>
                <a:lnTo>
                  <a:pt x="9075" y="190539"/>
                </a:lnTo>
                <a:lnTo>
                  <a:pt x="9860" y="187697"/>
                </a:lnTo>
                <a:lnTo>
                  <a:pt x="13273" y="181998"/>
                </a:lnTo>
                <a:lnTo>
                  <a:pt x="15516" y="180098"/>
                </a:lnTo>
                <a:lnTo>
                  <a:pt x="17964" y="178831"/>
                </a:lnTo>
                <a:lnTo>
                  <a:pt x="20549" y="177986"/>
                </a:lnTo>
                <a:lnTo>
                  <a:pt x="25960" y="174507"/>
                </a:lnTo>
                <a:lnTo>
                  <a:pt x="28737" y="172246"/>
                </a:lnTo>
                <a:lnTo>
                  <a:pt x="32493" y="169786"/>
                </a:lnTo>
                <a:lnTo>
                  <a:pt x="36902" y="167194"/>
                </a:lnTo>
                <a:lnTo>
                  <a:pt x="41747" y="164513"/>
                </a:lnTo>
                <a:lnTo>
                  <a:pt x="45929" y="162726"/>
                </a:lnTo>
                <a:lnTo>
                  <a:pt x="49669" y="161535"/>
                </a:lnTo>
                <a:lnTo>
                  <a:pt x="53115" y="160740"/>
                </a:lnTo>
                <a:lnTo>
                  <a:pt x="58270" y="160211"/>
                </a:lnTo>
                <a:lnTo>
                  <a:pt x="64564" y="159858"/>
                </a:lnTo>
                <a:lnTo>
                  <a:pt x="81995" y="159361"/>
                </a:lnTo>
                <a:lnTo>
                  <a:pt x="86096" y="159291"/>
                </a:lnTo>
                <a:lnTo>
                  <a:pt x="90735" y="160197"/>
                </a:lnTo>
                <a:lnTo>
                  <a:pt x="95733" y="161754"/>
                </a:lnTo>
                <a:lnTo>
                  <a:pt x="100969" y="163744"/>
                </a:lnTo>
                <a:lnTo>
                  <a:pt x="106365" y="166023"/>
                </a:lnTo>
                <a:lnTo>
                  <a:pt x="111868" y="168495"/>
                </a:lnTo>
                <a:lnTo>
                  <a:pt x="123062" y="173782"/>
                </a:lnTo>
                <a:lnTo>
                  <a:pt x="134386" y="179306"/>
                </a:lnTo>
                <a:lnTo>
                  <a:pt x="139121" y="182113"/>
                </a:lnTo>
                <a:lnTo>
                  <a:pt x="143230" y="184937"/>
                </a:lnTo>
                <a:lnTo>
                  <a:pt x="146922" y="187772"/>
                </a:lnTo>
                <a:lnTo>
                  <a:pt x="151288" y="190614"/>
                </a:lnTo>
                <a:lnTo>
                  <a:pt x="156103" y="193462"/>
                </a:lnTo>
                <a:lnTo>
                  <a:pt x="161219" y="196312"/>
                </a:lnTo>
                <a:lnTo>
                  <a:pt x="165582" y="199165"/>
                </a:lnTo>
                <a:lnTo>
                  <a:pt x="169443" y="202020"/>
                </a:lnTo>
                <a:lnTo>
                  <a:pt x="172970" y="204875"/>
                </a:lnTo>
                <a:lnTo>
                  <a:pt x="176273" y="206779"/>
                </a:lnTo>
                <a:lnTo>
                  <a:pt x="179428" y="208048"/>
                </a:lnTo>
                <a:lnTo>
                  <a:pt x="188595" y="210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08"/>
          <p:cNvSpPr/>
          <p:nvPr/>
        </p:nvSpPr>
        <p:spPr>
          <a:xfrm>
            <a:off x="5712142" y="2546032"/>
            <a:ext cx="77154" cy="282894"/>
          </a:xfrm>
          <a:custGeom>
            <a:avLst/>
            <a:gdLst/>
            <a:ahLst/>
            <a:cxnLst/>
            <a:rect l="0" t="0" r="0" b="0"/>
            <a:pathLst>
              <a:path w="77154" h="282894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8730" y="14622"/>
                </a:lnTo>
                <a:lnTo>
                  <a:pt x="10583" y="17368"/>
                </a:lnTo>
                <a:lnTo>
                  <a:pt x="12770" y="20151"/>
                </a:lnTo>
                <a:lnTo>
                  <a:pt x="14229" y="22959"/>
                </a:lnTo>
                <a:lnTo>
                  <a:pt x="15849" y="28619"/>
                </a:lnTo>
                <a:lnTo>
                  <a:pt x="17233" y="32414"/>
                </a:lnTo>
                <a:lnTo>
                  <a:pt x="19109" y="36850"/>
                </a:lnTo>
                <a:lnTo>
                  <a:pt x="21312" y="41711"/>
                </a:lnTo>
                <a:lnTo>
                  <a:pt x="28963" y="57656"/>
                </a:lnTo>
                <a:lnTo>
                  <a:pt x="30739" y="63202"/>
                </a:lnTo>
                <a:lnTo>
                  <a:pt x="31922" y="68805"/>
                </a:lnTo>
                <a:lnTo>
                  <a:pt x="32711" y="74445"/>
                </a:lnTo>
                <a:lnTo>
                  <a:pt x="34190" y="80110"/>
                </a:lnTo>
                <a:lnTo>
                  <a:pt x="36129" y="85792"/>
                </a:lnTo>
                <a:lnTo>
                  <a:pt x="38373" y="91484"/>
                </a:lnTo>
                <a:lnTo>
                  <a:pt x="39870" y="98137"/>
                </a:lnTo>
                <a:lnTo>
                  <a:pt x="40868" y="105430"/>
                </a:lnTo>
                <a:lnTo>
                  <a:pt x="41532" y="113149"/>
                </a:lnTo>
                <a:lnTo>
                  <a:pt x="42928" y="121153"/>
                </a:lnTo>
                <a:lnTo>
                  <a:pt x="44812" y="129346"/>
                </a:lnTo>
                <a:lnTo>
                  <a:pt x="47019" y="137666"/>
                </a:lnTo>
                <a:lnTo>
                  <a:pt x="48491" y="146069"/>
                </a:lnTo>
                <a:lnTo>
                  <a:pt x="49472" y="154530"/>
                </a:lnTo>
                <a:lnTo>
                  <a:pt x="50126" y="163028"/>
                </a:lnTo>
                <a:lnTo>
                  <a:pt x="51515" y="170597"/>
                </a:lnTo>
                <a:lnTo>
                  <a:pt x="53394" y="177549"/>
                </a:lnTo>
                <a:lnTo>
                  <a:pt x="55598" y="184089"/>
                </a:lnTo>
                <a:lnTo>
                  <a:pt x="57068" y="190353"/>
                </a:lnTo>
                <a:lnTo>
                  <a:pt x="58048" y="196435"/>
                </a:lnTo>
                <a:lnTo>
                  <a:pt x="58701" y="202394"/>
                </a:lnTo>
                <a:lnTo>
                  <a:pt x="59136" y="208272"/>
                </a:lnTo>
                <a:lnTo>
                  <a:pt x="59427" y="214095"/>
                </a:lnTo>
                <a:lnTo>
                  <a:pt x="59621" y="219883"/>
                </a:lnTo>
                <a:lnTo>
                  <a:pt x="60702" y="225646"/>
                </a:lnTo>
                <a:lnTo>
                  <a:pt x="62376" y="231393"/>
                </a:lnTo>
                <a:lnTo>
                  <a:pt x="64444" y="237130"/>
                </a:lnTo>
                <a:lnTo>
                  <a:pt x="65823" y="241906"/>
                </a:lnTo>
                <a:lnTo>
                  <a:pt x="67355" y="249754"/>
                </a:lnTo>
                <a:lnTo>
                  <a:pt x="68035" y="256417"/>
                </a:lnTo>
                <a:lnTo>
                  <a:pt x="68338" y="262553"/>
                </a:lnTo>
                <a:lnTo>
                  <a:pt x="68472" y="268455"/>
                </a:lnTo>
                <a:lnTo>
                  <a:pt x="69460" y="270410"/>
                </a:lnTo>
                <a:lnTo>
                  <a:pt x="71072" y="271714"/>
                </a:lnTo>
                <a:lnTo>
                  <a:pt x="73099" y="272582"/>
                </a:lnTo>
                <a:lnTo>
                  <a:pt x="74450" y="274114"/>
                </a:lnTo>
                <a:lnTo>
                  <a:pt x="75351" y="276088"/>
                </a:lnTo>
                <a:lnTo>
                  <a:pt x="77153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09"/>
          <p:cNvSpPr/>
          <p:nvPr/>
        </p:nvSpPr>
        <p:spPr>
          <a:xfrm>
            <a:off x="5592127" y="2700337"/>
            <a:ext cx="265749" cy="25719"/>
          </a:xfrm>
          <a:custGeom>
            <a:avLst/>
            <a:gdLst/>
            <a:ahLst/>
            <a:cxnLst/>
            <a:rect l="0" t="0" r="0" b="0"/>
            <a:pathLst>
              <a:path w="265749" h="25719">
                <a:moveTo>
                  <a:pt x="0" y="25718"/>
                </a:moveTo>
                <a:lnTo>
                  <a:pt x="11932" y="25718"/>
                </a:lnTo>
                <a:lnTo>
                  <a:pt x="15574" y="24765"/>
                </a:lnTo>
                <a:lnTo>
                  <a:pt x="19908" y="23177"/>
                </a:lnTo>
                <a:lnTo>
                  <a:pt x="24702" y="21167"/>
                </a:lnTo>
                <a:lnTo>
                  <a:pt x="29803" y="19826"/>
                </a:lnTo>
                <a:lnTo>
                  <a:pt x="35109" y="18932"/>
                </a:lnTo>
                <a:lnTo>
                  <a:pt x="40551" y="18337"/>
                </a:lnTo>
                <a:lnTo>
                  <a:pt x="46084" y="16987"/>
                </a:lnTo>
                <a:lnTo>
                  <a:pt x="51678" y="15135"/>
                </a:lnTo>
                <a:lnTo>
                  <a:pt x="57312" y="12947"/>
                </a:lnTo>
                <a:lnTo>
                  <a:pt x="63925" y="11489"/>
                </a:lnTo>
                <a:lnTo>
                  <a:pt x="71192" y="10517"/>
                </a:lnTo>
                <a:lnTo>
                  <a:pt x="78894" y="9869"/>
                </a:lnTo>
                <a:lnTo>
                  <a:pt x="86886" y="8484"/>
                </a:lnTo>
                <a:lnTo>
                  <a:pt x="95071" y="6609"/>
                </a:lnTo>
                <a:lnTo>
                  <a:pt x="103386" y="4406"/>
                </a:lnTo>
                <a:lnTo>
                  <a:pt x="111786" y="2937"/>
                </a:lnTo>
                <a:lnTo>
                  <a:pt x="120244" y="1958"/>
                </a:lnTo>
                <a:lnTo>
                  <a:pt x="128740" y="1306"/>
                </a:lnTo>
                <a:lnTo>
                  <a:pt x="137262" y="870"/>
                </a:lnTo>
                <a:lnTo>
                  <a:pt x="154350" y="387"/>
                </a:lnTo>
                <a:lnTo>
                  <a:pt x="193813" y="34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10"/>
          <p:cNvSpPr/>
          <p:nvPr/>
        </p:nvSpPr>
        <p:spPr>
          <a:xfrm>
            <a:off x="5935027" y="2503202"/>
            <a:ext cx="204400" cy="342869"/>
          </a:xfrm>
          <a:custGeom>
            <a:avLst/>
            <a:gdLst/>
            <a:ahLst/>
            <a:cxnLst/>
            <a:rect l="0" t="0" r="0" b="0"/>
            <a:pathLst>
              <a:path w="204400" h="342869">
                <a:moveTo>
                  <a:pt x="0" y="34258"/>
                </a:moveTo>
                <a:lnTo>
                  <a:pt x="0" y="29707"/>
                </a:lnTo>
                <a:lnTo>
                  <a:pt x="953" y="28366"/>
                </a:lnTo>
                <a:lnTo>
                  <a:pt x="2540" y="27472"/>
                </a:lnTo>
                <a:lnTo>
                  <a:pt x="8219" y="25790"/>
                </a:lnTo>
                <a:lnTo>
                  <a:pt x="8468" y="21165"/>
                </a:lnTo>
                <a:lnTo>
                  <a:pt x="9455" y="19814"/>
                </a:lnTo>
                <a:lnTo>
                  <a:pt x="11066" y="18914"/>
                </a:lnTo>
                <a:lnTo>
                  <a:pt x="15396" y="17913"/>
                </a:lnTo>
                <a:lnTo>
                  <a:pt x="20495" y="17468"/>
                </a:lnTo>
                <a:lnTo>
                  <a:pt x="23189" y="16397"/>
                </a:lnTo>
                <a:lnTo>
                  <a:pt x="28721" y="12667"/>
                </a:lnTo>
                <a:lnTo>
                  <a:pt x="32482" y="11291"/>
                </a:lnTo>
                <a:lnTo>
                  <a:pt x="36895" y="10374"/>
                </a:lnTo>
                <a:lnTo>
                  <a:pt x="41742" y="9763"/>
                </a:lnTo>
                <a:lnTo>
                  <a:pt x="46878" y="9355"/>
                </a:lnTo>
                <a:lnTo>
                  <a:pt x="52207" y="9084"/>
                </a:lnTo>
                <a:lnTo>
                  <a:pt x="57664" y="8902"/>
                </a:lnTo>
                <a:lnTo>
                  <a:pt x="63208" y="7829"/>
                </a:lnTo>
                <a:lnTo>
                  <a:pt x="68809" y="6161"/>
                </a:lnTo>
                <a:lnTo>
                  <a:pt x="74448" y="4097"/>
                </a:lnTo>
                <a:lnTo>
                  <a:pt x="79159" y="2720"/>
                </a:lnTo>
                <a:lnTo>
                  <a:pt x="83253" y="1803"/>
                </a:lnTo>
                <a:lnTo>
                  <a:pt x="86935" y="1191"/>
                </a:lnTo>
                <a:lnTo>
                  <a:pt x="92246" y="783"/>
                </a:lnTo>
                <a:lnTo>
                  <a:pt x="98645" y="511"/>
                </a:lnTo>
                <a:lnTo>
                  <a:pt x="118763" y="129"/>
                </a:lnTo>
                <a:lnTo>
                  <a:pt x="138077" y="0"/>
                </a:lnTo>
                <a:lnTo>
                  <a:pt x="142534" y="941"/>
                </a:lnTo>
                <a:lnTo>
                  <a:pt x="147410" y="2522"/>
                </a:lnTo>
                <a:lnTo>
                  <a:pt x="152566" y="4528"/>
                </a:lnTo>
                <a:lnTo>
                  <a:pt x="156956" y="5865"/>
                </a:lnTo>
                <a:lnTo>
                  <a:pt x="160835" y="6757"/>
                </a:lnTo>
                <a:lnTo>
                  <a:pt x="164373" y="7351"/>
                </a:lnTo>
                <a:lnTo>
                  <a:pt x="167685" y="7748"/>
                </a:lnTo>
                <a:lnTo>
                  <a:pt x="173904" y="8188"/>
                </a:lnTo>
                <a:lnTo>
                  <a:pt x="176896" y="9258"/>
                </a:lnTo>
                <a:lnTo>
                  <a:pt x="182761" y="12987"/>
                </a:lnTo>
                <a:lnTo>
                  <a:pt x="188542" y="17819"/>
                </a:lnTo>
                <a:lnTo>
                  <a:pt x="191417" y="20441"/>
                </a:lnTo>
                <a:lnTo>
                  <a:pt x="193334" y="23141"/>
                </a:lnTo>
                <a:lnTo>
                  <a:pt x="196984" y="32446"/>
                </a:lnTo>
                <a:lnTo>
                  <a:pt x="201213" y="41707"/>
                </a:lnTo>
                <a:lnTo>
                  <a:pt x="203728" y="49634"/>
                </a:lnTo>
                <a:lnTo>
                  <a:pt x="204399" y="53081"/>
                </a:lnTo>
                <a:lnTo>
                  <a:pt x="203894" y="57284"/>
                </a:lnTo>
                <a:lnTo>
                  <a:pt x="200792" y="67034"/>
                </a:lnTo>
                <a:lnTo>
                  <a:pt x="198778" y="77717"/>
                </a:lnTo>
                <a:lnTo>
                  <a:pt x="198242" y="83233"/>
                </a:lnTo>
                <a:lnTo>
                  <a:pt x="196931" y="89768"/>
                </a:lnTo>
                <a:lnTo>
                  <a:pt x="195105" y="96982"/>
                </a:lnTo>
                <a:lnTo>
                  <a:pt x="192935" y="104649"/>
                </a:lnTo>
                <a:lnTo>
                  <a:pt x="191488" y="111665"/>
                </a:lnTo>
                <a:lnTo>
                  <a:pt x="190524" y="118248"/>
                </a:lnTo>
                <a:lnTo>
                  <a:pt x="189881" y="124541"/>
                </a:lnTo>
                <a:lnTo>
                  <a:pt x="188500" y="131594"/>
                </a:lnTo>
                <a:lnTo>
                  <a:pt x="186627" y="139153"/>
                </a:lnTo>
                <a:lnTo>
                  <a:pt x="184425" y="147051"/>
                </a:lnTo>
                <a:lnTo>
                  <a:pt x="182958" y="154221"/>
                </a:lnTo>
                <a:lnTo>
                  <a:pt x="181979" y="160905"/>
                </a:lnTo>
                <a:lnTo>
                  <a:pt x="181327" y="167267"/>
                </a:lnTo>
                <a:lnTo>
                  <a:pt x="179940" y="174365"/>
                </a:lnTo>
                <a:lnTo>
                  <a:pt x="178063" y="181955"/>
                </a:lnTo>
                <a:lnTo>
                  <a:pt x="175859" y="189873"/>
                </a:lnTo>
                <a:lnTo>
                  <a:pt x="173437" y="197056"/>
                </a:lnTo>
                <a:lnTo>
                  <a:pt x="170869" y="203750"/>
                </a:lnTo>
                <a:lnTo>
                  <a:pt x="168205" y="210117"/>
                </a:lnTo>
                <a:lnTo>
                  <a:pt x="166430" y="217220"/>
                </a:lnTo>
                <a:lnTo>
                  <a:pt x="165245" y="224813"/>
                </a:lnTo>
                <a:lnTo>
                  <a:pt x="164456" y="232731"/>
                </a:lnTo>
                <a:lnTo>
                  <a:pt x="162977" y="239916"/>
                </a:lnTo>
                <a:lnTo>
                  <a:pt x="161040" y="246611"/>
                </a:lnTo>
                <a:lnTo>
                  <a:pt x="158795" y="252979"/>
                </a:lnTo>
                <a:lnTo>
                  <a:pt x="157298" y="259129"/>
                </a:lnTo>
                <a:lnTo>
                  <a:pt x="156301" y="265135"/>
                </a:lnTo>
                <a:lnTo>
                  <a:pt x="155635" y="271043"/>
                </a:lnTo>
                <a:lnTo>
                  <a:pt x="152356" y="280148"/>
                </a:lnTo>
                <a:lnTo>
                  <a:pt x="150148" y="283910"/>
                </a:lnTo>
                <a:lnTo>
                  <a:pt x="147695" y="293169"/>
                </a:lnTo>
                <a:lnTo>
                  <a:pt x="146605" y="302682"/>
                </a:lnTo>
                <a:lnTo>
                  <a:pt x="145991" y="313392"/>
                </a:lnTo>
                <a:lnTo>
                  <a:pt x="145809" y="322598"/>
                </a:lnTo>
                <a:lnTo>
                  <a:pt x="145732" y="3428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11"/>
          <p:cNvSpPr/>
          <p:nvPr/>
        </p:nvSpPr>
        <p:spPr>
          <a:xfrm>
            <a:off x="6217920" y="2597467"/>
            <a:ext cx="240031" cy="240031"/>
          </a:xfrm>
          <a:custGeom>
            <a:avLst/>
            <a:gdLst/>
            <a:ahLst/>
            <a:cxnLst/>
            <a:rect l="0" t="0" r="0" b="0"/>
            <a:pathLst>
              <a:path w="240031" h="240031">
                <a:moveTo>
                  <a:pt x="0" y="0"/>
                </a:moveTo>
                <a:lnTo>
                  <a:pt x="4550" y="0"/>
                </a:lnTo>
                <a:lnTo>
                  <a:pt x="6843" y="953"/>
                </a:lnTo>
                <a:lnTo>
                  <a:pt x="11931" y="4551"/>
                </a:lnTo>
                <a:lnTo>
                  <a:pt x="17368" y="9325"/>
                </a:lnTo>
                <a:lnTo>
                  <a:pt x="22959" y="14622"/>
                </a:lnTo>
                <a:lnTo>
                  <a:pt x="28619" y="20151"/>
                </a:lnTo>
                <a:lnTo>
                  <a:pt x="31462" y="23912"/>
                </a:lnTo>
                <a:lnTo>
                  <a:pt x="34309" y="28324"/>
                </a:lnTo>
                <a:lnTo>
                  <a:pt x="37160" y="33170"/>
                </a:lnTo>
                <a:lnTo>
                  <a:pt x="40013" y="37353"/>
                </a:lnTo>
                <a:lnTo>
                  <a:pt x="45724" y="44542"/>
                </a:lnTo>
                <a:lnTo>
                  <a:pt x="49532" y="47792"/>
                </a:lnTo>
                <a:lnTo>
                  <a:pt x="53977" y="50911"/>
                </a:lnTo>
                <a:lnTo>
                  <a:pt x="58844" y="53943"/>
                </a:lnTo>
                <a:lnTo>
                  <a:pt x="63042" y="57870"/>
                </a:lnTo>
                <a:lnTo>
                  <a:pt x="66793" y="62392"/>
                </a:lnTo>
                <a:lnTo>
                  <a:pt x="70246" y="67312"/>
                </a:lnTo>
                <a:lnTo>
                  <a:pt x="74453" y="72497"/>
                </a:lnTo>
                <a:lnTo>
                  <a:pt x="79163" y="77859"/>
                </a:lnTo>
                <a:lnTo>
                  <a:pt x="88523" y="87944"/>
                </a:lnTo>
                <a:lnTo>
                  <a:pt x="95858" y="95601"/>
                </a:lnTo>
                <a:lnTo>
                  <a:pt x="109894" y="109818"/>
                </a:lnTo>
                <a:lnTo>
                  <a:pt x="115173" y="114170"/>
                </a:lnTo>
                <a:lnTo>
                  <a:pt x="120596" y="118023"/>
                </a:lnTo>
                <a:lnTo>
                  <a:pt x="126117" y="121545"/>
                </a:lnTo>
                <a:lnTo>
                  <a:pt x="131703" y="125797"/>
                </a:lnTo>
                <a:lnTo>
                  <a:pt x="137332" y="130537"/>
                </a:lnTo>
                <a:lnTo>
                  <a:pt x="142990" y="135602"/>
                </a:lnTo>
                <a:lnTo>
                  <a:pt x="147714" y="140884"/>
                </a:lnTo>
                <a:lnTo>
                  <a:pt x="151816" y="146310"/>
                </a:lnTo>
                <a:lnTo>
                  <a:pt x="155503" y="151833"/>
                </a:lnTo>
                <a:lnTo>
                  <a:pt x="159866" y="156467"/>
                </a:lnTo>
                <a:lnTo>
                  <a:pt x="164679" y="160509"/>
                </a:lnTo>
                <a:lnTo>
                  <a:pt x="169794" y="164156"/>
                </a:lnTo>
                <a:lnTo>
                  <a:pt x="174156" y="168492"/>
                </a:lnTo>
                <a:lnTo>
                  <a:pt x="178017" y="173288"/>
                </a:lnTo>
                <a:lnTo>
                  <a:pt x="181542" y="178391"/>
                </a:lnTo>
                <a:lnTo>
                  <a:pt x="184846" y="182745"/>
                </a:lnTo>
                <a:lnTo>
                  <a:pt x="191056" y="190122"/>
                </a:lnTo>
                <a:lnTo>
                  <a:pt x="196991" y="196576"/>
                </a:lnTo>
                <a:lnTo>
                  <a:pt x="205687" y="205565"/>
                </a:lnTo>
                <a:lnTo>
                  <a:pt x="217160" y="217136"/>
                </a:lnTo>
                <a:lnTo>
                  <a:pt x="219068" y="220005"/>
                </a:lnTo>
                <a:lnTo>
                  <a:pt x="221188" y="225732"/>
                </a:lnTo>
                <a:lnTo>
                  <a:pt x="222706" y="227641"/>
                </a:lnTo>
                <a:lnTo>
                  <a:pt x="224671" y="228913"/>
                </a:lnTo>
                <a:lnTo>
                  <a:pt x="226933" y="229761"/>
                </a:lnTo>
                <a:lnTo>
                  <a:pt x="231987" y="233244"/>
                </a:lnTo>
                <a:lnTo>
                  <a:pt x="24003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12"/>
          <p:cNvSpPr/>
          <p:nvPr/>
        </p:nvSpPr>
        <p:spPr>
          <a:xfrm>
            <a:off x="6243637" y="2640330"/>
            <a:ext cx="180023" cy="214313"/>
          </a:xfrm>
          <a:custGeom>
            <a:avLst/>
            <a:gdLst/>
            <a:ahLst/>
            <a:cxnLst/>
            <a:rect l="0" t="0" r="0" b="0"/>
            <a:pathLst>
              <a:path w="180023" h="214313">
                <a:moveTo>
                  <a:pt x="180022" y="0"/>
                </a:moveTo>
                <a:lnTo>
                  <a:pt x="172641" y="0"/>
                </a:lnTo>
                <a:lnTo>
                  <a:pt x="167252" y="4551"/>
                </a:lnTo>
                <a:lnTo>
                  <a:pt x="164842" y="7796"/>
                </a:lnTo>
                <a:lnTo>
                  <a:pt x="162282" y="11865"/>
                </a:lnTo>
                <a:lnTo>
                  <a:pt x="159623" y="16482"/>
                </a:lnTo>
                <a:lnTo>
                  <a:pt x="155945" y="21465"/>
                </a:lnTo>
                <a:lnTo>
                  <a:pt x="151588" y="26693"/>
                </a:lnTo>
                <a:lnTo>
                  <a:pt x="146779" y="32082"/>
                </a:lnTo>
                <a:lnTo>
                  <a:pt x="142620" y="37581"/>
                </a:lnTo>
                <a:lnTo>
                  <a:pt x="138895" y="43151"/>
                </a:lnTo>
                <a:lnTo>
                  <a:pt x="135460" y="48770"/>
                </a:lnTo>
                <a:lnTo>
                  <a:pt x="131264" y="54421"/>
                </a:lnTo>
                <a:lnTo>
                  <a:pt x="126562" y="60093"/>
                </a:lnTo>
                <a:lnTo>
                  <a:pt x="121522" y="65779"/>
                </a:lnTo>
                <a:lnTo>
                  <a:pt x="110842" y="77177"/>
                </a:lnTo>
                <a:lnTo>
                  <a:pt x="105327" y="82884"/>
                </a:lnTo>
                <a:lnTo>
                  <a:pt x="99746" y="89546"/>
                </a:lnTo>
                <a:lnTo>
                  <a:pt x="94119" y="96845"/>
                </a:lnTo>
                <a:lnTo>
                  <a:pt x="88464" y="104568"/>
                </a:lnTo>
                <a:lnTo>
                  <a:pt x="82789" y="111622"/>
                </a:lnTo>
                <a:lnTo>
                  <a:pt x="77100" y="118229"/>
                </a:lnTo>
                <a:lnTo>
                  <a:pt x="71402" y="124539"/>
                </a:lnTo>
                <a:lnTo>
                  <a:pt x="66652" y="130651"/>
                </a:lnTo>
                <a:lnTo>
                  <a:pt x="62532" y="136631"/>
                </a:lnTo>
                <a:lnTo>
                  <a:pt x="58833" y="142522"/>
                </a:lnTo>
                <a:lnTo>
                  <a:pt x="55415" y="148355"/>
                </a:lnTo>
                <a:lnTo>
                  <a:pt x="52183" y="154148"/>
                </a:lnTo>
                <a:lnTo>
                  <a:pt x="49076" y="159915"/>
                </a:lnTo>
                <a:lnTo>
                  <a:pt x="45100" y="165665"/>
                </a:lnTo>
                <a:lnTo>
                  <a:pt x="40544" y="171403"/>
                </a:lnTo>
                <a:lnTo>
                  <a:pt x="35602" y="177134"/>
                </a:lnTo>
                <a:lnTo>
                  <a:pt x="27571" y="186041"/>
                </a:lnTo>
                <a:lnTo>
                  <a:pt x="20826" y="193175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13"/>
          <p:cNvSpPr/>
          <p:nvPr/>
        </p:nvSpPr>
        <p:spPr>
          <a:xfrm>
            <a:off x="6612255" y="2700346"/>
            <a:ext cx="308611" cy="8565"/>
          </a:xfrm>
          <a:custGeom>
            <a:avLst/>
            <a:gdLst/>
            <a:ahLst/>
            <a:cxnLst/>
            <a:rect l="0" t="0" r="0" b="0"/>
            <a:pathLst>
              <a:path w="308611" h="8565">
                <a:moveTo>
                  <a:pt x="0" y="8564"/>
                </a:moveTo>
                <a:lnTo>
                  <a:pt x="92676" y="8564"/>
                </a:lnTo>
                <a:lnTo>
                  <a:pt x="97978" y="7611"/>
                </a:lnTo>
                <a:lnTo>
                  <a:pt x="103419" y="6024"/>
                </a:lnTo>
                <a:lnTo>
                  <a:pt x="108951" y="4013"/>
                </a:lnTo>
                <a:lnTo>
                  <a:pt x="115496" y="2672"/>
                </a:lnTo>
                <a:lnTo>
                  <a:pt x="122717" y="1778"/>
                </a:lnTo>
                <a:lnTo>
                  <a:pt x="130389" y="1183"/>
                </a:lnTo>
                <a:lnTo>
                  <a:pt x="137408" y="786"/>
                </a:lnTo>
                <a:lnTo>
                  <a:pt x="150288" y="344"/>
                </a:lnTo>
                <a:lnTo>
                  <a:pt x="174078" y="61"/>
                </a:lnTo>
                <a:lnTo>
                  <a:pt x="207403" y="0"/>
                </a:lnTo>
                <a:lnTo>
                  <a:pt x="213515" y="950"/>
                </a:lnTo>
                <a:lnTo>
                  <a:pt x="218544" y="2535"/>
                </a:lnTo>
                <a:lnTo>
                  <a:pt x="222848" y="4545"/>
                </a:lnTo>
                <a:lnTo>
                  <a:pt x="227623" y="5884"/>
                </a:lnTo>
                <a:lnTo>
                  <a:pt x="232711" y="6777"/>
                </a:lnTo>
                <a:lnTo>
                  <a:pt x="238008" y="7373"/>
                </a:lnTo>
                <a:lnTo>
                  <a:pt x="243445" y="7770"/>
                </a:lnTo>
                <a:lnTo>
                  <a:pt x="248974" y="8034"/>
                </a:lnTo>
                <a:lnTo>
                  <a:pt x="263317" y="8407"/>
                </a:lnTo>
                <a:lnTo>
                  <a:pt x="301276" y="8563"/>
                </a:lnTo>
                <a:lnTo>
                  <a:pt x="308610" y="85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14"/>
          <p:cNvSpPr/>
          <p:nvPr/>
        </p:nvSpPr>
        <p:spPr>
          <a:xfrm>
            <a:off x="6732269" y="2614612"/>
            <a:ext cx="42864" cy="240031"/>
          </a:xfrm>
          <a:custGeom>
            <a:avLst/>
            <a:gdLst/>
            <a:ahLst/>
            <a:cxnLst/>
            <a:rect l="0" t="0" r="0" b="0"/>
            <a:pathLst>
              <a:path w="42864" h="240031">
                <a:moveTo>
                  <a:pt x="0" y="0"/>
                </a:moveTo>
                <a:lnTo>
                  <a:pt x="0" y="28693"/>
                </a:lnTo>
                <a:lnTo>
                  <a:pt x="954" y="32464"/>
                </a:lnTo>
                <a:lnTo>
                  <a:pt x="2541" y="36882"/>
                </a:lnTo>
                <a:lnTo>
                  <a:pt x="4552" y="41733"/>
                </a:lnTo>
                <a:lnTo>
                  <a:pt x="5892" y="46872"/>
                </a:lnTo>
                <a:lnTo>
                  <a:pt x="6786" y="52203"/>
                </a:lnTo>
                <a:lnTo>
                  <a:pt x="7382" y="57662"/>
                </a:lnTo>
                <a:lnTo>
                  <a:pt x="8731" y="63207"/>
                </a:lnTo>
                <a:lnTo>
                  <a:pt x="10584" y="68808"/>
                </a:lnTo>
                <a:lnTo>
                  <a:pt x="12771" y="74447"/>
                </a:lnTo>
                <a:lnTo>
                  <a:pt x="14229" y="81064"/>
                </a:lnTo>
                <a:lnTo>
                  <a:pt x="15202" y="88333"/>
                </a:lnTo>
                <a:lnTo>
                  <a:pt x="15850" y="96036"/>
                </a:lnTo>
                <a:lnTo>
                  <a:pt x="16281" y="103076"/>
                </a:lnTo>
                <a:lnTo>
                  <a:pt x="16761" y="115979"/>
                </a:lnTo>
                <a:lnTo>
                  <a:pt x="17842" y="123040"/>
                </a:lnTo>
                <a:lnTo>
                  <a:pt x="19515" y="130604"/>
                </a:lnTo>
                <a:lnTo>
                  <a:pt x="21583" y="138504"/>
                </a:lnTo>
                <a:lnTo>
                  <a:pt x="22961" y="145676"/>
                </a:lnTo>
                <a:lnTo>
                  <a:pt x="23880" y="152363"/>
                </a:lnTo>
                <a:lnTo>
                  <a:pt x="24492" y="158725"/>
                </a:lnTo>
                <a:lnTo>
                  <a:pt x="24901" y="164872"/>
                </a:lnTo>
                <a:lnTo>
                  <a:pt x="25173" y="170874"/>
                </a:lnTo>
                <a:lnTo>
                  <a:pt x="25475" y="182624"/>
                </a:lnTo>
                <a:lnTo>
                  <a:pt x="25709" y="216658"/>
                </a:lnTo>
                <a:lnTo>
                  <a:pt x="26664" y="219686"/>
                </a:lnTo>
                <a:lnTo>
                  <a:pt x="28254" y="222658"/>
                </a:lnTo>
                <a:lnTo>
                  <a:pt x="30267" y="225591"/>
                </a:lnTo>
                <a:lnTo>
                  <a:pt x="32560" y="228499"/>
                </a:lnTo>
                <a:lnTo>
                  <a:pt x="35042" y="231390"/>
                </a:lnTo>
                <a:lnTo>
                  <a:pt x="42863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15"/>
          <p:cNvSpPr/>
          <p:nvPr/>
        </p:nvSpPr>
        <p:spPr>
          <a:xfrm>
            <a:off x="6929835" y="2520314"/>
            <a:ext cx="253825" cy="317034"/>
          </a:xfrm>
          <a:custGeom>
            <a:avLst/>
            <a:gdLst/>
            <a:ahLst/>
            <a:cxnLst/>
            <a:rect l="0" t="0" r="0" b="0"/>
            <a:pathLst>
              <a:path w="253825" h="317034">
                <a:moveTo>
                  <a:pt x="136762" y="0"/>
                </a:moveTo>
                <a:lnTo>
                  <a:pt x="119192" y="0"/>
                </a:lnTo>
                <a:lnTo>
                  <a:pt x="115524" y="953"/>
                </a:lnTo>
                <a:lnTo>
                  <a:pt x="108909" y="4552"/>
                </a:lnTo>
                <a:lnTo>
                  <a:pt x="104858" y="6845"/>
                </a:lnTo>
                <a:lnTo>
                  <a:pt x="95278" y="11932"/>
                </a:lnTo>
                <a:lnTo>
                  <a:pt x="91008" y="14623"/>
                </a:lnTo>
                <a:lnTo>
                  <a:pt x="83725" y="20152"/>
                </a:lnTo>
                <a:lnTo>
                  <a:pt x="79496" y="23912"/>
                </a:lnTo>
                <a:lnTo>
                  <a:pt x="69718" y="33171"/>
                </a:lnTo>
                <a:lnTo>
                  <a:pt x="65396" y="38306"/>
                </a:lnTo>
                <a:lnTo>
                  <a:pt x="61563" y="43635"/>
                </a:lnTo>
                <a:lnTo>
                  <a:pt x="58053" y="49093"/>
                </a:lnTo>
                <a:lnTo>
                  <a:pt x="54762" y="54636"/>
                </a:lnTo>
                <a:lnTo>
                  <a:pt x="51616" y="60237"/>
                </a:lnTo>
                <a:lnTo>
                  <a:pt x="48566" y="65876"/>
                </a:lnTo>
                <a:lnTo>
                  <a:pt x="42636" y="74681"/>
                </a:lnTo>
                <a:lnTo>
                  <a:pt x="39721" y="78363"/>
                </a:lnTo>
                <a:lnTo>
                  <a:pt x="36826" y="83674"/>
                </a:lnTo>
                <a:lnTo>
                  <a:pt x="33943" y="90073"/>
                </a:lnTo>
                <a:lnTo>
                  <a:pt x="31069" y="97196"/>
                </a:lnTo>
                <a:lnTo>
                  <a:pt x="28199" y="103850"/>
                </a:lnTo>
                <a:lnTo>
                  <a:pt x="22472" y="116323"/>
                </a:lnTo>
                <a:lnTo>
                  <a:pt x="13893" y="134056"/>
                </a:lnTo>
                <a:lnTo>
                  <a:pt x="11987" y="140806"/>
                </a:lnTo>
                <a:lnTo>
                  <a:pt x="10716" y="148163"/>
                </a:lnTo>
                <a:lnTo>
                  <a:pt x="9869" y="155926"/>
                </a:lnTo>
                <a:lnTo>
                  <a:pt x="8351" y="163958"/>
                </a:lnTo>
                <a:lnTo>
                  <a:pt x="6388" y="172171"/>
                </a:lnTo>
                <a:lnTo>
                  <a:pt x="4126" y="180503"/>
                </a:lnTo>
                <a:lnTo>
                  <a:pt x="2618" y="187963"/>
                </a:lnTo>
                <a:lnTo>
                  <a:pt x="1613" y="194841"/>
                </a:lnTo>
                <a:lnTo>
                  <a:pt x="942" y="201332"/>
                </a:lnTo>
                <a:lnTo>
                  <a:pt x="496" y="207564"/>
                </a:lnTo>
                <a:lnTo>
                  <a:pt x="198" y="213624"/>
                </a:lnTo>
                <a:lnTo>
                  <a:pt x="0" y="219569"/>
                </a:lnTo>
                <a:lnTo>
                  <a:pt x="820" y="226389"/>
                </a:lnTo>
                <a:lnTo>
                  <a:pt x="2319" y="233794"/>
                </a:lnTo>
                <a:lnTo>
                  <a:pt x="4271" y="241588"/>
                </a:lnTo>
                <a:lnTo>
                  <a:pt x="5572" y="247736"/>
                </a:lnTo>
                <a:lnTo>
                  <a:pt x="7018" y="257108"/>
                </a:lnTo>
                <a:lnTo>
                  <a:pt x="10201" y="266988"/>
                </a:lnTo>
                <a:lnTo>
                  <a:pt x="14790" y="276777"/>
                </a:lnTo>
                <a:lnTo>
                  <a:pt x="20005" y="284302"/>
                </a:lnTo>
                <a:lnTo>
                  <a:pt x="23681" y="287642"/>
                </a:lnTo>
                <a:lnTo>
                  <a:pt x="28037" y="290822"/>
                </a:lnTo>
                <a:lnTo>
                  <a:pt x="32846" y="293894"/>
                </a:lnTo>
                <a:lnTo>
                  <a:pt x="40730" y="299847"/>
                </a:lnTo>
                <a:lnTo>
                  <a:pt x="48361" y="305668"/>
                </a:lnTo>
                <a:lnTo>
                  <a:pt x="53063" y="308554"/>
                </a:lnTo>
                <a:lnTo>
                  <a:pt x="58102" y="311430"/>
                </a:lnTo>
                <a:lnTo>
                  <a:pt x="63367" y="313348"/>
                </a:lnTo>
                <a:lnTo>
                  <a:pt x="68782" y="314626"/>
                </a:lnTo>
                <a:lnTo>
                  <a:pt x="74297" y="315479"/>
                </a:lnTo>
                <a:lnTo>
                  <a:pt x="78927" y="316047"/>
                </a:lnTo>
                <a:lnTo>
                  <a:pt x="86610" y="316678"/>
                </a:lnTo>
                <a:lnTo>
                  <a:pt x="91898" y="316846"/>
                </a:lnTo>
                <a:lnTo>
                  <a:pt x="105392" y="317033"/>
                </a:lnTo>
                <a:lnTo>
                  <a:pt x="111087" y="316131"/>
                </a:lnTo>
                <a:lnTo>
                  <a:pt x="115835" y="314577"/>
                </a:lnTo>
                <a:lnTo>
                  <a:pt x="151330" y="297028"/>
                </a:lnTo>
                <a:lnTo>
                  <a:pt x="155999" y="293269"/>
                </a:lnTo>
                <a:lnTo>
                  <a:pt x="163727" y="284012"/>
                </a:lnTo>
                <a:lnTo>
                  <a:pt x="168073" y="278876"/>
                </a:lnTo>
                <a:lnTo>
                  <a:pt x="172877" y="273548"/>
                </a:lnTo>
                <a:lnTo>
                  <a:pt x="183293" y="262547"/>
                </a:lnTo>
                <a:lnTo>
                  <a:pt x="194272" y="251308"/>
                </a:lnTo>
                <a:lnTo>
                  <a:pt x="198915" y="244691"/>
                </a:lnTo>
                <a:lnTo>
                  <a:pt x="202962" y="237423"/>
                </a:lnTo>
                <a:lnTo>
                  <a:pt x="206613" y="229720"/>
                </a:lnTo>
                <a:lnTo>
                  <a:pt x="210952" y="222679"/>
                </a:lnTo>
                <a:lnTo>
                  <a:pt x="215749" y="216080"/>
                </a:lnTo>
                <a:lnTo>
                  <a:pt x="220853" y="209776"/>
                </a:lnTo>
                <a:lnTo>
                  <a:pt x="225208" y="202716"/>
                </a:lnTo>
                <a:lnTo>
                  <a:pt x="229063" y="195152"/>
                </a:lnTo>
                <a:lnTo>
                  <a:pt x="232586" y="187251"/>
                </a:lnTo>
                <a:lnTo>
                  <a:pt x="236840" y="179127"/>
                </a:lnTo>
                <a:lnTo>
                  <a:pt x="241580" y="170853"/>
                </a:lnTo>
                <a:lnTo>
                  <a:pt x="246647" y="162480"/>
                </a:lnTo>
                <a:lnTo>
                  <a:pt x="250023" y="154040"/>
                </a:lnTo>
                <a:lnTo>
                  <a:pt x="252275" y="145556"/>
                </a:lnTo>
                <a:lnTo>
                  <a:pt x="253776" y="137042"/>
                </a:lnTo>
                <a:lnTo>
                  <a:pt x="253824" y="129462"/>
                </a:lnTo>
                <a:lnTo>
                  <a:pt x="252903" y="122503"/>
                </a:lnTo>
                <a:lnTo>
                  <a:pt x="251336" y="115959"/>
                </a:lnTo>
                <a:lnTo>
                  <a:pt x="250293" y="109691"/>
                </a:lnTo>
                <a:lnTo>
                  <a:pt x="249597" y="103608"/>
                </a:lnTo>
                <a:lnTo>
                  <a:pt x="249133" y="97647"/>
                </a:lnTo>
                <a:lnTo>
                  <a:pt x="247871" y="91768"/>
                </a:lnTo>
                <a:lnTo>
                  <a:pt x="246077" y="85944"/>
                </a:lnTo>
                <a:lnTo>
                  <a:pt x="243929" y="80156"/>
                </a:lnTo>
                <a:lnTo>
                  <a:pt x="241544" y="74392"/>
                </a:lnTo>
                <a:lnTo>
                  <a:pt x="239002" y="68645"/>
                </a:lnTo>
                <a:lnTo>
                  <a:pt x="236354" y="62908"/>
                </a:lnTo>
                <a:lnTo>
                  <a:pt x="232684" y="57179"/>
                </a:lnTo>
                <a:lnTo>
                  <a:pt x="228333" y="51455"/>
                </a:lnTo>
                <a:lnTo>
                  <a:pt x="223527" y="45733"/>
                </a:lnTo>
                <a:lnTo>
                  <a:pt x="215647" y="36836"/>
                </a:lnTo>
                <a:lnTo>
                  <a:pt x="212212" y="33130"/>
                </a:lnTo>
                <a:lnTo>
                  <a:pt x="207065" y="29707"/>
                </a:lnTo>
                <a:lnTo>
                  <a:pt x="200775" y="26472"/>
                </a:lnTo>
                <a:lnTo>
                  <a:pt x="193725" y="23364"/>
                </a:lnTo>
                <a:lnTo>
                  <a:pt x="188072" y="20338"/>
                </a:lnTo>
                <a:lnTo>
                  <a:pt x="183351" y="17369"/>
                </a:lnTo>
                <a:lnTo>
                  <a:pt x="179252" y="14437"/>
                </a:lnTo>
                <a:lnTo>
                  <a:pt x="174614" y="12482"/>
                </a:lnTo>
                <a:lnTo>
                  <a:pt x="169616" y="11179"/>
                </a:lnTo>
                <a:lnTo>
                  <a:pt x="164380" y="10310"/>
                </a:lnTo>
                <a:lnTo>
                  <a:pt x="158985" y="8779"/>
                </a:lnTo>
                <a:lnTo>
                  <a:pt x="153482" y="6805"/>
                </a:lnTo>
                <a:lnTo>
                  <a:pt x="147908" y="4537"/>
                </a:lnTo>
                <a:lnTo>
                  <a:pt x="143241" y="3025"/>
                </a:lnTo>
                <a:lnTo>
                  <a:pt x="135514" y="1345"/>
                </a:lnTo>
                <a:lnTo>
                  <a:pt x="128905" y="598"/>
                </a:lnTo>
                <a:lnTo>
                  <a:pt x="122792" y="266"/>
                </a:lnTo>
                <a:lnTo>
                  <a:pt x="11104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16"/>
          <p:cNvSpPr/>
          <p:nvPr/>
        </p:nvSpPr>
        <p:spPr>
          <a:xfrm>
            <a:off x="7220902" y="2580322"/>
            <a:ext cx="248604" cy="240031"/>
          </a:xfrm>
          <a:custGeom>
            <a:avLst/>
            <a:gdLst/>
            <a:ahLst/>
            <a:cxnLst/>
            <a:rect l="0" t="0" r="0" b="0"/>
            <a:pathLst>
              <a:path w="248604" h="24003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9683" y="5892"/>
                </a:lnTo>
                <a:lnTo>
                  <a:pt x="17322" y="7381"/>
                </a:lnTo>
                <a:lnTo>
                  <a:pt x="24526" y="10583"/>
                </a:lnTo>
                <a:lnTo>
                  <a:pt x="31856" y="15181"/>
                </a:lnTo>
                <a:lnTo>
                  <a:pt x="36477" y="17741"/>
                </a:lnTo>
                <a:lnTo>
                  <a:pt x="41463" y="20400"/>
                </a:lnTo>
                <a:lnTo>
                  <a:pt x="45740" y="24077"/>
                </a:lnTo>
                <a:lnTo>
                  <a:pt x="49543" y="28434"/>
                </a:lnTo>
                <a:lnTo>
                  <a:pt x="53031" y="33244"/>
                </a:lnTo>
                <a:lnTo>
                  <a:pt x="56309" y="37402"/>
                </a:lnTo>
                <a:lnTo>
                  <a:pt x="62491" y="44563"/>
                </a:lnTo>
                <a:lnTo>
                  <a:pt x="70954" y="53461"/>
                </a:lnTo>
                <a:lnTo>
                  <a:pt x="75878" y="58501"/>
                </a:lnTo>
                <a:lnTo>
                  <a:pt x="80112" y="63766"/>
                </a:lnTo>
                <a:lnTo>
                  <a:pt x="83889" y="69181"/>
                </a:lnTo>
                <a:lnTo>
                  <a:pt x="87358" y="74695"/>
                </a:lnTo>
                <a:lnTo>
                  <a:pt x="90624" y="80277"/>
                </a:lnTo>
                <a:lnTo>
                  <a:pt x="93753" y="85903"/>
                </a:lnTo>
                <a:lnTo>
                  <a:pt x="96792" y="91559"/>
                </a:lnTo>
                <a:lnTo>
                  <a:pt x="100723" y="96282"/>
                </a:lnTo>
                <a:lnTo>
                  <a:pt x="105249" y="100383"/>
                </a:lnTo>
                <a:lnTo>
                  <a:pt x="110171" y="104069"/>
                </a:lnTo>
                <a:lnTo>
                  <a:pt x="115357" y="108432"/>
                </a:lnTo>
                <a:lnTo>
                  <a:pt x="120720" y="113246"/>
                </a:lnTo>
                <a:lnTo>
                  <a:pt x="131758" y="123674"/>
                </a:lnTo>
                <a:lnTo>
                  <a:pt x="143015" y="134659"/>
                </a:lnTo>
                <a:lnTo>
                  <a:pt x="147731" y="140255"/>
                </a:lnTo>
                <a:lnTo>
                  <a:pt x="151827" y="145891"/>
                </a:lnTo>
                <a:lnTo>
                  <a:pt x="155511" y="151553"/>
                </a:lnTo>
                <a:lnTo>
                  <a:pt x="159871" y="156280"/>
                </a:lnTo>
                <a:lnTo>
                  <a:pt x="164683" y="160384"/>
                </a:lnTo>
                <a:lnTo>
                  <a:pt x="169796" y="164073"/>
                </a:lnTo>
                <a:lnTo>
                  <a:pt x="174158" y="168437"/>
                </a:lnTo>
                <a:lnTo>
                  <a:pt x="178017" y="173251"/>
                </a:lnTo>
                <a:lnTo>
                  <a:pt x="181543" y="178366"/>
                </a:lnTo>
                <a:lnTo>
                  <a:pt x="184847" y="182728"/>
                </a:lnTo>
                <a:lnTo>
                  <a:pt x="191057" y="190115"/>
                </a:lnTo>
                <a:lnTo>
                  <a:pt x="194999" y="193418"/>
                </a:lnTo>
                <a:lnTo>
                  <a:pt x="199532" y="196573"/>
                </a:lnTo>
                <a:lnTo>
                  <a:pt x="204459" y="199629"/>
                </a:lnTo>
                <a:lnTo>
                  <a:pt x="208696" y="203571"/>
                </a:lnTo>
                <a:lnTo>
                  <a:pt x="212473" y="208104"/>
                </a:lnTo>
                <a:lnTo>
                  <a:pt x="215944" y="213031"/>
                </a:lnTo>
                <a:lnTo>
                  <a:pt x="219211" y="216316"/>
                </a:lnTo>
                <a:lnTo>
                  <a:pt x="222340" y="218505"/>
                </a:lnTo>
                <a:lnTo>
                  <a:pt x="225379" y="219965"/>
                </a:lnTo>
                <a:lnTo>
                  <a:pt x="227405" y="221891"/>
                </a:lnTo>
                <a:lnTo>
                  <a:pt x="228756" y="224127"/>
                </a:lnTo>
                <a:lnTo>
                  <a:pt x="229657" y="226571"/>
                </a:lnTo>
                <a:lnTo>
                  <a:pt x="231209" y="228200"/>
                </a:lnTo>
                <a:lnTo>
                  <a:pt x="233198" y="229286"/>
                </a:lnTo>
                <a:lnTo>
                  <a:pt x="235475" y="230010"/>
                </a:lnTo>
                <a:lnTo>
                  <a:pt x="240545" y="233354"/>
                </a:lnTo>
                <a:lnTo>
                  <a:pt x="248603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17"/>
          <p:cNvSpPr/>
          <p:nvPr/>
        </p:nvSpPr>
        <p:spPr>
          <a:xfrm>
            <a:off x="7255192" y="2606039"/>
            <a:ext cx="180024" cy="240032"/>
          </a:xfrm>
          <a:custGeom>
            <a:avLst/>
            <a:gdLst/>
            <a:ahLst/>
            <a:cxnLst/>
            <a:rect l="0" t="0" r="0" b="0"/>
            <a:pathLst>
              <a:path w="180024" h="240032">
                <a:moveTo>
                  <a:pt x="180023" y="0"/>
                </a:moveTo>
                <a:lnTo>
                  <a:pt x="171804" y="0"/>
                </a:lnTo>
                <a:lnTo>
                  <a:pt x="171555" y="4552"/>
                </a:lnTo>
                <a:lnTo>
                  <a:pt x="170567" y="6845"/>
                </a:lnTo>
                <a:lnTo>
                  <a:pt x="166930" y="11932"/>
                </a:lnTo>
                <a:lnTo>
                  <a:pt x="162138" y="17369"/>
                </a:lnTo>
                <a:lnTo>
                  <a:pt x="156834" y="23912"/>
                </a:lnTo>
                <a:lnTo>
                  <a:pt x="154086" y="28324"/>
                </a:lnTo>
                <a:lnTo>
                  <a:pt x="151302" y="33171"/>
                </a:lnTo>
                <a:lnTo>
                  <a:pt x="147540" y="38306"/>
                </a:lnTo>
                <a:lnTo>
                  <a:pt x="143128" y="43635"/>
                </a:lnTo>
                <a:lnTo>
                  <a:pt x="138281" y="49093"/>
                </a:lnTo>
                <a:lnTo>
                  <a:pt x="134098" y="55589"/>
                </a:lnTo>
                <a:lnTo>
                  <a:pt x="130356" y="62777"/>
                </a:lnTo>
                <a:lnTo>
                  <a:pt x="126909" y="70426"/>
                </a:lnTo>
                <a:lnTo>
                  <a:pt x="122706" y="77431"/>
                </a:lnTo>
                <a:lnTo>
                  <a:pt x="117999" y="84006"/>
                </a:lnTo>
                <a:lnTo>
                  <a:pt x="112956" y="90294"/>
                </a:lnTo>
                <a:lnTo>
                  <a:pt x="108642" y="96391"/>
                </a:lnTo>
                <a:lnTo>
                  <a:pt x="104813" y="102361"/>
                </a:lnTo>
                <a:lnTo>
                  <a:pt x="101308" y="108246"/>
                </a:lnTo>
                <a:lnTo>
                  <a:pt x="97066" y="114074"/>
                </a:lnTo>
                <a:lnTo>
                  <a:pt x="92333" y="119865"/>
                </a:lnTo>
                <a:lnTo>
                  <a:pt x="87273" y="125630"/>
                </a:lnTo>
                <a:lnTo>
                  <a:pt x="82946" y="131378"/>
                </a:lnTo>
                <a:lnTo>
                  <a:pt x="79110" y="137116"/>
                </a:lnTo>
                <a:lnTo>
                  <a:pt x="75600" y="142846"/>
                </a:lnTo>
                <a:lnTo>
                  <a:pt x="72308" y="148571"/>
                </a:lnTo>
                <a:lnTo>
                  <a:pt x="66109" y="160012"/>
                </a:lnTo>
                <a:lnTo>
                  <a:pt x="62170" y="165730"/>
                </a:lnTo>
                <a:lnTo>
                  <a:pt x="57639" y="171447"/>
                </a:lnTo>
                <a:lnTo>
                  <a:pt x="52714" y="177163"/>
                </a:lnTo>
                <a:lnTo>
                  <a:pt x="48478" y="182879"/>
                </a:lnTo>
                <a:lnTo>
                  <a:pt x="44701" y="188595"/>
                </a:lnTo>
                <a:lnTo>
                  <a:pt x="41230" y="194310"/>
                </a:lnTo>
                <a:lnTo>
                  <a:pt x="37012" y="199073"/>
                </a:lnTo>
                <a:lnTo>
                  <a:pt x="32295" y="203200"/>
                </a:lnTo>
                <a:lnTo>
                  <a:pt x="27245" y="206904"/>
                </a:lnTo>
                <a:lnTo>
                  <a:pt x="23879" y="210327"/>
                </a:lnTo>
                <a:lnTo>
                  <a:pt x="21634" y="213560"/>
                </a:lnTo>
                <a:lnTo>
                  <a:pt x="18188" y="219694"/>
                </a:lnTo>
                <a:lnTo>
                  <a:pt x="13481" y="225594"/>
                </a:lnTo>
                <a:lnTo>
                  <a:pt x="10892" y="227549"/>
                </a:lnTo>
                <a:lnTo>
                  <a:pt x="5476" y="229721"/>
                </a:lnTo>
                <a:lnTo>
                  <a:pt x="3651" y="231252"/>
                </a:lnTo>
                <a:lnTo>
                  <a:pt x="2434" y="233226"/>
                </a:lnTo>
                <a:lnTo>
                  <a:pt x="0" y="2400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18"/>
          <p:cNvSpPr/>
          <p:nvPr/>
        </p:nvSpPr>
        <p:spPr>
          <a:xfrm>
            <a:off x="7538084" y="2691796"/>
            <a:ext cx="248604" cy="8542"/>
          </a:xfrm>
          <a:custGeom>
            <a:avLst/>
            <a:gdLst/>
            <a:ahLst/>
            <a:cxnLst/>
            <a:rect l="0" t="0" r="0" b="0"/>
            <a:pathLst>
              <a:path w="248604" h="8542">
                <a:moveTo>
                  <a:pt x="0" y="8541"/>
                </a:moveTo>
                <a:lnTo>
                  <a:pt x="87538" y="8541"/>
                </a:lnTo>
                <a:lnTo>
                  <a:pt x="95506" y="7589"/>
                </a:lnTo>
                <a:lnTo>
                  <a:pt x="103675" y="6001"/>
                </a:lnTo>
                <a:lnTo>
                  <a:pt x="111980" y="3990"/>
                </a:lnTo>
                <a:lnTo>
                  <a:pt x="120374" y="2649"/>
                </a:lnTo>
                <a:lnTo>
                  <a:pt x="128827" y="1756"/>
                </a:lnTo>
                <a:lnTo>
                  <a:pt x="137320" y="1160"/>
                </a:lnTo>
                <a:lnTo>
                  <a:pt x="144887" y="763"/>
                </a:lnTo>
                <a:lnTo>
                  <a:pt x="158374" y="322"/>
                </a:lnTo>
                <a:lnTo>
                  <a:pt x="182555" y="38"/>
                </a:lnTo>
                <a:lnTo>
                  <a:pt x="194166" y="0"/>
                </a:lnTo>
                <a:lnTo>
                  <a:pt x="199929" y="942"/>
                </a:lnTo>
                <a:lnTo>
                  <a:pt x="205677" y="2522"/>
                </a:lnTo>
                <a:lnTo>
                  <a:pt x="211413" y="4529"/>
                </a:lnTo>
                <a:lnTo>
                  <a:pt x="216189" y="5866"/>
                </a:lnTo>
                <a:lnTo>
                  <a:pt x="220326" y="6758"/>
                </a:lnTo>
                <a:lnTo>
                  <a:pt x="224037" y="7352"/>
                </a:lnTo>
                <a:lnTo>
                  <a:pt x="228416" y="7748"/>
                </a:lnTo>
                <a:lnTo>
                  <a:pt x="233240" y="8013"/>
                </a:lnTo>
                <a:lnTo>
                  <a:pt x="248603" y="8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19"/>
          <p:cNvSpPr/>
          <p:nvPr/>
        </p:nvSpPr>
        <p:spPr>
          <a:xfrm>
            <a:off x="7615246" y="2606039"/>
            <a:ext cx="68572" cy="248604"/>
          </a:xfrm>
          <a:custGeom>
            <a:avLst/>
            <a:gdLst/>
            <a:ahLst/>
            <a:cxnLst/>
            <a:rect l="0" t="0" r="0" b="0"/>
            <a:pathLst>
              <a:path w="68572" h="248604">
                <a:moveTo>
                  <a:pt x="8563" y="0"/>
                </a:moveTo>
                <a:lnTo>
                  <a:pt x="22" y="0"/>
                </a:lnTo>
                <a:lnTo>
                  <a:pt x="0" y="4552"/>
                </a:lnTo>
                <a:lnTo>
                  <a:pt x="950" y="7797"/>
                </a:lnTo>
                <a:lnTo>
                  <a:pt x="2536" y="11866"/>
                </a:lnTo>
                <a:lnTo>
                  <a:pt x="4545" y="16483"/>
                </a:lnTo>
                <a:lnTo>
                  <a:pt x="5884" y="20514"/>
                </a:lnTo>
                <a:lnTo>
                  <a:pt x="7373" y="27533"/>
                </a:lnTo>
                <a:lnTo>
                  <a:pt x="7770" y="31690"/>
                </a:lnTo>
                <a:lnTo>
                  <a:pt x="8035" y="36367"/>
                </a:lnTo>
                <a:lnTo>
                  <a:pt x="8328" y="46644"/>
                </a:lnTo>
                <a:lnTo>
                  <a:pt x="8459" y="57561"/>
                </a:lnTo>
                <a:lnTo>
                  <a:pt x="9446" y="63139"/>
                </a:lnTo>
                <a:lnTo>
                  <a:pt x="11057" y="68763"/>
                </a:lnTo>
                <a:lnTo>
                  <a:pt x="13084" y="74417"/>
                </a:lnTo>
                <a:lnTo>
                  <a:pt x="14434" y="80092"/>
                </a:lnTo>
                <a:lnTo>
                  <a:pt x="15335" y="85780"/>
                </a:lnTo>
                <a:lnTo>
                  <a:pt x="15936" y="91476"/>
                </a:lnTo>
                <a:lnTo>
                  <a:pt x="17288" y="97179"/>
                </a:lnTo>
                <a:lnTo>
                  <a:pt x="19143" y="102886"/>
                </a:lnTo>
                <a:lnTo>
                  <a:pt x="21332" y="108596"/>
                </a:lnTo>
                <a:lnTo>
                  <a:pt x="23743" y="114308"/>
                </a:lnTo>
                <a:lnTo>
                  <a:pt x="26303" y="120020"/>
                </a:lnTo>
                <a:lnTo>
                  <a:pt x="31688" y="131448"/>
                </a:lnTo>
                <a:lnTo>
                  <a:pt x="37255" y="142876"/>
                </a:lnTo>
                <a:lnTo>
                  <a:pt x="39122" y="148591"/>
                </a:lnTo>
                <a:lnTo>
                  <a:pt x="40365" y="154306"/>
                </a:lnTo>
                <a:lnTo>
                  <a:pt x="41195" y="160021"/>
                </a:lnTo>
                <a:lnTo>
                  <a:pt x="41748" y="165736"/>
                </a:lnTo>
                <a:lnTo>
                  <a:pt x="42116" y="171451"/>
                </a:lnTo>
                <a:lnTo>
                  <a:pt x="42362" y="177166"/>
                </a:lnTo>
                <a:lnTo>
                  <a:pt x="43478" y="182881"/>
                </a:lnTo>
                <a:lnTo>
                  <a:pt x="45175" y="188596"/>
                </a:lnTo>
                <a:lnTo>
                  <a:pt x="47259" y="194311"/>
                </a:lnTo>
                <a:lnTo>
                  <a:pt x="48648" y="199073"/>
                </a:lnTo>
                <a:lnTo>
                  <a:pt x="49574" y="203201"/>
                </a:lnTo>
                <a:lnTo>
                  <a:pt x="50191" y="206905"/>
                </a:lnTo>
                <a:lnTo>
                  <a:pt x="51555" y="210327"/>
                </a:lnTo>
                <a:lnTo>
                  <a:pt x="53417" y="213560"/>
                </a:lnTo>
                <a:lnTo>
                  <a:pt x="55612" y="216669"/>
                </a:lnTo>
                <a:lnTo>
                  <a:pt x="57074" y="219694"/>
                </a:lnTo>
                <a:lnTo>
                  <a:pt x="58699" y="225594"/>
                </a:lnTo>
                <a:lnTo>
                  <a:pt x="59421" y="231392"/>
                </a:lnTo>
                <a:lnTo>
                  <a:pt x="59884" y="238324"/>
                </a:lnTo>
                <a:lnTo>
                  <a:pt x="60875" y="238893"/>
                </a:lnTo>
                <a:lnTo>
                  <a:pt x="62488" y="239272"/>
                </a:lnTo>
                <a:lnTo>
                  <a:pt x="64516" y="239525"/>
                </a:lnTo>
                <a:lnTo>
                  <a:pt x="65868" y="240646"/>
                </a:lnTo>
                <a:lnTo>
                  <a:pt x="66768" y="242346"/>
                </a:lnTo>
                <a:lnTo>
                  <a:pt x="68571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20"/>
          <p:cNvSpPr/>
          <p:nvPr/>
        </p:nvSpPr>
        <p:spPr>
          <a:xfrm>
            <a:off x="7860029" y="2515475"/>
            <a:ext cx="234756" cy="304363"/>
          </a:xfrm>
          <a:custGeom>
            <a:avLst/>
            <a:gdLst/>
            <a:ahLst/>
            <a:cxnLst/>
            <a:rect l="0" t="0" r="0" b="0"/>
            <a:pathLst>
              <a:path w="234756" h="304363">
                <a:moveTo>
                  <a:pt x="80963" y="13412"/>
                </a:moveTo>
                <a:lnTo>
                  <a:pt x="72422" y="13412"/>
                </a:lnTo>
                <a:lnTo>
                  <a:pt x="60461" y="25344"/>
                </a:lnTo>
                <a:lnTo>
                  <a:pt x="58723" y="28987"/>
                </a:lnTo>
                <a:lnTo>
                  <a:pt x="56791" y="38114"/>
                </a:lnTo>
                <a:lnTo>
                  <a:pt x="53392" y="45981"/>
                </a:lnTo>
                <a:lnTo>
                  <a:pt x="48707" y="54557"/>
                </a:lnTo>
                <a:lnTo>
                  <a:pt x="46124" y="60845"/>
                </a:lnTo>
                <a:lnTo>
                  <a:pt x="43450" y="67894"/>
                </a:lnTo>
                <a:lnTo>
                  <a:pt x="37938" y="83346"/>
                </a:lnTo>
                <a:lnTo>
                  <a:pt x="9523" y="167741"/>
                </a:lnTo>
                <a:lnTo>
                  <a:pt x="6666" y="175353"/>
                </a:lnTo>
                <a:lnTo>
                  <a:pt x="3809" y="182333"/>
                </a:lnTo>
                <a:lnTo>
                  <a:pt x="953" y="188891"/>
                </a:lnTo>
                <a:lnTo>
                  <a:pt x="0" y="196120"/>
                </a:lnTo>
                <a:lnTo>
                  <a:pt x="318" y="203797"/>
                </a:lnTo>
                <a:lnTo>
                  <a:pt x="1482" y="211773"/>
                </a:lnTo>
                <a:lnTo>
                  <a:pt x="2258" y="218995"/>
                </a:lnTo>
                <a:lnTo>
                  <a:pt x="2776" y="225715"/>
                </a:lnTo>
                <a:lnTo>
                  <a:pt x="3121" y="232100"/>
                </a:lnTo>
                <a:lnTo>
                  <a:pt x="4304" y="238261"/>
                </a:lnTo>
                <a:lnTo>
                  <a:pt x="6044" y="244274"/>
                </a:lnTo>
                <a:lnTo>
                  <a:pt x="8158" y="250188"/>
                </a:lnTo>
                <a:lnTo>
                  <a:pt x="9566" y="256035"/>
                </a:lnTo>
                <a:lnTo>
                  <a:pt x="10505" y="261838"/>
                </a:lnTo>
                <a:lnTo>
                  <a:pt x="11131" y="267612"/>
                </a:lnTo>
                <a:lnTo>
                  <a:pt x="14367" y="276567"/>
                </a:lnTo>
                <a:lnTo>
                  <a:pt x="16563" y="280289"/>
                </a:lnTo>
                <a:lnTo>
                  <a:pt x="19932" y="283723"/>
                </a:lnTo>
                <a:lnTo>
                  <a:pt x="24083" y="286964"/>
                </a:lnTo>
                <a:lnTo>
                  <a:pt x="28756" y="290077"/>
                </a:lnTo>
                <a:lnTo>
                  <a:pt x="33775" y="293106"/>
                </a:lnTo>
                <a:lnTo>
                  <a:pt x="39028" y="296077"/>
                </a:lnTo>
                <a:lnTo>
                  <a:pt x="44434" y="299010"/>
                </a:lnTo>
                <a:lnTo>
                  <a:pt x="48990" y="300966"/>
                </a:lnTo>
                <a:lnTo>
                  <a:pt x="52980" y="302270"/>
                </a:lnTo>
                <a:lnTo>
                  <a:pt x="56593" y="303139"/>
                </a:lnTo>
                <a:lnTo>
                  <a:pt x="60907" y="303718"/>
                </a:lnTo>
                <a:lnTo>
                  <a:pt x="65687" y="304105"/>
                </a:lnTo>
                <a:lnTo>
                  <a:pt x="70779" y="304362"/>
                </a:lnTo>
                <a:lnTo>
                  <a:pt x="76078" y="303581"/>
                </a:lnTo>
                <a:lnTo>
                  <a:pt x="81517" y="302108"/>
                </a:lnTo>
                <a:lnTo>
                  <a:pt x="108483" y="292900"/>
                </a:lnTo>
                <a:lnTo>
                  <a:pt x="115502" y="290225"/>
                </a:lnTo>
                <a:lnTo>
                  <a:pt x="122086" y="287489"/>
                </a:lnTo>
                <a:lnTo>
                  <a:pt x="128382" y="284712"/>
                </a:lnTo>
                <a:lnTo>
                  <a:pt x="134483" y="280957"/>
                </a:lnTo>
                <a:lnTo>
                  <a:pt x="140456" y="276548"/>
                </a:lnTo>
                <a:lnTo>
                  <a:pt x="146342" y="271703"/>
                </a:lnTo>
                <a:lnTo>
                  <a:pt x="153124" y="267521"/>
                </a:lnTo>
                <a:lnTo>
                  <a:pt x="160503" y="263781"/>
                </a:lnTo>
                <a:lnTo>
                  <a:pt x="168280" y="260335"/>
                </a:lnTo>
                <a:lnTo>
                  <a:pt x="174417" y="256132"/>
                </a:lnTo>
                <a:lnTo>
                  <a:pt x="179461" y="251425"/>
                </a:lnTo>
                <a:lnTo>
                  <a:pt x="183776" y="246383"/>
                </a:lnTo>
                <a:lnTo>
                  <a:pt x="188557" y="240163"/>
                </a:lnTo>
                <a:lnTo>
                  <a:pt x="193649" y="233160"/>
                </a:lnTo>
                <a:lnTo>
                  <a:pt x="198950" y="225633"/>
                </a:lnTo>
                <a:lnTo>
                  <a:pt x="203436" y="218710"/>
                </a:lnTo>
                <a:lnTo>
                  <a:pt x="207379" y="212190"/>
                </a:lnTo>
                <a:lnTo>
                  <a:pt x="210961" y="205938"/>
                </a:lnTo>
                <a:lnTo>
                  <a:pt x="217480" y="193912"/>
                </a:lnTo>
                <a:lnTo>
                  <a:pt x="220552" y="188038"/>
                </a:lnTo>
                <a:lnTo>
                  <a:pt x="223552" y="181264"/>
                </a:lnTo>
                <a:lnTo>
                  <a:pt x="226505" y="173891"/>
                </a:lnTo>
                <a:lnTo>
                  <a:pt x="229426" y="166118"/>
                </a:lnTo>
                <a:lnTo>
                  <a:pt x="231374" y="159031"/>
                </a:lnTo>
                <a:lnTo>
                  <a:pt x="232672" y="152401"/>
                </a:lnTo>
                <a:lnTo>
                  <a:pt x="233537" y="146077"/>
                </a:lnTo>
                <a:lnTo>
                  <a:pt x="234114" y="139003"/>
                </a:lnTo>
                <a:lnTo>
                  <a:pt x="234499" y="131429"/>
                </a:lnTo>
                <a:lnTo>
                  <a:pt x="234755" y="123523"/>
                </a:lnTo>
                <a:lnTo>
                  <a:pt x="233973" y="116347"/>
                </a:lnTo>
                <a:lnTo>
                  <a:pt x="232500" y="109657"/>
                </a:lnTo>
                <a:lnTo>
                  <a:pt x="230565" y="103293"/>
                </a:lnTo>
                <a:lnTo>
                  <a:pt x="229275" y="97145"/>
                </a:lnTo>
                <a:lnTo>
                  <a:pt x="228416" y="91142"/>
                </a:lnTo>
                <a:lnTo>
                  <a:pt x="227843" y="85235"/>
                </a:lnTo>
                <a:lnTo>
                  <a:pt x="225555" y="79391"/>
                </a:lnTo>
                <a:lnTo>
                  <a:pt x="222126" y="73591"/>
                </a:lnTo>
                <a:lnTo>
                  <a:pt x="217933" y="67818"/>
                </a:lnTo>
                <a:lnTo>
                  <a:pt x="213234" y="62066"/>
                </a:lnTo>
                <a:lnTo>
                  <a:pt x="208197" y="56325"/>
                </a:lnTo>
                <a:lnTo>
                  <a:pt x="202933" y="50593"/>
                </a:lnTo>
                <a:lnTo>
                  <a:pt x="197518" y="45820"/>
                </a:lnTo>
                <a:lnTo>
                  <a:pt x="192005" y="41685"/>
                </a:lnTo>
                <a:lnTo>
                  <a:pt x="186423" y="37975"/>
                </a:lnTo>
                <a:lnTo>
                  <a:pt x="179845" y="34550"/>
                </a:lnTo>
                <a:lnTo>
                  <a:pt x="172601" y="31314"/>
                </a:lnTo>
                <a:lnTo>
                  <a:pt x="164916" y="28204"/>
                </a:lnTo>
                <a:lnTo>
                  <a:pt x="148755" y="22209"/>
                </a:lnTo>
                <a:lnTo>
                  <a:pt x="140445" y="19277"/>
                </a:lnTo>
                <a:lnTo>
                  <a:pt x="133000" y="16369"/>
                </a:lnTo>
                <a:lnTo>
                  <a:pt x="126132" y="13478"/>
                </a:lnTo>
                <a:lnTo>
                  <a:pt x="119648" y="10599"/>
                </a:lnTo>
                <a:lnTo>
                  <a:pt x="113421" y="8679"/>
                </a:lnTo>
                <a:lnTo>
                  <a:pt x="107364" y="7399"/>
                </a:lnTo>
                <a:lnTo>
                  <a:pt x="101421" y="6546"/>
                </a:lnTo>
                <a:lnTo>
                  <a:pt x="95555" y="5977"/>
                </a:lnTo>
                <a:lnTo>
                  <a:pt x="89739" y="5598"/>
                </a:lnTo>
                <a:lnTo>
                  <a:pt x="83956" y="5345"/>
                </a:lnTo>
                <a:lnTo>
                  <a:pt x="79149" y="4224"/>
                </a:lnTo>
                <a:lnTo>
                  <a:pt x="74991" y="2524"/>
                </a:lnTo>
                <a:lnTo>
                  <a:pt x="71267" y="439"/>
                </a:lnTo>
                <a:lnTo>
                  <a:pt x="67831" y="0"/>
                </a:lnTo>
                <a:lnTo>
                  <a:pt x="64588" y="661"/>
                </a:lnTo>
                <a:lnTo>
                  <a:pt x="55246" y="48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21"/>
          <p:cNvSpPr/>
          <p:nvPr/>
        </p:nvSpPr>
        <p:spPr>
          <a:xfrm>
            <a:off x="8266747" y="2614612"/>
            <a:ext cx="248604" cy="25719"/>
          </a:xfrm>
          <a:custGeom>
            <a:avLst/>
            <a:gdLst/>
            <a:ahLst/>
            <a:cxnLst/>
            <a:rect l="0" t="0" r="0" b="0"/>
            <a:pathLst>
              <a:path w="248604" h="25719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5574" y="5892"/>
                </a:lnTo>
                <a:lnTo>
                  <a:pt x="19908" y="6785"/>
                </a:lnTo>
                <a:lnTo>
                  <a:pt x="24701" y="7381"/>
                </a:lnTo>
                <a:lnTo>
                  <a:pt x="29803" y="7778"/>
                </a:lnTo>
                <a:lnTo>
                  <a:pt x="35109" y="8043"/>
                </a:lnTo>
                <a:lnTo>
                  <a:pt x="40551" y="8220"/>
                </a:lnTo>
                <a:lnTo>
                  <a:pt x="68864" y="8503"/>
                </a:lnTo>
                <a:lnTo>
                  <a:pt x="99674" y="8563"/>
                </a:lnTo>
                <a:lnTo>
                  <a:pt x="106454" y="9519"/>
                </a:lnTo>
                <a:lnTo>
                  <a:pt x="113832" y="11109"/>
                </a:lnTo>
                <a:lnTo>
                  <a:pt x="121608" y="13121"/>
                </a:lnTo>
                <a:lnTo>
                  <a:pt x="128697" y="14462"/>
                </a:lnTo>
                <a:lnTo>
                  <a:pt x="135328" y="15356"/>
                </a:lnTo>
                <a:lnTo>
                  <a:pt x="141655" y="15953"/>
                </a:lnTo>
                <a:lnTo>
                  <a:pt x="147776" y="16350"/>
                </a:lnTo>
                <a:lnTo>
                  <a:pt x="153763" y="16615"/>
                </a:lnTo>
                <a:lnTo>
                  <a:pt x="165494" y="16910"/>
                </a:lnTo>
                <a:lnTo>
                  <a:pt x="216665" y="17142"/>
                </a:lnTo>
                <a:lnTo>
                  <a:pt x="220644" y="18096"/>
                </a:lnTo>
                <a:lnTo>
                  <a:pt x="225201" y="19684"/>
                </a:lnTo>
                <a:lnTo>
                  <a:pt x="230144" y="21695"/>
                </a:lnTo>
                <a:lnTo>
                  <a:pt x="234392" y="23036"/>
                </a:lnTo>
                <a:lnTo>
                  <a:pt x="238177" y="23930"/>
                </a:lnTo>
                <a:lnTo>
                  <a:pt x="248603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22"/>
          <p:cNvSpPr/>
          <p:nvPr/>
        </p:nvSpPr>
        <p:spPr>
          <a:xfrm>
            <a:off x="8206740" y="2734627"/>
            <a:ext cx="317183" cy="25719"/>
          </a:xfrm>
          <a:custGeom>
            <a:avLst/>
            <a:gdLst/>
            <a:ahLst/>
            <a:cxnLst/>
            <a:rect l="0" t="0" r="0" b="0"/>
            <a:pathLst>
              <a:path w="317183" h="25719">
                <a:moveTo>
                  <a:pt x="0" y="25718"/>
                </a:moveTo>
                <a:lnTo>
                  <a:pt x="0" y="21167"/>
                </a:lnTo>
                <a:lnTo>
                  <a:pt x="952" y="19826"/>
                </a:lnTo>
                <a:lnTo>
                  <a:pt x="2539" y="18932"/>
                </a:lnTo>
                <a:lnTo>
                  <a:pt x="4551" y="18337"/>
                </a:lnTo>
                <a:lnTo>
                  <a:pt x="11865" y="17674"/>
                </a:lnTo>
                <a:lnTo>
                  <a:pt x="21465" y="17380"/>
                </a:lnTo>
                <a:lnTo>
                  <a:pt x="62632" y="17159"/>
                </a:lnTo>
                <a:lnTo>
                  <a:pt x="117337" y="17146"/>
                </a:lnTo>
                <a:lnTo>
                  <a:pt x="125851" y="16193"/>
                </a:lnTo>
                <a:lnTo>
                  <a:pt x="133430" y="14605"/>
                </a:lnTo>
                <a:lnTo>
                  <a:pt x="140389" y="12595"/>
                </a:lnTo>
                <a:lnTo>
                  <a:pt x="147884" y="11254"/>
                </a:lnTo>
                <a:lnTo>
                  <a:pt x="155741" y="10360"/>
                </a:lnTo>
                <a:lnTo>
                  <a:pt x="163834" y="9764"/>
                </a:lnTo>
                <a:lnTo>
                  <a:pt x="172088" y="9367"/>
                </a:lnTo>
                <a:lnTo>
                  <a:pt x="188878" y="8926"/>
                </a:lnTo>
                <a:lnTo>
                  <a:pt x="214396" y="8677"/>
                </a:lnTo>
                <a:lnTo>
                  <a:pt x="222940" y="7690"/>
                </a:lnTo>
                <a:lnTo>
                  <a:pt x="231495" y="6079"/>
                </a:lnTo>
                <a:lnTo>
                  <a:pt x="240055" y="4053"/>
                </a:lnTo>
                <a:lnTo>
                  <a:pt x="247667" y="2702"/>
                </a:lnTo>
                <a:lnTo>
                  <a:pt x="254645" y="1801"/>
                </a:lnTo>
                <a:lnTo>
                  <a:pt x="261203" y="1201"/>
                </a:lnTo>
                <a:lnTo>
                  <a:pt x="268434" y="800"/>
                </a:lnTo>
                <a:lnTo>
                  <a:pt x="284086" y="356"/>
                </a:lnTo>
                <a:lnTo>
                  <a:pt x="307262" y="47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23"/>
          <p:cNvSpPr/>
          <p:nvPr/>
        </p:nvSpPr>
        <p:spPr>
          <a:xfrm>
            <a:off x="8626910" y="2546140"/>
            <a:ext cx="256543" cy="315615"/>
          </a:xfrm>
          <a:custGeom>
            <a:avLst/>
            <a:gdLst/>
            <a:ahLst/>
            <a:cxnLst/>
            <a:rect l="0" t="0" r="0" b="0"/>
            <a:pathLst>
              <a:path w="256543" h="315615">
                <a:moveTo>
                  <a:pt x="85607" y="17037"/>
                </a:moveTo>
                <a:lnTo>
                  <a:pt x="85607" y="4018"/>
                </a:lnTo>
                <a:lnTo>
                  <a:pt x="84655" y="2643"/>
                </a:lnTo>
                <a:lnTo>
                  <a:pt x="83067" y="1726"/>
                </a:lnTo>
                <a:lnTo>
                  <a:pt x="78226" y="254"/>
                </a:lnTo>
                <a:lnTo>
                  <a:pt x="72838" y="0"/>
                </a:lnTo>
                <a:lnTo>
                  <a:pt x="70426" y="916"/>
                </a:lnTo>
                <a:lnTo>
                  <a:pt x="65208" y="4475"/>
                </a:lnTo>
                <a:lnTo>
                  <a:pt x="63435" y="6757"/>
                </a:lnTo>
                <a:lnTo>
                  <a:pt x="62254" y="9231"/>
                </a:lnTo>
                <a:lnTo>
                  <a:pt x="59988" y="15473"/>
                </a:lnTo>
                <a:lnTo>
                  <a:pt x="55805" y="24597"/>
                </a:lnTo>
                <a:lnTo>
                  <a:pt x="52405" y="29697"/>
                </a:lnTo>
                <a:lnTo>
                  <a:pt x="48232" y="35002"/>
                </a:lnTo>
                <a:lnTo>
                  <a:pt x="43545" y="40444"/>
                </a:lnTo>
                <a:lnTo>
                  <a:pt x="39468" y="45976"/>
                </a:lnTo>
                <a:lnTo>
                  <a:pt x="35798" y="51570"/>
                </a:lnTo>
                <a:lnTo>
                  <a:pt x="32398" y="57204"/>
                </a:lnTo>
                <a:lnTo>
                  <a:pt x="29180" y="62865"/>
                </a:lnTo>
                <a:lnTo>
                  <a:pt x="23063" y="74235"/>
                </a:lnTo>
                <a:lnTo>
                  <a:pt x="14265" y="91346"/>
                </a:lnTo>
                <a:lnTo>
                  <a:pt x="12329" y="98009"/>
                </a:lnTo>
                <a:lnTo>
                  <a:pt x="11037" y="105308"/>
                </a:lnTo>
                <a:lnTo>
                  <a:pt x="10176" y="113032"/>
                </a:lnTo>
                <a:lnTo>
                  <a:pt x="8650" y="120086"/>
                </a:lnTo>
                <a:lnTo>
                  <a:pt x="6680" y="126694"/>
                </a:lnTo>
                <a:lnTo>
                  <a:pt x="4415" y="133004"/>
                </a:lnTo>
                <a:lnTo>
                  <a:pt x="2903" y="139116"/>
                </a:lnTo>
                <a:lnTo>
                  <a:pt x="1896" y="145096"/>
                </a:lnTo>
                <a:lnTo>
                  <a:pt x="1225" y="150987"/>
                </a:lnTo>
                <a:lnTo>
                  <a:pt x="777" y="157772"/>
                </a:lnTo>
                <a:lnTo>
                  <a:pt x="478" y="165153"/>
                </a:lnTo>
                <a:lnTo>
                  <a:pt x="59" y="186653"/>
                </a:lnTo>
                <a:lnTo>
                  <a:pt x="0" y="192980"/>
                </a:lnTo>
                <a:lnTo>
                  <a:pt x="912" y="199102"/>
                </a:lnTo>
                <a:lnTo>
                  <a:pt x="2474" y="205089"/>
                </a:lnTo>
                <a:lnTo>
                  <a:pt x="4467" y="210985"/>
                </a:lnTo>
                <a:lnTo>
                  <a:pt x="6749" y="216821"/>
                </a:lnTo>
                <a:lnTo>
                  <a:pt x="9223" y="222616"/>
                </a:lnTo>
                <a:lnTo>
                  <a:pt x="11824" y="228385"/>
                </a:lnTo>
                <a:lnTo>
                  <a:pt x="13559" y="235088"/>
                </a:lnTo>
                <a:lnTo>
                  <a:pt x="14715" y="242414"/>
                </a:lnTo>
                <a:lnTo>
                  <a:pt x="15486" y="250156"/>
                </a:lnTo>
                <a:lnTo>
                  <a:pt x="17904" y="257222"/>
                </a:lnTo>
                <a:lnTo>
                  <a:pt x="21422" y="263838"/>
                </a:lnTo>
                <a:lnTo>
                  <a:pt x="25671" y="270154"/>
                </a:lnTo>
                <a:lnTo>
                  <a:pt x="30410" y="275316"/>
                </a:lnTo>
                <a:lnTo>
                  <a:pt x="35475" y="279711"/>
                </a:lnTo>
                <a:lnTo>
                  <a:pt x="40755" y="283593"/>
                </a:lnTo>
                <a:lnTo>
                  <a:pt x="45229" y="288086"/>
                </a:lnTo>
                <a:lnTo>
                  <a:pt x="49164" y="292986"/>
                </a:lnTo>
                <a:lnTo>
                  <a:pt x="52738" y="298158"/>
                </a:lnTo>
                <a:lnTo>
                  <a:pt x="57028" y="301606"/>
                </a:lnTo>
                <a:lnTo>
                  <a:pt x="61791" y="303905"/>
                </a:lnTo>
                <a:lnTo>
                  <a:pt x="66873" y="305437"/>
                </a:lnTo>
                <a:lnTo>
                  <a:pt x="72165" y="307411"/>
                </a:lnTo>
                <a:lnTo>
                  <a:pt x="77598" y="309680"/>
                </a:lnTo>
                <a:lnTo>
                  <a:pt x="83126" y="312145"/>
                </a:lnTo>
                <a:lnTo>
                  <a:pt x="88715" y="313788"/>
                </a:lnTo>
                <a:lnTo>
                  <a:pt x="94347" y="314884"/>
                </a:lnTo>
                <a:lnTo>
                  <a:pt x="100006" y="315614"/>
                </a:lnTo>
                <a:lnTo>
                  <a:pt x="105684" y="315148"/>
                </a:lnTo>
                <a:lnTo>
                  <a:pt x="111375" y="313886"/>
                </a:lnTo>
                <a:lnTo>
                  <a:pt x="117073" y="312091"/>
                </a:lnTo>
                <a:lnTo>
                  <a:pt x="122777" y="310895"/>
                </a:lnTo>
                <a:lnTo>
                  <a:pt x="128485" y="310097"/>
                </a:lnTo>
                <a:lnTo>
                  <a:pt x="134195" y="309565"/>
                </a:lnTo>
                <a:lnTo>
                  <a:pt x="139906" y="307306"/>
                </a:lnTo>
                <a:lnTo>
                  <a:pt x="145618" y="303895"/>
                </a:lnTo>
                <a:lnTo>
                  <a:pt x="151332" y="299716"/>
                </a:lnTo>
                <a:lnTo>
                  <a:pt x="157047" y="295977"/>
                </a:lnTo>
                <a:lnTo>
                  <a:pt x="162761" y="292532"/>
                </a:lnTo>
                <a:lnTo>
                  <a:pt x="168477" y="289283"/>
                </a:lnTo>
                <a:lnTo>
                  <a:pt x="174191" y="285212"/>
                </a:lnTo>
                <a:lnTo>
                  <a:pt x="179905" y="280593"/>
                </a:lnTo>
                <a:lnTo>
                  <a:pt x="185621" y="275608"/>
                </a:lnTo>
                <a:lnTo>
                  <a:pt x="191335" y="270380"/>
                </a:lnTo>
                <a:lnTo>
                  <a:pt x="202765" y="259492"/>
                </a:lnTo>
                <a:lnTo>
                  <a:pt x="219909" y="242651"/>
                </a:lnTo>
                <a:lnTo>
                  <a:pt x="224672" y="236979"/>
                </a:lnTo>
                <a:lnTo>
                  <a:pt x="228800" y="231292"/>
                </a:lnTo>
                <a:lnTo>
                  <a:pt x="232503" y="225597"/>
                </a:lnTo>
                <a:lnTo>
                  <a:pt x="235925" y="219894"/>
                </a:lnTo>
                <a:lnTo>
                  <a:pt x="239160" y="214188"/>
                </a:lnTo>
                <a:lnTo>
                  <a:pt x="245293" y="202767"/>
                </a:lnTo>
                <a:lnTo>
                  <a:pt x="251194" y="191341"/>
                </a:lnTo>
                <a:lnTo>
                  <a:pt x="253147" y="185627"/>
                </a:lnTo>
                <a:lnTo>
                  <a:pt x="254451" y="179913"/>
                </a:lnTo>
                <a:lnTo>
                  <a:pt x="255320" y="174198"/>
                </a:lnTo>
                <a:lnTo>
                  <a:pt x="255898" y="167531"/>
                </a:lnTo>
                <a:lnTo>
                  <a:pt x="256284" y="160229"/>
                </a:lnTo>
                <a:lnTo>
                  <a:pt x="256542" y="152504"/>
                </a:lnTo>
                <a:lnTo>
                  <a:pt x="255761" y="145448"/>
                </a:lnTo>
                <a:lnTo>
                  <a:pt x="254288" y="138839"/>
                </a:lnTo>
                <a:lnTo>
                  <a:pt x="252353" y="132529"/>
                </a:lnTo>
                <a:lnTo>
                  <a:pt x="251064" y="126417"/>
                </a:lnTo>
                <a:lnTo>
                  <a:pt x="250204" y="120436"/>
                </a:lnTo>
                <a:lnTo>
                  <a:pt x="249631" y="114545"/>
                </a:lnTo>
                <a:lnTo>
                  <a:pt x="247344" y="108712"/>
                </a:lnTo>
                <a:lnTo>
                  <a:pt x="243915" y="102919"/>
                </a:lnTo>
                <a:lnTo>
                  <a:pt x="239723" y="97152"/>
                </a:lnTo>
                <a:lnTo>
                  <a:pt x="235976" y="91402"/>
                </a:lnTo>
                <a:lnTo>
                  <a:pt x="232525" y="85664"/>
                </a:lnTo>
                <a:lnTo>
                  <a:pt x="229273" y="79933"/>
                </a:lnTo>
                <a:lnTo>
                  <a:pt x="223118" y="68486"/>
                </a:lnTo>
                <a:lnTo>
                  <a:pt x="220143" y="62766"/>
                </a:lnTo>
                <a:lnTo>
                  <a:pt x="215304" y="58001"/>
                </a:lnTo>
                <a:lnTo>
                  <a:pt x="209218" y="53871"/>
                </a:lnTo>
                <a:lnTo>
                  <a:pt x="202305" y="50166"/>
                </a:lnTo>
                <a:lnTo>
                  <a:pt x="195791" y="45790"/>
                </a:lnTo>
                <a:lnTo>
                  <a:pt x="189544" y="40968"/>
                </a:lnTo>
                <a:lnTo>
                  <a:pt x="183473" y="35849"/>
                </a:lnTo>
                <a:lnTo>
                  <a:pt x="177521" y="32436"/>
                </a:lnTo>
                <a:lnTo>
                  <a:pt x="171648" y="30160"/>
                </a:lnTo>
                <a:lnTo>
                  <a:pt x="165828" y="28643"/>
                </a:lnTo>
                <a:lnTo>
                  <a:pt x="159090" y="26680"/>
                </a:lnTo>
                <a:lnTo>
                  <a:pt x="143984" y="21958"/>
                </a:lnTo>
                <a:lnTo>
                  <a:pt x="135955" y="20317"/>
                </a:lnTo>
                <a:lnTo>
                  <a:pt x="127744" y="19224"/>
                </a:lnTo>
                <a:lnTo>
                  <a:pt x="119414" y="18495"/>
                </a:lnTo>
                <a:lnTo>
                  <a:pt x="111955" y="18009"/>
                </a:lnTo>
                <a:lnTo>
                  <a:pt x="98587" y="17469"/>
                </a:lnTo>
                <a:lnTo>
                  <a:pt x="75801" y="17165"/>
                </a:lnTo>
                <a:lnTo>
                  <a:pt x="69544" y="18075"/>
                </a:lnTo>
                <a:lnTo>
                  <a:pt x="64422" y="19634"/>
                </a:lnTo>
                <a:lnTo>
                  <a:pt x="60054" y="21626"/>
                </a:lnTo>
                <a:lnTo>
                  <a:pt x="55236" y="22954"/>
                </a:lnTo>
                <a:lnTo>
                  <a:pt x="50120" y="23839"/>
                </a:lnTo>
                <a:lnTo>
                  <a:pt x="34172" y="25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24"/>
          <p:cNvSpPr/>
          <p:nvPr/>
        </p:nvSpPr>
        <p:spPr>
          <a:xfrm>
            <a:off x="448636" y="1594485"/>
            <a:ext cx="1061789" cy="557213"/>
          </a:xfrm>
          <a:custGeom>
            <a:avLst/>
            <a:gdLst/>
            <a:ahLst/>
            <a:cxnLst/>
            <a:rect l="0" t="0" r="0" b="0"/>
            <a:pathLst>
              <a:path w="1061789" h="557213">
                <a:moveTo>
                  <a:pt x="59998" y="514350"/>
                </a:moveTo>
                <a:lnTo>
                  <a:pt x="55060" y="514350"/>
                </a:lnTo>
                <a:lnTo>
                  <a:pt x="57168" y="514350"/>
                </a:lnTo>
                <a:lnTo>
                  <a:pt x="51509" y="514350"/>
                </a:lnTo>
                <a:lnTo>
                  <a:pt x="56001" y="514350"/>
                </a:lnTo>
                <a:lnTo>
                  <a:pt x="58286" y="515302"/>
                </a:lnTo>
                <a:lnTo>
                  <a:pt x="67028" y="521730"/>
                </a:lnTo>
                <a:lnTo>
                  <a:pt x="70425" y="522392"/>
                </a:lnTo>
                <a:lnTo>
                  <a:pt x="88682" y="522891"/>
                </a:lnTo>
                <a:lnTo>
                  <a:pt x="114740" y="529703"/>
                </a:lnTo>
                <a:lnTo>
                  <a:pt x="147887" y="531259"/>
                </a:lnTo>
                <a:lnTo>
                  <a:pt x="206206" y="531485"/>
                </a:lnTo>
                <a:lnTo>
                  <a:pt x="239162" y="537384"/>
                </a:lnTo>
                <a:lnTo>
                  <a:pt x="270084" y="539537"/>
                </a:lnTo>
                <a:lnTo>
                  <a:pt x="317569" y="539997"/>
                </a:lnTo>
                <a:lnTo>
                  <a:pt x="466128" y="540067"/>
                </a:lnTo>
                <a:lnTo>
                  <a:pt x="488785" y="542607"/>
                </a:lnTo>
                <a:lnTo>
                  <a:pt x="520421" y="546852"/>
                </a:lnTo>
                <a:lnTo>
                  <a:pt x="550432" y="548110"/>
                </a:lnTo>
                <a:lnTo>
                  <a:pt x="614829" y="548593"/>
                </a:lnTo>
                <a:lnTo>
                  <a:pt x="715665" y="548639"/>
                </a:lnTo>
                <a:lnTo>
                  <a:pt x="737803" y="551179"/>
                </a:lnTo>
                <a:lnTo>
                  <a:pt x="769147" y="555425"/>
                </a:lnTo>
                <a:lnTo>
                  <a:pt x="796531" y="556682"/>
                </a:lnTo>
                <a:lnTo>
                  <a:pt x="831385" y="557107"/>
                </a:lnTo>
                <a:lnTo>
                  <a:pt x="955808" y="557212"/>
                </a:lnTo>
                <a:lnTo>
                  <a:pt x="984767" y="551321"/>
                </a:lnTo>
                <a:lnTo>
                  <a:pt x="1009489" y="548993"/>
                </a:lnTo>
                <a:lnTo>
                  <a:pt x="1041897" y="548660"/>
                </a:lnTo>
                <a:lnTo>
                  <a:pt x="1054247" y="548640"/>
                </a:lnTo>
                <a:lnTo>
                  <a:pt x="1054394" y="541259"/>
                </a:lnTo>
                <a:lnTo>
                  <a:pt x="1060297" y="533459"/>
                </a:lnTo>
                <a:lnTo>
                  <a:pt x="1061788" y="528240"/>
                </a:lnTo>
                <a:lnTo>
                  <a:pt x="1061233" y="525515"/>
                </a:lnTo>
                <a:lnTo>
                  <a:pt x="1056854" y="516176"/>
                </a:lnTo>
                <a:lnTo>
                  <a:pt x="1054892" y="498977"/>
                </a:lnTo>
                <a:lnTo>
                  <a:pt x="1054504" y="481574"/>
                </a:lnTo>
                <a:lnTo>
                  <a:pt x="1054437" y="469925"/>
                </a:lnTo>
                <a:lnTo>
                  <a:pt x="1051881" y="460950"/>
                </a:lnTo>
                <a:lnTo>
                  <a:pt x="1045087" y="445188"/>
                </a:lnTo>
                <a:lnTo>
                  <a:pt x="1040741" y="434081"/>
                </a:lnTo>
                <a:lnTo>
                  <a:pt x="1038294" y="417118"/>
                </a:lnTo>
                <a:lnTo>
                  <a:pt x="1037569" y="400027"/>
                </a:lnTo>
                <a:lnTo>
                  <a:pt x="1037324" y="377185"/>
                </a:lnTo>
                <a:lnTo>
                  <a:pt x="1037263" y="229871"/>
                </a:lnTo>
                <a:lnTo>
                  <a:pt x="1034723" y="216147"/>
                </a:lnTo>
                <a:lnTo>
                  <a:pt x="1031372" y="203698"/>
                </a:lnTo>
                <a:lnTo>
                  <a:pt x="1029485" y="186931"/>
                </a:lnTo>
                <a:lnTo>
                  <a:pt x="1028848" y="169710"/>
                </a:lnTo>
                <a:lnTo>
                  <a:pt x="1028796" y="164575"/>
                </a:lnTo>
                <a:lnTo>
                  <a:pt x="1026198" y="153789"/>
                </a:lnTo>
                <a:lnTo>
                  <a:pt x="1021920" y="139547"/>
                </a:lnTo>
                <a:lnTo>
                  <a:pt x="1021319" y="135894"/>
                </a:lnTo>
                <a:lnTo>
                  <a:pt x="1018112" y="129294"/>
                </a:lnTo>
                <a:lnTo>
                  <a:pt x="1015923" y="126201"/>
                </a:lnTo>
                <a:lnTo>
                  <a:pt x="1008412" y="120224"/>
                </a:lnTo>
                <a:lnTo>
                  <a:pt x="976981" y="102888"/>
                </a:lnTo>
                <a:lnTo>
                  <a:pt x="949791" y="91443"/>
                </a:lnTo>
                <a:lnTo>
                  <a:pt x="908446" y="83938"/>
                </a:lnTo>
                <a:lnTo>
                  <a:pt x="882890" y="79163"/>
                </a:lnTo>
                <a:lnTo>
                  <a:pt x="854681" y="75208"/>
                </a:lnTo>
                <a:lnTo>
                  <a:pt x="822192" y="70543"/>
                </a:lnTo>
                <a:lnTo>
                  <a:pt x="799754" y="68500"/>
                </a:lnTo>
                <a:lnTo>
                  <a:pt x="766654" y="62947"/>
                </a:lnTo>
                <a:lnTo>
                  <a:pt x="737373" y="60878"/>
                </a:lnTo>
                <a:lnTo>
                  <a:pt x="704990" y="59313"/>
                </a:lnTo>
                <a:lnTo>
                  <a:pt x="682577" y="55571"/>
                </a:lnTo>
                <a:lnTo>
                  <a:pt x="657375" y="53273"/>
                </a:lnTo>
                <a:lnTo>
                  <a:pt x="631251" y="51299"/>
                </a:lnTo>
                <a:lnTo>
                  <a:pt x="606941" y="47247"/>
                </a:lnTo>
                <a:lnTo>
                  <a:pt x="566181" y="42776"/>
                </a:lnTo>
                <a:lnTo>
                  <a:pt x="535522" y="36275"/>
                </a:lnTo>
                <a:lnTo>
                  <a:pt x="511621" y="29269"/>
                </a:lnTo>
                <a:lnTo>
                  <a:pt x="481256" y="25817"/>
                </a:lnTo>
                <a:lnTo>
                  <a:pt x="448129" y="20137"/>
                </a:lnTo>
                <a:lnTo>
                  <a:pt x="425541" y="18475"/>
                </a:lnTo>
                <a:lnTo>
                  <a:pt x="402802" y="15196"/>
                </a:lnTo>
                <a:lnTo>
                  <a:pt x="379995" y="11516"/>
                </a:lnTo>
                <a:lnTo>
                  <a:pt x="357159" y="9881"/>
                </a:lnTo>
                <a:lnTo>
                  <a:pt x="334310" y="9154"/>
                </a:lnTo>
                <a:lnTo>
                  <a:pt x="311455" y="7878"/>
                </a:lnTo>
                <a:lnTo>
                  <a:pt x="288597" y="4136"/>
                </a:lnTo>
                <a:lnTo>
                  <a:pt x="265738" y="1838"/>
                </a:lnTo>
                <a:lnTo>
                  <a:pt x="233988" y="544"/>
                </a:lnTo>
                <a:lnTo>
                  <a:pt x="203943" y="161"/>
                </a:lnTo>
                <a:lnTo>
                  <a:pt x="78921" y="0"/>
                </a:lnTo>
                <a:lnTo>
                  <a:pt x="74518" y="952"/>
                </a:lnTo>
                <a:lnTo>
                  <a:pt x="62819" y="5891"/>
                </a:lnTo>
                <a:lnTo>
                  <a:pt x="48663" y="8730"/>
                </a:lnTo>
                <a:lnTo>
                  <a:pt x="41308" y="12770"/>
                </a:lnTo>
                <a:lnTo>
                  <a:pt x="22966" y="28692"/>
                </a:lnTo>
                <a:lnTo>
                  <a:pt x="21023" y="31510"/>
                </a:lnTo>
                <a:lnTo>
                  <a:pt x="17335" y="40028"/>
                </a:lnTo>
                <a:lnTo>
                  <a:pt x="13097" y="45730"/>
                </a:lnTo>
                <a:lnTo>
                  <a:pt x="11586" y="49536"/>
                </a:lnTo>
                <a:lnTo>
                  <a:pt x="9459" y="63995"/>
                </a:lnTo>
                <a:lnTo>
                  <a:pt x="8829" y="80345"/>
                </a:lnTo>
                <a:lnTo>
                  <a:pt x="8681" y="91589"/>
                </a:lnTo>
                <a:lnTo>
                  <a:pt x="6076" y="102936"/>
                </a:lnTo>
                <a:lnTo>
                  <a:pt x="2695" y="114329"/>
                </a:lnTo>
                <a:lnTo>
                  <a:pt x="792" y="131453"/>
                </a:lnTo>
                <a:lnTo>
                  <a:pt x="347" y="142878"/>
                </a:lnTo>
                <a:lnTo>
                  <a:pt x="61" y="171627"/>
                </a:lnTo>
                <a:lnTo>
                  <a:pt x="0" y="207080"/>
                </a:lnTo>
                <a:lnTo>
                  <a:pt x="2535" y="223480"/>
                </a:lnTo>
                <a:lnTo>
                  <a:pt x="5884" y="240294"/>
                </a:lnTo>
                <a:lnTo>
                  <a:pt x="7373" y="257292"/>
                </a:lnTo>
                <a:lnTo>
                  <a:pt x="10574" y="271832"/>
                </a:lnTo>
                <a:lnTo>
                  <a:pt x="14220" y="285596"/>
                </a:lnTo>
                <a:lnTo>
                  <a:pt x="15840" y="301239"/>
                </a:lnTo>
                <a:lnTo>
                  <a:pt x="16560" y="317716"/>
                </a:lnTo>
                <a:lnTo>
                  <a:pt x="17022" y="347027"/>
                </a:lnTo>
                <a:lnTo>
                  <a:pt x="19625" y="359339"/>
                </a:lnTo>
                <a:lnTo>
                  <a:pt x="21653" y="365289"/>
                </a:lnTo>
                <a:lnTo>
                  <a:pt x="22052" y="371161"/>
                </a:lnTo>
                <a:lnTo>
                  <a:pt x="19969" y="388527"/>
                </a:lnTo>
                <a:lnTo>
                  <a:pt x="24292" y="408921"/>
                </a:lnTo>
                <a:lnTo>
                  <a:pt x="24764" y="412632"/>
                </a:lnTo>
                <a:lnTo>
                  <a:pt x="26031" y="416058"/>
                </a:lnTo>
                <a:lnTo>
                  <a:pt x="29980" y="422404"/>
                </a:lnTo>
                <a:lnTo>
                  <a:pt x="39323" y="434240"/>
                </a:lnTo>
                <a:lnTo>
                  <a:pt x="41284" y="440010"/>
                </a:lnTo>
                <a:lnTo>
                  <a:pt x="42389" y="448614"/>
                </a:lnTo>
                <a:lnTo>
                  <a:pt x="43496" y="450523"/>
                </a:lnTo>
                <a:lnTo>
                  <a:pt x="45187" y="451796"/>
                </a:lnTo>
                <a:lnTo>
                  <a:pt x="51426" y="4543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25"/>
          <p:cNvSpPr/>
          <p:nvPr/>
        </p:nvSpPr>
        <p:spPr>
          <a:xfrm>
            <a:off x="1108709" y="2151697"/>
            <a:ext cx="1680211" cy="1645921"/>
          </a:xfrm>
          <a:custGeom>
            <a:avLst/>
            <a:gdLst/>
            <a:ahLst/>
            <a:cxnLst/>
            <a:rect l="0" t="0" r="0" b="0"/>
            <a:pathLst>
              <a:path w="1680211" h="1645921">
                <a:moveTo>
                  <a:pt x="17145" y="0"/>
                </a:moveTo>
                <a:lnTo>
                  <a:pt x="6" y="0"/>
                </a:lnTo>
                <a:lnTo>
                  <a:pt x="0" y="41711"/>
                </a:lnTo>
                <a:lnTo>
                  <a:pt x="953" y="45905"/>
                </a:lnTo>
                <a:lnTo>
                  <a:pt x="5892" y="57311"/>
                </a:lnTo>
                <a:lnTo>
                  <a:pt x="8043" y="77749"/>
                </a:lnTo>
                <a:lnTo>
                  <a:pt x="8220" y="83265"/>
                </a:lnTo>
                <a:lnTo>
                  <a:pt x="10956" y="94474"/>
                </a:lnTo>
                <a:lnTo>
                  <a:pt x="14395" y="106759"/>
                </a:lnTo>
                <a:lnTo>
                  <a:pt x="19524" y="156320"/>
                </a:lnTo>
                <a:lnTo>
                  <a:pt x="23883" y="180620"/>
                </a:lnTo>
                <a:lnTo>
                  <a:pt x="27714" y="205917"/>
                </a:lnTo>
                <a:lnTo>
                  <a:pt x="31368" y="223916"/>
                </a:lnTo>
                <a:lnTo>
                  <a:pt x="33905" y="273139"/>
                </a:lnTo>
                <a:lnTo>
                  <a:pt x="34257" y="333032"/>
                </a:lnTo>
                <a:lnTo>
                  <a:pt x="41128" y="375205"/>
                </a:lnTo>
                <a:lnTo>
                  <a:pt x="49117" y="420225"/>
                </a:lnTo>
                <a:lnTo>
                  <a:pt x="55528" y="465807"/>
                </a:lnTo>
                <a:lnTo>
                  <a:pt x="65967" y="511499"/>
                </a:lnTo>
                <a:lnTo>
                  <a:pt x="77201" y="554674"/>
                </a:lnTo>
                <a:lnTo>
                  <a:pt x="88592" y="595552"/>
                </a:lnTo>
                <a:lnTo>
                  <a:pt x="100967" y="640315"/>
                </a:lnTo>
                <a:lnTo>
                  <a:pt x="120768" y="685847"/>
                </a:lnTo>
                <a:lnTo>
                  <a:pt x="143024" y="731529"/>
                </a:lnTo>
                <a:lnTo>
                  <a:pt x="174010" y="781886"/>
                </a:lnTo>
                <a:lnTo>
                  <a:pt x="201695" y="826171"/>
                </a:lnTo>
                <a:lnTo>
                  <a:pt x="232352" y="871607"/>
                </a:lnTo>
                <a:lnTo>
                  <a:pt x="265925" y="914731"/>
                </a:lnTo>
                <a:lnTo>
                  <a:pt x="325766" y="984498"/>
                </a:lnTo>
                <a:lnTo>
                  <a:pt x="375404" y="1035309"/>
                </a:lnTo>
                <a:lnTo>
                  <a:pt x="420229" y="1075726"/>
                </a:lnTo>
                <a:lnTo>
                  <a:pt x="462209" y="1119445"/>
                </a:lnTo>
                <a:lnTo>
                  <a:pt x="508743" y="1159126"/>
                </a:lnTo>
                <a:lnTo>
                  <a:pt x="558963" y="1198820"/>
                </a:lnTo>
                <a:lnTo>
                  <a:pt x="647794" y="1260080"/>
                </a:lnTo>
                <a:lnTo>
                  <a:pt x="696743" y="1294432"/>
                </a:lnTo>
                <a:lnTo>
                  <a:pt x="737938" y="1320161"/>
                </a:lnTo>
                <a:lnTo>
                  <a:pt x="782846" y="1345881"/>
                </a:lnTo>
                <a:lnTo>
                  <a:pt x="829807" y="1371600"/>
                </a:lnTo>
                <a:lnTo>
                  <a:pt x="873884" y="1394778"/>
                </a:lnTo>
                <a:lnTo>
                  <a:pt x="917106" y="1416250"/>
                </a:lnTo>
                <a:lnTo>
                  <a:pt x="960076" y="1440710"/>
                </a:lnTo>
                <a:lnTo>
                  <a:pt x="1005510" y="1463514"/>
                </a:lnTo>
                <a:lnTo>
                  <a:pt x="1055167" y="1482336"/>
                </a:lnTo>
                <a:lnTo>
                  <a:pt x="1103535" y="1499978"/>
                </a:lnTo>
                <a:lnTo>
                  <a:pt x="1150569" y="1517270"/>
                </a:lnTo>
                <a:lnTo>
                  <a:pt x="1198160" y="1534459"/>
                </a:lnTo>
                <a:lnTo>
                  <a:pt x="1242423" y="1549077"/>
                </a:lnTo>
                <a:lnTo>
                  <a:pt x="1285701" y="1561981"/>
                </a:lnTo>
                <a:lnTo>
                  <a:pt x="1328686" y="1575329"/>
                </a:lnTo>
                <a:lnTo>
                  <a:pt x="1371585" y="1587857"/>
                </a:lnTo>
                <a:lnTo>
                  <a:pt x="1414459" y="1601094"/>
                </a:lnTo>
                <a:lnTo>
                  <a:pt x="1502544" y="1622945"/>
                </a:lnTo>
                <a:lnTo>
                  <a:pt x="1547714" y="1627623"/>
                </a:lnTo>
                <a:lnTo>
                  <a:pt x="1576182" y="1629386"/>
                </a:lnTo>
                <a:lnTo>
                  <a:pt x="1627955" y="1636798"/>
                </a:lnTo>
                <a:lnTo>
                  <a:pt x="1646923" y="1637239"/>
                </a:lnTo>
                <a:lnTo>
                  <a:pt x="1650398" y="1638228"/>
                </a:lnTo>
                <a:lnTo>
                  <a:pt x="1659842" y="1643218"/>
                </a:lnTo>
                <a:lnTo>
                  <a:pt x="1665760" y="1644719"/>
                </a:lnTo>
                <a:lnTo>
                  <a:pt x="1680210" y="16459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26"/>
          <p:cNvSpPr/>
          <p:nvPr/>
        </p:nvSpPr>
        <p:spPr>
          <a:xfrm>
            <a:off x="3037522" y="3506152"/>
            <a:ext cx="342901" cy="282894"/>
          </a:xfrm>
          <a:custGeom>
            <a:avLst/>
            <a:gdLst/>
            <a:ahLst/>
            <a:cxnLst/>
            <a:rect l="0" t="0" r="0" b="0"/>
            <a:pathLst>
              <a:path w="342901" h="282894">
                <a:moveTo>
                  <a:pt x="0" y="0"/>
                </a:moveTo>
                <a:lnTo>
                  <a:pt x="11931" y="0"/>
                </a:lnTo>
                <a:lnTo>
                  <a:pt x="13669" y="952"/>
                </a:lnTo>
                <a:lnTo>
                  <a:pt x="14828" y="2540"/>
                </a:lnTo>
                <a:lnTo>
                  <a:pt x="15600" y="4551"/>
                </a:lnTo>
                <a:lnTo>
                  <a:pt x="17068" y="5892"/>
                </a:lnTo>
                <a:lnTo>
                  <a:pt x="18998" y="6785"/>
                </a:lnTo>
                <a:lnTo>
                  <a:pt x="24390" y="8220"/>
                </a:lnTo>
                <a:lnTo>
                  <a:pt x="29875" y="13019"/>
                </a:lnTo>
                <a:lnTo>
                  <a:pt x="31347" y="15347"/>
                </a:lnTo>
                <a:lnTo>
                  <a:pt x="34370" y="24127"/>
                </a:lnTo>
                <a:lnTo>
                  <a:pt x="36249" y="28467"/>
                </a:lnTo>
                <a:lnTo>
                  <a:pt x="38453" y="33266"/>
                </a:lnTo>
                <a:lnTo>
                  <a:pt x="41828" y="37417"/>
                </a:lnTo>
                <a:lnTo>
                  <a:pt x="50658" y="44570"/>
                </a:lnTo>
                <a:lnTo>
                  <a:pt x="58392" y="50924"/>
                </a:lnTo>
                <a:lnTo>
                  <a:pt x="65004" y="56923"/>
                </a:lnTo>
                <a:lnTo>
                  <a:pt x="71118" y="62764"/>
                </a:lnTo>
                <a:lnTo>
                  <a:pt x="84466" y="75959"/>
                </a:lnTo>
                <a:lnTo>
                  <a:pt x="95008" y="83924"/>
                </a:lnTo>
                <a:lnTo>
                  <a:pt x="100486" y="87382"/>
                </a:lnTo>
                <a:lnTo>
                  <a:pt x="105091" y="91592"/>
                </a:lnTo>
                <a:lnTo>
                  <a:pt x="109113" y="96304"/>
                </a:lnTo>
                <a:lnTo>
                  <a:pt x="112747" y="101350"/>
                </a:lnTo>
                <a:lnTo>
                  <a:pt x="117075" y="106620"/>
                </a:lnTo>
                <a:lnTo>
                  <a:pt x="121865" y="112037"/>
                </a:lnTo>
                <a:lnTo>
                  <a:pt x="126963" y="117554"/>
                </a:lnTo>
                <a:lnTo>
                  <a:pt x="131315" y="123137"/>
                </a:lnTo>
                <a:lnTo>
                  <a:pt x="135168" y="128764"/>
                </a:lnTo>
                <a:lnTo>
                  <a:pt x="138690" y="134420"/>
                </a:lnTo>
                <a:lnTo>
                  <a:pt x="142942" y="140096"/>
                </a:lnTo>
                <a:lnTo>
                  <a:pt x="147682" y="145785"/>
                </a:lnTo>
                <a:lnTo>
                  <a:pt x="152747" y="151482"/>
                </a:lnTo>
                <a:lnTo>
                  <a:pt x="163455" y="162893"/>
                </a:lnTo>
                <a:lnTo>
                  <a:pt x="190433" y="190384"/>
                </a:lnTo>
                <a:lnTo>
                  <a:pt x="195535" y="195503"/>
                </a:lnTo>
                <a:lnTo>
                  <a:pt x="200842" y="199868"/>
                </a:lnTo>
                <a:lnTo>
                  <a:pt x="206285" y="203730"/>
                </a:lnTo>
                <a:lnTo>
                  <a:pt x="211818" y="207258"/>
                </a:lnTo>
                <a:lnTo>
                  <a:pt x="217412" y="211514"/>
                </a:lnTo>
                <a:lnTo>
                  <a:pt x="223046" y="216257"/>
                </a:lnTo>
                <a:lnTo>
                  <a:pt x="228708" y="221324"/>
                </a:lnTo>
                <a:lnTo>
                  <a:pt x="234387" y="225654"/>
                </a:lnTo>
                <a:lnTo>
                  <a:pt x="240078" y="229494"/>
                </a:lnTo>
                <a:lnTo>
                  <a:pt x="250529" y="236300"/>
                </a:lnTo>
                <a:lnTo>
                  <a:pt x="258348" y="242500"/>
                </a:lnTo>
                <a:lnTo>
                  <a:pt x="267539" y="248430"/>
                </a:lnTo>
                <a:lnTo>
                  <a:pt x="277021" y="254241"/>
                </a:lnTo>
                <a:lnTo>
                  <a:pt x="284410" y="259999"/>
                </a:lnTo>
                <a:lnTo>
                  <a:pt x="293410" y="265733"/>
                </a:lnTo>
                <a:lnTo>
                  <a:pt x="302807" y="270503"/>
                </a:lnTo>
                <a:lnTo>
                  <a:pt x="313452" y="274142"/>
                </a:lnTo>
                <a:lnTo>
                  <a:pt x="323947" y="281552"/>
                </a:lnTo>
                <a:lnTo>
                  <a:pt x="327491" y="282297"/>
                </a:lnTo>
                <a:lnTo>
                  <a:pt x="336690" y="282877"/>
                </a:lnTo>
                <a:lnTo>
                  <a:pt x="342900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27"/>
          <p:cNvSpPr/>
          <p:nvPr/>
        </p:nvSpPr>
        <p:spPr>
          <a:xfrm>
            <a:off x="3088957" y="3480435"/>
            <a:ext cx="265748" cy="342901"/>
          </a:xfrm>
          <a:custGeom>
            <a:avLst/>
            <a:gdLst/>
            <a:ahLst/>
            <a:cxnLst/>
            <a:rect l="0" t="0" r="0" b="0"/>
            <a:pathLst>
              <a:path w="265748" h="342901">
                <a:moveTo>
                  <a:pt x="265747" y="0"/>
                </a:moveTo>
                <a:lnTo>
                  <a:pt x="258366" y="0"/>
                </a:lnTo>
                <a:lnTo>
                  <a:pt x="257970" y="952"/>
                </a:lnTo>
                <a:lnTo>
                  <a:pt x="257528" y="4551"/>
                </a:lnTo>
                <a:lnTo>
                  <a:pt x="256458" y="5891"/>
                </a:lnTo>
                <a:lnTo>
                  <a:pt x="254792" y="6785"/>
                </a:lnTo>
                <a:lnTo>
                  <a:pt x="252729" y="7380"/>
                </a:lnTo>
                <a:lnTo>
                  <a:pt x="247896" y="10582"/>
                </a:lnTo>
                <a:lnTo>
                  <a:pt x="245274" y="12770"/>
                </a:lnTo>
                <a:lnTo>
                  <a:pt x="239821" y="20280"/>
                </a:lnTo>
                <a:lnTo>
                  <a:pt x="233270" y="29968"/>
                </a:lnTo>
                <a:lnTo>
                  <a:pt x="228855" y="35219"/>
                </a:lnTo>
                <a:lnTo>
                  <a:pt x="224008" y="40624"/>
                </a:lnTo>
                <a:lnTo>
                  <a:pt x="213541" y="51710"/>
                </a:lnTo>
                <a:lnTo>
                  <a:pt x="208084" y="57333"/>
                </a:lnTo>
                <a:lnTo>
                  <a:pt x="203492" y="63939"/>
                </a:lnTo>
                <a:lnTo>
                  <a:pt x="199479" y="71201"/>
                </a:lnTo>
                <a:lnTo>
                  <a:pt x="195851" y="78900"/>
                </a:lnTo>
                <a:lnTo>
                  <a:pt x="191528" y="85937"/>
                </a:lnTo>
                <a:lnTo>
                  <a:pt x="186740" y="92534"/>
                </a:lnTo>
                <a:lnTo>
                  <a:pt x="181643" y="98837"/>
                </a:lnTo>
                <a:lnTo>
                  <a:pt x="176340" y="105896"/>
                </a:lnTo>
                <a:lnTo>
                  <a:pt x="165369" y="121359"/>
                </a:lnTo>
                <a:lnTo>
                  <a:pt x="120001" y="188647"/>
                </a:lnTo>
                <a:lnTo>
                  <a:pt x="114290" y="197202"/>
                </a:lnTo>
                <a:lnTo>
                  <a:pt x="108579" y="204810"/>
                </a:lnTo>
                <a:lnTo>
                  <a:pt x="102866" y="211788"/>
                </a:lnTo>
                <a:lnTo>
                  <a:pt x="97152" y="218344"/>
                </a:lnTo>
                <a:lnTo>
                  <a:pt x="91438" y="225573"/>
                </a:lnTo>
                <a:lnTo>
                  <a:pt x="85724" y="233249"/>
                </a:lnTo>
                <a:lnTo>
                  <a:pt x="80009" y="241224"/>
                </a:lnTo>
                <a:lnTo>
                  <a:pt x="75247" y="248446"/>
                </a:lnTo>
                <a:lnTo>
                  <a:pt x="71120" y="255166"/>
                </a:lnTo>
                <a:lnTo>
                  <a:pt x="67416" y="261550"/>
                </a:lnTo>
                <a:lnTo>
                  <a:pt x="60760" y="273724"/>
                </a:lnTo>
                <a:lnTo>
                  <a:pt x="57652" y="279638"/>
                </a:lnTo>
                <a:lnTo>
                  <a:pt x="53674" y="285485"/>
                </a:lnTo>
                <a:lnTo>
                  <a:pt x="49118" y="291288"/>
                </a:lnTo>
                <a:lnTo>
                  <a:pt x="44175" y="297062"/>
                </a:lnTo>
                <a:lnTo>
                  <a:pt x="36143" y="306017"/>
                </a:lnTo>
                <a:lnTo>
                  <a:pt x="29399" y="313172"/>
                </a:lnTo>
                <a:lnTo>
                  <a:pt x="14396" y="328460"/>
                </a:lnTo>
                <a:lnTo>
                  <a:pt x="12455" y="331369"/>
                </a:lnTo>
                <a:lnTo>
                  <a:pt x="9084" y="341193"/>
                </a:lnTo>
                <a:lnTo>
                  <a:pt x="7961" y="341762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28"/>
          <p:cNvSpPr/>
          <p:nvPr/>
        </p:nvSpPr>
        <p:spPr>
          <a:xfrm>
            <a:off x="3466548" y="3180397"/>
            <a:ext cx="265348" cy="719975"/>
          </a:xfrm>
          <a:custGeom>
            <a:avLst/>
            <a:gdLst/>
            <a:ahLst/>
            <a:cxnLst/>
            <a:rect l="0" t="0" r="0" b="0"/>
            <a:pathLst>
              <a:path w="265348" h="719975">
                <a:moveTo>
                  <a:pt x="265347" y="0"/>
                </a:moveTo>
                <a:lnTo>
                  <a:pt x="253415" y="11932"/>
                </a:lnTo>
                <a:lnTo>
                  <a:pt x="251677" y="14622"/>
                </a:lnTo>
                <a:lnTo>
                  <a:pt x="249746" y="20151"/>
                </a:lnTo>
                <a:lnTo>
                  <a:pt x="247326" y="22959"/>
                </a:lnTo>
                <a:lnTo>
                  <a:pt x="239558" y="28619"/>
                </a:lnTo>
                <a:lnTo>
                  <a:pt x="232295" y="34310"/>
                </a:lnTo>
                <a:lnTo>
                  <a:pt x="224939" y="40966"/>
                </a:lnTo>
                <a:lnTo>
                  <a:pt x="210088" y="55424"/>
                </a:lnTo>
                <a:lnTo>
                  <a:pt x="199195" y="66225"/>
                </a:lnTo>
                <a:lnTo>
                  <a:pt x="192671" y="71773"/>
                </a:lnTo>
                <a:lnTo>
                  <a:pt x="185463" y="77376"/>
                </a:lnTo>
                <a:lnTo>
                  <a:pt x="177801" y="83016"/>
                </a:lnTo>
                <a:lnTo>
                  <a:pt x="170788" y="89634"/>
                </a:lnTo>
                <a:lnTo>
                  <a:pt x="164207" y="96904"/>
                </a:lnTo>
                <a:lnTo>
                  <a:pt x="157916" y="104608"/>
                </a:lnTo>
                <a:lnTo>
                  <a:pt x="150864" y="111648"/>
                </a:lnTo>
                <a:lnTo>
                  <a:pt x="143304" y="118247"/>
                </a:lnTo>
                <a:lnTo>
                  <a:pt x="135408" y="124552"/>
                </a:lnTo>
                <a:lnTo>
                  <a:pt x="128238" y="131612"/>
                </a:lnTo>
                <a:lnTo>
                  <a:pt x="121553" y="139176"/>
                </a:lnTo>
                <a:lnTo>
                  <a:pt x="115192" y="147077"/>
                </a:lnTo>
                <a:lnTo>
                  <a:pt x="109046" y="155201"/>
                </a:lnTo>
                <a:lnTo>
                  <a:pt x="97137" y="171848"/>
                </a:lnTo>
                <a:lnTo>
                  <a:pt x="79722" y="197285"/>
                </a:lnTo>
                <a:lnTo>
                  <a:pt x="74922" y="205819"/>
                </a:lnTo>
                <a:lnTo>
                  <a:pt x="67048" y="222920"/>
                </a:lnTo>
                <a:lnTo>
                  <a:pt x="62662" y="231481"/>
                </a:lnTo>
                <a:lnTo>
                  <a:pt x="57834" y="240046"/>
                </a:lnTo>
                <a:lnTo>
                  <a:pt x="52710" y="248613"/>
                </a:lnTo>
                <a:lnTo>
                  <a:pt x="41936" y="265752"/>
                </a:lnTo>
                <a:lnTo>
                  <a:pt x="36396" y="274323"/>
                </a:lnTo>
                <a:lnTo>
                  <a:pt x="31750" y="282895"/>
                </a:lnTo>
                <a:lnTo>
                  <a:pt x="24049" y="300039"/>
                </a:lnTo>
                <a:lnTo>
                  <a:pt x="17450" y="314643"/>
                </a:lnTo>
                <a:lnTo>
                  <a:pt x="14358" y="321205"/>
                </a:lnTo>
                <a:lnTo>
                  <a:pt x="10921" y="336115"/>
                </a:lnTo>
                <a:lnTo>
                  <a:pt x="8441" y="352267"/>
                </a:lnTo>
                <a:lnTo>
                  <a:pt x="4164" y="368971"/>
                </a:lnTo>
                <a:lnTo>
                  <a:pt x="1628" y="385920"/>
                </a:lnTo>
                <a:lnTo>
                  <a:pt x="501" y="402025"/>
                </a:lnTo>
                <a:lnTo>
                  <a:pt x="0" y="415533"/>
                </a:lnTo>
                <a:lnTo>
                  <a:pt x="2317" y="430426"/>
                </a:lnTo>
                <a:lnTo>
                  <a:pt x="5570" y="446571"/>
                </a:lnTo>
                <a:lnTo>
                  <a:pt x="7015" y="463271"/>
                </a:lnTo>
                <a:lnTo>
                  <a:pt x="10198" y="480218"/>
                </a:lnTo>
                <a:lnTo>
                  <a:pt x="13835" y="497275"/>
                </a:lnTo>
                <a:lnTo>
                  <a:pt x="15451" y="514382"/>
                </a:lnTo>
                <a:lnTo>
                  <a:pt x="20912" y="535526"/>
                </a:lnTo>
                <a:lnTo>
                  <a:pt x="36861" y="583284"/>
                </a:lnTo>
                <a:lnTo>
                  <a:pt x="42513" y="597692"/>
                </a:lnTo>
                <a:lnTo>
                  <a:pt x="49152" y="610446"/>
                </a:lnTo>
                <a:lnTo>
                  <a:pt x="53589" y="616514"/>
                </a:lnTo>
                <a:lnTo>
                  <a:pt x="58452" y="622464"/>
                </a:lnTo>
                <a:lnTo>
                  <a:pt x="66396" y="634156"/>
                </a:lnTo>
                <a:lnTo>
                  <a:pt x="73101" y="645702"/>
                </a:lnTo>
                <a:lnTo>
                  <a:pt x="79257" y="657184"/>
                </a:lnTo>
                <a:lnTo>
                  <a:pt x="83184" y="661960"/>
                </a:lnTo>
                <a:lnTo>
                  <a:pt x="87707" y="666097"/>
                </a:lnTo>
                <a:lnTo>
                  <a:pt x="92628" y="669807"/>
                </a:lnTo>
                <a:lnTo>
                  <a:pt x="97813" y="673233"/>
                </a:lnTo>
                <a:lnTo>
                  <a:pt x="103175" y="676470"/>
                </a:lnTo>
                <a:lnTo>
                  <a:pt x="108655" y="679580"/>
                </a:lnTo>
                <a:lnTo>
                  <a:pt x="113261" y="683559"/>
                </a:lnTo>
                <a:lnTo>
                  <a:pt x="120918" y="693059"/>
                </a:lnTo>
                <a:lnTo>
                  <a:pt x="124293" y="696354"/>
                </a:lnTo>
                <a:lnTo>
                  <a:pt x="127496" y="698551"/>
                </a:lnTo>
                <a:lnTo>
                  <a:pt x="133595" y="701945"/>
                </a:lnTo>
                <a:lnTo>
                  <a:pt x="139480" y="706628"/>
                </a:lnTo>
                <a:lnTo>
                  <a:pt x="143335" y="708258"/>
                </a:lnTo>
                <a:lnTo>
                  <a:pt x="147811" y="709345"/>
                </a:lnTo>
                <a:lnTo>
                  <a:pt x="152700" y="710069"/>
                </a:lnTo>
                <a:lnTo>
                  <a:pt x="155959" y="711504"/>
                </a:lnTo>
                <a:lnTo>
                  <a:pt x="158131" y="713414"/>
                </a:lnTo>
                <a:lnTo>
                  <a:pt x="159579" y="715639"/>
                </a:lnTo>
                <a:lnTo>
                  <a:pt x="161497" y="717123"/>
                </a:lnTo>
                <a:lnTo>
                  <a:pt x="163729" y="718112"/>
                </a:lnTo>
                <a:lnTo>
                  <a:pt x="169603" y="719699"/>
                </a:lnTo>
                <a:lnTo>
                  <a:pt x="175171" y="719974"/>
                </a:lnTo>
                <a:lnTo>
                  <a:pt x="176655" y="719060"/>
                </a:lnTo>
                <a:lnTo>
                  <a:pt x="177644" y="717499"/>
                </a:lnTo>
                <a:lnTo>
                  <a:pt x="179231" y="712699"/>
                </a:lnTo>
                <a:lnTo>
                  <a:pt x="184057" y="707317"/>
                </a:lnTo>
                <a:lnTo>
                  <a:pt x="184483" y="704907"/>
                </a:lnTo>
                <a:lnTo>
                  <a:pt x="183815" y="702348"/>
                </a:lnTo>
                <a:lnTo>
                  <a:pt x="182417" y="699690"/>
                </a:lnTo>
                <a:lnTo>
                  <a:pt x="180864" y="694196"/>
                </a:lnTo>
                <a:lnTo>
                  <a:pt x="179622" y="6772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29"/>
          <p:cNvSpPr/>
          <p:nvPr/>
        </p:nvSpPr>
        <p:spPr>
          <a:xfrm>
            <a:off x="3706177" y="3420427"/>
            <a:ext cx="240031" cy="308611"/>
          </a:xfrm>
          <a:custGeom>
            <a:avLst/>
            <a:gdLst/>
            <a:ahLst/>
            <a:cxnLst/>
            <a:rect l="0" t="0" r="0" b="0"/>
            <a:pathLst>
              <a:path w="240031" h="30861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20"/>
                </a:lnTo>
                <a:lnTo>
                  <a:pt x="8043" y="13496"/>
                </a:lnTo>
                <a:lnTo>
                  <a:pt x="8219" y="17570"/>
                </a:lnTo>
                <a:lnTo>
                  <a:pt x="9290" y="21238"/>
                </a:lnTo>
                <a:lnTo>
                  <a:pt x="13019" y="27854"/>
                </a:lnTo>
                <a:lnTo>
                  <a:pt x="20473" y="36934"/>
                </a:lnTo>
                <a:lnTo>
                  <a:pt x="25927" y="42768"/>
                </a:lnTo>
                <a:lnTo>
                  <a:pt x="31526" y="49488"/>
                </a:lnTo>
                <a:lnTo>
                  <a:pt x="37189" y="58825"/>
                </a:lnTo>
                <a:lnTo>
                  <a:pt x="40032" y="63982"/>
                </a:lnTo>
                <a:lnTo>
                  <a:pt x="45732" y="74791"/>
                </a:lnTo>
                <a:lnTo>
                  <a:pt x="49538" y="79388"/>
                </a:lnTo>
                <a:lnTo>
                  <a:pt x="53981" y="83406"/>
                </a:lnTo>
                <a:lnTo>
                  <a:pt x="58847" y="87036"/>
                </a:lnTo>
                <a:lnTo>
                  <a:pt x="63044" y="91362"/>
                </a:lnTo>
                <a:lnTo>
                  <a:pt x="66794" y="96150"/>
                </a:lnTo>
                <a:lnTo>
                  <a:pt x="70247" y="101248"/>
                </a:lnTo>
                <a:lnTo>
                  <a:pt x="74454" y="106551"/>
                </a:lnTo>
                <a:lnTo>
                  <a:pt x="79163" y="111992"/>
                </a:lnTo>
                <a:lnTo>
                  <a:pt x="84208" y="117524"/>
                </a:lnTo>
                <a:lnTo>
                  <a:pt x="94894" y="128750"/>
                </a:lnTo>
                <a:lnTo>
                  <a:pt x="100410" y="134411"/>
                </a:lnTo>
                <a:lnTo>
                  <a:pt x="105040" y="140090"/>
                </a:lnTo>
                <a:lnTo>
                  <a:pt x="109079" y="145781"/>
                </a:lnTo>
                <a:lnTo>
                  <a:pt x="112724" y="151480"/>
                </a:lnTo>
                <a:lnTo>
                  <a:pt x="117059" y="157184"/>
                </a:lnTo>
                <a:lnTo>
                  <a:pt x="121855" y="162892"/>
                </a:lnTo>
                <a:lnTo>
                  <a:pt x="126957" y="168602"/>
                </a:lnTo>
                <a:lnTo>
                  <a:pt x="137705" y="180027"/>
                </a:lnTo>
                <a:lnTo>
                  <a:pt x="155577" y="198333"/>
                </a:lnTo>
                <a:lnTo>
                  <a:pt x="162173" y="207528"/>
                </a:lnTo>
                <a:lnTo>
                  <a:pt x="165265" y="212647"/>
                </a:lnTo>
                <a:lnTo>
                  <a:pt x="168279" y="217965"/>
                </a:lnTo>
                <a:lnTo>
                  <a:pt x="174168" y="228953"/>
                </a:lnTo>
                <a:lnTo>
                  <a:pt x="178025" y="234551"/>
                </a:lnTo>
                <a:lnTo>
                  <a:pt x="182500" y="240187"/>
                </a:lnTo>
                <a:lnTo>
                  <a:pt x="187389" y="245849"/>
                </a:lnTo>
                <a:lnTo>
                  <a:pt x="195362" y="254682"/>
                </a:lnTo>
                <a:lnTo>
                  <a:pt x="202080" y="261782"/>
                </a:lnTo>
                <a:lnTo>
                  <a:pt x="208241" y="268112"/>
                </a:lnTo>
                <a:lnTo>
                  <a:pt x="210265" y="271134"/>
                </a:lnTo>
                <a:lnTo>
                  <a:pt x="214065" y="279938"/>
                </a:lnTo>
                <a:lnTo>
                  <a:pt x="219849" y="288579"/>
                </a:lnTo>
                <a:lnTo>
                  <a:pt x="221535" y="294310"/>
                </a:lnTo>
                <a:lnTo>
                  <a:pt x="222938" y="296219"/>
                </a:lnTo>
                <a:lnTo>
                  <a:pt x="224825" y="297492"/>
                </a:lnTo>
                <a:lnTo>
                  <a:pt x="227036" y="298340"/>
                </a:lnTo>
                <a:lnTo>
                  <a:pt x="228509" y="299859"/>
                </a:lnTo>
                <a:lnTo>
                  <a:pt x="229492" y="301823"/>
                </a:lnTo>
                <a:lnTo>
                  <a:pt x="230147" y="304085"/>
                </a:lnTo>
                <a:lnTo>
                  <a:pt x="231536" y="305594"/>
                </a:lnTo>
                <a:lnTo>
                  <a:pt x="233415" y="306599"/>
                </a:lnTo>
                <a:lnTo>
                  <a:pt x="24003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30"/>
          <p:cNvSpPr/>
          <p:nvPr/>
        </p:nvSpPr>
        <p:spPr>
          <a:xfrm>
            <a:off x="3731895" y="3429000"/>
            <a:ext cx="197168" cy="300038"/>
          </a:xfrm>
          <a:custGeom>
            <a:avLst/>
            <a:gdLst/>
            <a:ahLst/>
            <a:cxnLst/>
            <a:rect l="0" t="0" r="0" b="0"/>
            <a:pathLst>
              <a:path w="197168" h="300038">
                <a:moveTo>
                  <a:pt x="197167" y="0"/>
                </a:moveTo>
                <a:lnTo>
                  <a:pt x="188948" y="0"/>
                </a:lnTo>
                <a:lnTo>
                  <a:pt x="184148" y="4550"/>
                </a:lnTo>
                <a:lnTo>
                  <a:pt x="182773" y="7796"/>
                </a:lnTo>
                <a:lnTo>
                  <a:pt x="181245" y="16482"/>
                </a:lnTo>
                <a:lnTo>
                  <a:pt x="178932" y="21465"/>
                </a:lnTo>
                <a:lnTo>
                  <a:pt x="175486" y="26692"/>
                </a:lnTo>
                <a:lnTo>
                  <a:pt x="171283" y="32082"/>
                </a:lnTo>
                <a:lnTo>
                  <a:pt x="167528" y="37581"/>
                </a:lnTo>
                <a:lnTo>
                  <a:pt x="164073" y="43151"/>
                </a:lnTo>
                <a:lnTo>
                  <a:pt x="160817" y="48770"/>
                </a:lnTo>
                <a:lnTo>
                  <a:pt x="152119" y="62633"/>
                </a:lnTo>
                <a:lnTo>
                  <a:pt x="114172" y="120169"/>
                </a:lnTo>
                <a:lnTo>
                  <a:pt x="109451" y="127737"/>
                </a:lnTo>
                <a:lnTo>
                  <a:pt x="105353" y="134688"/>
                </a:lnTo>
                <a:lnTo>
                  <a:pt x="101668" y="141227"/>
                </a:lnTo>
                <a:lnTo>
                  <a:pt x="97306" y="148444"/>
                </a:lnTo>
                <a:lnTo>
                  <a:pt x="87380" y="164082"/>
                </a:lnTo>
                <a:lnTo>
                  <a:pt x="83018" y="172253"/>
                </a:lnTo>
                <a:lnTo>
                  <a:pt x="79158" y="180557"/>
                </a:lnTo>
                <a:lnTo>
                  <a:pt x="75631" y="188952"/>
                </a:lnTo>
                <a:lnTo>
                  <a:pt x="69174" y="203358"/>
                </a:lnTo>
                <a:lnTo>
                  <a:pt x="66118" y="209867"/>
                </a:lnTo>
                <a:lnTo>
                  <a:pt x="62176" y="216111"/>
                </a:lnTo>
                <a:lnTo>
                  <a:pt x="57643" y="222179"/>
                </a:lnTo>
                <a:lnTo>
                  <a:pt x="52716" y="228129"/>
                </a:lnTo>
                <a:lnTo>
                  <a:pt x="48479" y="234001"/>
                </a:lnTo>
                <a:lnTo>
                  <a:pt x="44702" y="239821"/>
                </a:lnTo>
                <a:lnTo>
                  <a:pt x="41230" y="245605"/>
                </a:lnTo>
                <a:lnTo>
                  <a:pt x="37965" y="251367"/>
                </a:lnTo>
                <a:lnTo>
                  <a:pt x="31795" y="262849"/>
                </a:lnTo>
                <a:lnTo>
                  <a:pt x="25879" y="271761"/>
                </a:lnTo>
                <a:lnTo>
                  <a:pt x="22967" y="275472"/>
                </a:lnTo>
                <a:lnTo>
                  <a:pt x="19732" y="282134"/>
                </a:lnTo>
                <a:lnTo>
                  <a:pt x="18869" y="285244"/>
                </a:lnTo>
                <a:lnTo>
                  <a:pt x="15371" y="291240"/>
                </a:lnTo>
                <a:lnTo>
                  <a:pt x="9915" y="298300"/>
                </a:lnTo>
                <a:lnTo>
                  <a:pt x="8515" y="298879"/>
                </a:lnTo>
                <a:lnTo>
                  <a:pt x="2946" y="299694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31"/>
          <p:cNvSpPr/>
          <p:nvPr/>
        </p:nvSpPr>
        <p:spPr>
          <a:xfrm>
            <a:off x="4031932" y="3531870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8572"/>
                </a:moveTo>
                <a:lnTo>
                  <a:pt x="73533" y="8572"/>
                </a:lnTo>
                <a:lnTo>
                  <a:pt x="79502" y="7620"/>
                </a:lnTo>
                <a:lnTo>
                  <a:pt x="85386" y="6032"/>
                </a:lnTo>
                <a:lnTo>
                  <a:pt x="91214" y="4021"/>
                </a:lnTo>
                <a:lnTo>
                  <a:pt x="97004" y="2680"/>
                </a:lnTo>
                <a:lnTo>
                  <a:pt x="102769" y="1787"/>
                </a:lnTo>
                <a:lnTo>
                  <a:pt x="108518" y="1191"/>
                </a:lnTo>
                <a:lnTo>
                  <a:pt x="115208" y="794"/>
                </a:lnTo>
                <a:lnTo>
                  <a:pt x="130261" y="353"/>
                </a:lnTo>
                <a:lnTo>
                  <a:pt x="164886" y="46"/>
                </a:lnTo>
                <a:lnTo>
                  <a:pt x="228486" y="0"/>
                </a:lnTo>
                <a:lnTo>
                  <a:pt x="234239" y="953"/>
                </a:lnTo>
                <a:lnTo>
                  <a:pt x="239979" y="2540"/>
                </a:lnTo>
                <a:lnTo>
                  <a:pt x="245711" y="4550"/>
                </a:lnTo>
                <a:lnTo>
                  <a:pt x="250485" y="5891"/>
                </a:lnTo>
                <a:lnTo>
                  <a:pt x="254620" y="6785"/>
                </a:lnTo>
                <a:lnTo>
                  <a:pt x="258329" y="7381"/>
                </a:lnTo>
                <a:lnTo>
                  <a:pt x="261754" y="7778"/>
                </a:lnTo>
                <a:lnTo>
                  <a:pt x="268100" y="8219"/>
                </a:lnTo>
                <a:lnTo>
                  <a:pt x="271126" y="9289"/>
                </a:lnTo>
                <a:lnTo>
                  <a:pt x="274095" y="10955"/>
                </a:lnTo>
                <a:lnTo>
                  <a:pt x="277028" y="13019"/>
                </a:lnTo>
                <a:lnTo>
                  <a:pt x="279935" y="14394"/>
                </a:lnTo>
                <a:lnTo>
                  <a:pt x="282826" y="15311"/>
                </a:lnTo>
                <a:lnTo>
                  <a:pt x="29146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32"/>
          <p:cNvSpPr/>
          <p:nvPr/>
        </p:nvSpPr>
        <p:spPr>
          <a:xfrm>
            <a:off x="4136025" y="3420427"/>
            <a:ext cx="67358" cy="325756"/>
          </a:xfrm>
          <a:custGeom>
            <a:avLst/>
            <a:gdLst/>
            <a:ahLst/>
            <a:cxnLst/>
            <a:rect l="0" t="0" r="0" b="0"/>
            <a:pathLst>
              <a:path w="67358" h="325756">
                <a:moveTo>
                  <a:pt x="15922" y="0"/>
                </a:moveTo>
                <a:lnTo>
                  <a:pt x="11371" y="0"/>
                </a:lnTo>
                <a:lnTo>
                  <a:pt x="10030" y="952"/>
                </a:lnTo>
                <a:lnTo>
                  <a:pt x="9137" y="2540"/>
                </a:lnTo>
                <a:lnTo>
                  <a:pt x="7703" y="7381"/>
                </a:lnTo>
                <a:lnTo>
                  <a:pt x="6632" y="8731"/>
                </a:lnTo>
                <a:lnTo>
                  <a:pt x="4967" y="10583"/>
                </a:lnTo>
                <a:lnTo>
                  <a:pt x="2903" y="12770"/>
                </a:lnTo>
                <a:lnTo>
                  <a:pt x="1528" y="16134"/>
                </a:lnTo>
                <a:lnTo>
                  <a:pt x="0" y="24951"/>
                </a:lnTo>
                <a:lnTo>
                  <a:pt x="544" y="29969"/>
                </a:lnTo>
                <a:lnTo>
                  <a:pt x="1860" y="35219"/>
                </a:lnTo>
                <a:lnTo>
                  <a:pt x="3690" y="40624"/>
                </a:lnTo>
                <a:lnTo>
                  <a:pt x="4910" y="46133"/>
                </a:lnTo>
                <a:lnTo>
                  <a:pt x="5723" y="51710"/>
                </a:lnTo>
                <a:lnTo>
                  <a:pt x="6265" y="57333"/>
                </a:lnTo>
                <a:lnTo>
                  <a:pt x="7579" y="62987"/>
                </a:lnTo>
                <a:lnTo>
                  <a:pt x="9408" y="68662"/>
                </a:lnTo>
                <a:lnTo>
                  <a:pt x="11579" y="74349"/>
                </a:lnTo>
                <a:lnTo>
                  <a:pt x="13026" y="80046"/>
                </a:lnTo>
                <a:lnTo>
                  <a:pt x="13992" y="85750"/>
                </a:lnTo>
                <a:lnTo>
                  <a:pt x="14635" y="91456"/>
                </a:lnTo>
                <a:lnTo>
                  <a:pt x="16017" y="98119"/>
                </a:lnTo>
                <a:lnTo>
                  <a:pt x="17890" y="105417"/>
                </a:lnTo>
                <a:lnTo>
                  <a:pt x="20091" y="113141"/>
                </a:lnTo>
                <a:lnTo>
                  <a:pt x="25078" y="129342"/>
                </a:lnTo>
                <a:lnTo>
                  <a:pt x="27741" y="137663"/>
                </a:lnTo>
                <a:lnTo>
                  <a:pt x="29516" y="146068"/>
                </a:lnTo>
                <a:lnTo>
                  <a:pt x="30700" y="154529"/>
                </a:lnTo>
                <a:lnTo>
                  <a:pt x="31489" y="163027"/>
                </a:lnTo>
                <a:lnTo>
                  <a:pt x="32968" y="171549"/>
                </a:lnTo>
                <a:lnTo>
                  <a:pt x="34906" y="180089"/>
                </a:lnTo>
                <a:lnTo>
                  <a:pt x="37150" y="188639"/>
                </a:lnTo>
                <a:lnTo>
                  <a:pt x="38647" y="196245"/>
                </a:lnTo>
                <a:lnTo>
                  <a:pt x="39644" y="203220"/>
                </a:lnTo>
                <a:lnTo>
                  <a:pt x="40310" y="209775"/>
                </a:lnTo>
                <a:lnTo>
                  <a:pt x="41706" y="216050"/>
                </a:lnTo>
                <a:lnTo>
                  <a:pt x="43588" y="222139"/>
                </a:lnTo>
                <a:lnTo>
                  <a:pt x="45796" y="228103"/>
                </a:lnTo>
                <a:lnTo>
                  <a:pt x="47268" y="233983"/>
                </a:lnTo>
                <a:lnTo>
                  <a:pt x="48249" y="239809"/>
                </a:lnTo>
                <a:lnTo>
                  <a:pt x="48904" y="245598"/>
                </a:lnTo>
                <a:lnTo>
                  <a:pt x="49340" y="251362"/>
                </a:lnTo>
                <a:lnTo>
                  <a:pt x="49631" y="257110"/>
                </a:lnTo>
                <a:lnTo>
                  <a:pt x="49953" y="268576"/>
                </a:lnTo>
                <a:lnTo>
                  <a:pt x="50097" y="280022"/>
                </a:lnTo>
                <a:lnTo>
                  <a:pt x="51088" y="284789"/>
                </a:lnTo>
                <a:lnTo>
                  <a:pt x="52701" y="288919"/>
                </a:lnTo>
                <a:lnTo>
                  <a:pt x="54729" y="292626"/>
                </a:lnTo>
                <a:lnTo>
                  <a:pt x="56081" y="296049"/>
                </a:lnTo>
                <a:lnTo>
                  <a:pt x="57583" y="302392"/>
                </a:lnTo>
                <a:lnTo>
                  <a:pt x="58936" y="305417"/>
                </a:lnTo>
                <a:lnTo>
                  <a:pt x="60790" y="308387"/>
                </a:lnTo>
                <a:lnTo>
                  <a:pt x="62979" y="311318"/>
                </a:lnTo>
                <a:lnTo>
                  <a:pt x="64438" y="314226"/>
                </a:lnTo>
                <a:lnTo>
                  <a:pt x="66493" y="321916"/>
                </a:lnTo>
                <a:lnTo>
                  <a:pt x="67357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33"/>
          <p:cNvSpPr/>
          <p:nvPr/>
        </p:nvSpPr>
        <p:spPr>
          <a:xfrm>
            <a:off x="4323397" y="3334703"/>
            <a:ext cx="291456" cy="334327"/>
          </a:xfrm>
          <a:custGeom>
            <a:avLst/>
            <a:gdLst/>
            <a:ahLst/>
            <a:cxnLst/>
            <a:rect l="0" t="0" r="0" b="0"/>
            <a:pathLst>
              <a:path w="291456" h="334327">
                <a:moveTo>
                  <a:pt x="0" y="34289"/>
                </a:moveTo>
                <a:lnTo>
                  <a:pt x="50208" y="34289"/>
                </a:lnTo>
                <a:lnTo>
                  <a:pt x="55379" y="33337"/>
                </a:lnTo>
                <a:lnTo>
                  <a:pt x="60732" y="31749"/>
                </a:lnTo>
                <a:lnTo>
                  <a:pt x="66205" y="29738"/>
                </a:lnTo>
                <a:lnTo>
                  <a:pt x="71759" y="28397"/>
                </a:lnTo>
                <a:lnTo>
                  <a:pt x="77367" y="27504"/>
                </a:lnTo>
                <a:lnTo>
                  <a:pt x="83011" y="26908"/>
                </a:lnTo>
                <a:lnTo>
                  <a:pt x="88678" y="25558"/>
                </a:lnTo>
                <a:lnTo>
                  <a:pt x="94361" y="23706"/>
                </a:lnTo>
                <a:lnTo>
                  <a:pt x="100055" y="21519"/>
                </a:lnTo>
                <a:lnTo>
                  <a:pt x="105756" y="20060"/>
                </a:lnTo>
                <a:lnTo>
                  <a:pt x="111461" y="19088"/>
                </a:lnTo>
                <a:lnTo>
                  <a:pt x="117170" y="18440"/>
                </a:lnTo>
                <a:lnTo>
                  <a:pt x="123833" y="17055"/>
                </a:lnTo>
                <a:lnTo>
                  <a:pt x="131133" y="15180"/>
                </a:lnTo>
                <a:lnTo>
                  <a:pt x="138857" y="12977"/>
                </a:lnTo>
                <a:lnTo>
                  <a:pt x="145911" y="11509"/>
                </a:lnTo>
                <a:lnTo>
                  <a:pt x="152519" y="10530"/>
                </a:lnTo>
                <a:lnTo>
                  <a:pt x="158830" y="9877"/>
                </a:lnTo>
                <a:lnTo>
                  <a:pt x="164942" y="8489"/>
                </a:lnTo>
                <a:lnTo>
                  <a:pt x="170921" y="6612"/>
                </a:lnTo>
                <a:lnTo>
                  <a:pt x="176812" y="4408"/>
                </a:lnTo>
                <a:lnTo>
                  <a:pt x="182645" y="2938"/>
                </a:lnTo>
                <a:lnTo>
                  <a:pt x="188438" y="1959"/>
                </a:lnTo>
                <a:lnTo>
                  <a:pt x="194205" y="1305"/>
                </a:lnTo>
                <a:lnTo>
                  <a:pt x="199955" y="870"/>
                </a:lnTo>
                <a:lnTo>
                  <a:pt x="205693" y="580"/>
                </a:lnTo>
                <a:lnTo>
                  <a:pt x="220331" y="171"/>
                </a:lnTo>
                <a:lnTo>
                  <a:pt x="250119" y="9"/>
                </a:lnTo>
                <a:lnTo>
                  <a:pt x="263936" y="0"/>
                </a:lnTo>
                <a:lnTo>
                  <a:pt x="267482" y="2540"/>
                </a:lnTo>
                <a:lnTo>
                  <a:pt x="274834" y="9325"/>
                </a:lnTo>
                <a:lnTo>
                  <a:pt x="281301" y="15599"/>
                </a:lnTo>
                <a:lnTo>
                  <a:pt x="286971" y="25788"/>
                </a:lnTo>
                <a:lnTo>
                  <a:pt x="289468" y="33051"/>
                </a:lnTo>
                <a:lnTo>
                  <a:pt x="290577" y="40406"/>
                </a:lnTo>
                <a:lnTo>
                  <a:pt x="291070" y="50025"/>
                </a:lnTo>
                <a:lnTo>
                  <a:pt x="291290" y="60650"/>
                </a:lnTo>
                <a:lnTo>
                  <a:pt x="291455" y="100049"/>
                </a:lnTo>
                <a:lnTo>
                  <a:pt x="290506" y="105752"/>
                </a:lnTo>
                <a:lnTo>
                  <a:pt x="288921" y="111458"/>
                </a:lnTo>
                <a:lnTo>
                  <a:pt x="286911" y="117168"/>
                </a:lnTo>
                <a:lnTo>
                  <a:pt x="285572" y="123832"/>
                </a:lnTo>
                <a:lnTo>
                  <a:pt x="284679" y="131131"/>
                </a:lnTo>
                <a:lnTo>
                  <a:pt x="284083" y="138856"/>
                </a:lnTo>
                <a:lnTo>
                  <a:pt x="282734" y="146863"/>
                </a:lnTo>
                <a:lnTo>
                  <a:pt x="280882" y="155058"/>
                </a:lnTo>
                <a:lnTo>
                  <a:pt x="278694" y="163379"/>
                </a:lnTo>
                <a:lnTo>
                  <a:pt x="277236" y="170832"/>
                </a:lnTo>
                <a:lnTo>
                  <a:pt x="276264" y="177705"/>
                </a:lnTo>
                <a:lnTo>
                  <a:pt x="275616" y="184192"/>
                </a:lnTo>
                <a:lnTo>
                  <a:pt x="274232" y="191374"/>
                </a:lnTo>
                <a:lnTo>
                  <a:pt x="272356" y="199020"/>
                </a:lnTo>
                <a:lnTo>
                  <a:pt x="270154" y="206975"/>
                </a:lnTo>
                <a:lnTo>
                  <a:pt x="268685" y="214183"/>
                </a:lnTo>
                <a:lnTo>
                  <a:pt x="267706" y="220893"/>
                </a:lnTo>
                <a:lnTo>
                  <a:pt x="267053" y="227272"/>
                </a:lnTo>
                <a:lnTo>
                  <a:pt x="266618" y="233429"/>
                </a:lnTo>
                <a:lnTo>
                  <a:pt x="266328" y="239439"/>
                </a:lnTo>
                <a:lnTo>
                  <a:pt x="266005" y="251197"/>
                </a:lnTo>
                <a:lnTo>
                  <a:pt x="265754" y="296043"/>
                </a:lnTo>
                <a:lnTo>
                  <a:pt x="265748" y="329799"/>
                </a:lnTo>
                <a:lnTo>
                  <a:pt x="266700" y="331308"/>
                </a:lnTo>
                <a:lnTo>
                  <a:pt x="268288" y="332315"/>
                </a:lnTo>
                <a:lnTo>
                  <a:pt x="274320" y="3343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34"/>
          <p:cNvSpPr/>
          <p:nvPr/>
        </p:nvSpPr>
        <p:spPr>
          <a:xfrm>
            <a:off x="4700587" y="3223260"/>
            <a:ext cx="205694" cy="642938"/>
          </a:xfrm>
          <a:custGeom>
            <a:avLst/>
            <a:gdLst/>
            <a:ahLst/>
            <a:cxnLst/>
            <a:rect l="0" t="0" r="0" b="0"/>
            <a:pathLst>
              <a:path w="205694" h="642938">
                <a:moveTo>
                  <a:pt x="0" y="0"/>
                </a:moveTo>
                <a:lnTo>
                  <a:pt x="12770" y="0"/>
                </a:lnTo>
                <a:lnTo>
                  <a:pt x="16134" y="952"/>
                </a:lnTo>
                <a:lnTo>
                  <a:pt x="20281" y="2540"/>
                </a:lnTo>
                <a:lnTo>
                  <a:pt x="24950" y="4551"/>
                </a:lnTo>
                <a:lnTo>
                  <a:pt x="29016" y="6844"/>
                </a:lnTo>
                <a:lnTo>
                  <a:pt x="32679" y="9325"/>
                </a:lnTo>
                <a:lnTo>
                  <a:pt x="36074" y="11931"/>
                </a:lnTo>
                <a:lnTo>
                  <a:pt x="42385" y="17368"/>
                </a:lnTo>
                <a:lnTo>
                  <a:pt x="45401" y="20151"/>
                </a:lnTo>
                <a:lnTo>
                  <a:pt x="49318" y="22959"/>
                </a:lnTo>
                <a:lnTo>
                  <a:pt x="53834" y="25783"/>
                </a:lnTo>
                <a:lnTo>
                  <a:pt x="58749" y="28619"/>
                </a:lnTo>
                <a:lnTo>
                  <a:pt x="63931" y="32414"/>
                </a:lnTo>
                <a:lnTo>
                  <a:pt x="69290" y="36849"/>
                </a:lnTo>
                <a:lnTo>
                  <a:pt x="79373" y="45905"/>
                </a:lnTo>
                <a:lnTo>
                  <a:pt x="87029" y="53104"/>
                </a:lnTo>
                <a:lnTo>
                  <a:pt x="134411" y="100130"/>
                </a:lnTo>
                <a:lnTo>
                  <a:pt x="140090" y="106758"/>
                </a:lnTo>
                <a:lnTo>
                  <a:pt x="145781" y="114034"/>
                </a:lnTo>
                <a:lnTo>
                  <a:pt x="151480" y="121743"/>
                </a:lnTo>
                <a:lnTo>
                  <a:pt x="156232" y="129739"/>
                </a:lnTo>
                <a:lnTo>
                  <a:pt x="160352" y="137928"/>
                </a:lnTo>
                <a:lnTo>
                  <a:pt x="164051" y="146244"/>
                </a:lnTo>
                <a:lnTo>
                  <a:pt x="168423" y="154646"/>
                </a:lnTo>
                <a:lnTo>
                  <a:pt x="173241" y="163105"/>
                </a:lnTo>
                <a:lnTo>
                  <a:pt x="178359" y="171601"/>
                </a:lnTo>
                <a:lnTo>
                  <a:pt x="182724" y="180123"/>
                </a:lnTo>
                <a:lnTo>
                  <a:pt x="186586" y="188662"/>
                </a:lnTo>
                <a:lnTo>
                  <a:pt x="190113" y="197212"/>
                </a:lnTo>
                <a:lnTo>
                  <a:pt x="193417" y="206722"/>
                </a:lnTo>
                <a:lnTo>
                  <a:pt x="196572" y="216872"/>
                </a:lnTo>
                <a:lnTo>
                  <a:pt x="199628" y="227449"/>
                </a:lnTo>
                <a:lnTo>
                  <a:pt x="203024" y="246821"/>
                </a:lnTo>
                <a:lnTo>
                  <a:pt x="204533" y="265908"/>
                </a:lnTo>
                <a:lnTo>
                  <a:pt x="205204" y="287091"/>
                </a:lnTo>
                <a:lnTo>
                  <a:pt x="205669" y="343076"/>
                </a:lnTo>
                <a:lnTo>
                  <a:pt x="205693" y="354447"/>
                </a:lnTo>
                <a:lnTo>
                  <a:pt x="204756" y="365838"/>
                </a:lnTo>
                <a:lnTo>
                  <a:pt x="203179" y="377242"/>
                </a:lnTo>
                <a:lnTo>
                  <a:pt x="201175" y="388654"/>
                </a:lnTo>
                <a:lnTo>
                  <a:pt x="198887" y="400073"/>
                </a:lnTo>
                <a:lnTo>
                  <a:pt x="193804" y="422920"/>
                </a:lnTo>
                <a:lnTo>
                  <a:pt x="191115" y="433394"/>
                </a:lnTo>
                <a:lnTo>
                  <a:pt x="179956" y="473276"/>
                </a:lnTo>
                <a:lnTo>
                  <a:pt x="165726" y="527920"/>
                </a:lnTo>
                <a:lnTo>
                  <a:pt x="160017" y="547051"/>
                </a:lnTo>
                <a:lnTo>
                  <a:pt x="154303" y="562539"/>
                </a:lnTo>
                <a:lnTo>
                  <a:pt x="148589" y="576724"/>
                </a:lnTo>
                <a:lnTo>
                  <a:pt x="142875" y="592554"/>
                </a:lnTo>
                <a:lnTo>
                  <a:pt x="137160" y="604035"/>
                </a:lnTo>
                <a:lnTo>
                  <a:pt x="131445" y="613265"/>
                </a:lnTo>
                <a:lnTo>
                  <a:pt x="125730" y="623717"/>
                </a:lnTo>
                <a:lnTo>
                  <a:pt x="122555" y="632172"/>
                </a:lnTo>
                <a:lnTo>
                  <a:pt x="120164" y="642307"/>
                </a:lnTo>
                <a:lnTo>
                  <a:pt x="117541" y="642657"/>
                </a:lnTo>
                <a:lnTo>
                  <a:pt x="111442" y="6429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35"/>
          <p:cNvSpPr/>
          <p:nvPr/>
        </p:nvSpPr>
        <p:spPr>
          <a:xfrm>
            <a:off x="5077777" y="3531879"/>
            <a:ext cx="197169" cy="8564"/>
          </a:xfrm>
          <a:custGeom>
            <a:avLst/>
            <a:gdLst/>
            <a:ahLst/>
            <a:cxnLst/>
            <a:rect l="0" t="0" r="0" b="0"/>
            <a:pathLst>
              <a:path w="197169" h="8564">
                <a:moveTo>
                  <a:pt x="0" y="8563"/>
                </a:moveTo>
                <a:lnTo>
                  <a:pt x="100026" y="8563"/>
                </a:lnTo>
                <a:lnTo>
                  <a:pt x="105736" y="7611"/>
                </a:lnTo>
                <a:lnTo>
                  <a:pt x="111448" y="6023"/>
                </a:lnTo>
                <a:lnTo>
                  <a:pt x="117161" y="4012"/>
                </a:lnTo>
                <a:lnTo>
                  <a:pt x="122876" y="2671"/>
                </a:lnTo>
                <a:lnTo>
                  <a:pt x="128590" y="1778"/>
                </a:lnTo>
                <a:lnTo>
                  <a:pt x="134304" y="1182"/>
                </a:lnTo>
                <a:lnTo>
                  <a:pt x="139066" y="785"/>
                </a:lnTo>
                <a:lnTo>
                  <a:pt x="143193" y="520"/>
                </a:lnTo>
                <a:lnTo>
                  <a:pt x="146897" y="344"/>
                </a:lnTo>
                <a:lnTo>
                  <a:pt x="156093" y="148"/>
                </a:lnTo>
                <a:lnTo>
                  <a:pt x="182483" y="0"/>
                </a:lnTo>
                <a:lnTo>
                  <a:pt x="185473" y="949"/>
                </a:lnTo>
                <a:lnTo>
                  <a:pt x="188418" y="2535"/>
                </a:lnTo>
                <a:lnTo>
                  <a:pt x="197168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36"/>
          <p:cNvSpPr/>
          <p:nvPr/>
        </p:nvSpPr>
        <p:spPr>
          <a:xfrm>
            <a:off x="5094922" y="3609022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8573"/>
                </a:moveTo>
                <a:lnTo>
                  <a:pt x="67044" y="8573"/>
                </a:lnTo>
                <a:lnTo>
                  <a:pt x="72318" y="7620"/>
                </a:lnTo>
                <a:lnTo>
                  <a:pt x="77740" y="6032"/>
                </a:lnTo>
                <a:lnTo>
                  <a:pt x="83259" y="4022"/>
                </a:lnTo>
                <a:lnTo>
                  <a:pt x="88843" y="2681"/>
                </a:lnTo>
                <a:lnTo>
                  <a:pt x="94472" y="1787"/>
                </a:lnTo>
                <a:lnTo>
                  <a:pt x="100128" y="1192"/>
                </a:lnTo>
                <a:lnTo>
                  <a:pt x="105805" y="795"/>
                </a:lnTo>
                <a:lnTo>
                  <a:pt x="111494" y="530"/>
                </a:lnTo>
                <a:lnTo>
                  <a:pt x="122895" y="235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37"/>
          <p:cNvSpPr/>
          <p:nvPr/>
        </p:nvSpPr>
        <p:spPr>
          <a:xfrm>
            <a:off x="5437962" y="3369100"/>
            <a:ext cx="325148" cy="359819"/>
          </a:xfrm>
          <a:custGeom>
            <a:avLst/>
            <a:gdLst/>
            <a:ahLst/>
            <a:cxnLst/>
            <a:rect l="0" t="0" r="0" b="0"/>
            <a:pathLst>
              <a:path w="325148" h="359819">
                <a:moveTo>
                  <a:pt x="145592" y="17037"/>
                </a:moveTo>
                <a:lnTo>
                  <a:pt x="145592" y="9656"/>
                </a:lnTo>
                <a:lnTo>
                  <a:pt x="144640" y="9259"/>
                </a:lnTo>
                <a:lnTo>
                  <a:pt x="141042" y="8817"/>
                </a:lnTo>
                <a:lnTo>
                  <a:pt x="139701" y="7748"/>
                </a:lnTo>
                <a:lnTo>
                  <a:pt x="138807" y="6081"/>
                </a:lnTo>
                <a:lnTo>
                  <a:pt x="138211" y="4018"/>
                </a:lnTo>
                <a:lnTo>
                  <a:pt x="136862" y="2643"/>
                </a:lnTo>
                <a:lnTo>
                  <a:pt x="135010" y="1726"/>
                </a:lnTo>
                <a:lnTo>
                  <a:pt x="129744" y="254"/>
                </a:lnTo>
                <a:lnTo>
                  <a:pt x="124281" y="0"/>
                </a:lnTo>
                <a:lnTo>
                  <a:pt x="121860" y="916"/>
                </a:lnTo>
                <a:lnTo>
                  <a:pt x="116629" y="4475"/>
                </a:lnTo>
                <a:lnTo>
                  <a:pt x="108330" y="11833"/>
                </a:lnTo>
                <a:lnTo>
                  <a:pt x="99839" y="20046"/>
                </a:lnTo>
                <a:lnTo>
                  <a:pt x="86739" y="33063"/>
                </a:lnTo>
                <a:lnTo>
                  <a:pt x="78796" y="43527"/>
                </a:lnTo>
                <a:lnTo>
                  <a:pt x="75344" y="48985"/>
                </a:lnTo>
                <a:lnTo>
                  <a:pt x="66428" y="57588"/>
                </a:lnTo>
                <a:lnTo>
                  <a:pt x="61384" y="61216"/>
                </a:lnTo>
                <a:lnTo>
                  <a:pt x="53239" y="70328"/>
                </a:lnTo>
                <a:lnTo>
                  <a:pt x="49734" y="75424"/>
                </a:lnTo>
                <a:lnTo>
                  <a:pt x="46444" y="81679"/>
                </a:lnTo>
                <a:lnTo>
                  <a:pt x="43299" y="88707"/>
                </a:lnTo>
                <a:lnTo>
                  <a:pt x="40249" y="96250"/>
                </a:lnTo>
                <a:lnTo>
                  <a:pt x="37264" y="103183"/>
                </a:lnTo>
                <a:lnTo>
                  <a:pt x="31406" y="115967"/>
                </a:lnTo>
                <a:lnTo>
                  <a:pt x="22754" y="133874"/>
                </a:lnTo>
                <a:lnTo>
                  <a:pt x="20838" y="140648"/>
                </a:lnTo>
                <a:lnTo>
                  <a:pt x="19560" y="148022"/>
                </a:lnTo>
                <a:lnTo>
                  <a:pt x="18709" y="155795"/>
                </a:lnTo>
                <a:lnTo>
                  <a:pt x="17188" y="162883"/>
                </a:lnTo>
                <a:lnTo>
                  <a:pt x="15222" y="169512"/>
                </a:lnTo>
                <a:lnTo>
                  <a:pt x="7905" y="190485"/>
                </a:lnTo>
                <a:lnTo>
                  <a:pt x="5223" y="198392"/>
                </a:lnTo>
                <a:lnTo>
                  <a:pt x="3435" y="205568"/>
                </a:lnTo>
                <a:lnTo>
                  <a:pt x="2244" y="212256"/>
                </a:lnTo>
                <a:lnTo>
                  <a:pt x="1449" y="218621"/>
                </a:lnTo>
                <a:lnTo>
                  <a:pt x="919" y="225721"/>
                </a:lnTo>
                <a:lnTo>
                  <a:pt x="566" y="233313"/>
                </a:lnTo>
                <a:lnTo>
                  <a:pt x="69" y="255109"/>
                </a:lnTo>
                <a:lnTo>
                  <a:pt x="0" y="261476"/>
                </a:lnTo>
                <a:lnTo>
                  <a:pt x="906" y="267627"/>
                </a:lnTo>
                <a:lnTo>
                  <a:pt x="2462" y="273632"/>
                </a:lnTo>
                <a:lnTo>
                  <a:pt x="4452" y="279540"/>
                </a:lnTo>
                <a:lnTo>
                  <a:pt x="6732" y="285384"/>
                </a:lnTo>
                <a:lnTo>
                  <a:pt x="9204" y="291185"/>
                </a:lnTo>
                <a:lnTo>
                  <a:pt x="14490" y="301758"/>
                </a:lnTo>
                <a:lnTo>
                  <a:pt x="20014" y="309632"/>
                </a:lnTo>
                <a:lnTo>
                  <a:pt x="25645" y="318847"/>
                </a:lnTo>
                <a:lnTo>
                  <a:pt x="28480" y="323971"/>
                </a:lnTo>
                <a:lnTo>
                  <a:pt x="36710" y="332205"/>
                </a:lnTo>
                <a:lnTo>
                  <a:pt x="46718" y="339039"/>
                </a:lnTo>
                <a:lnTo>
                  <a:pt x="52054" y="342195"/>
                </a:lnTo>
                <a:lnTo>
                  <a:pt x="62110" y="347289"/>
                </a:lnTo>
                <a:lnTo>
                  <a:pt x="69754" y="349554"/>
                </a:lnTo>
                <a:lnTo>
                  <a:pt x="78867" y="353099"/>
                </a:lnTo>
                <a:lnTo>
                  <a:pt x="83964" y="355379"/>
                </a:lnTo>
                <a:lnTo>
                  <a:pt x="89266" y="356898"/>
                </a:lnTo>
                <a:lnTo>
                  <a:pt x="94707" y="357911"/>
                </a:lnTo>
                <a:lnTo>
                  <a:pt x="100239" y="358586"/>
                </a:lnTo>
                <a:lnTo>
                  <a:pt x="105832" y="359037"/>
                </a:lnTo>
                <a:lnTo>
                  <a:pt x="111465" y="359337"/>
                </a:lnTo>
                <a:lnTo>
                  <a:pt x="117126" y="359537"/>
                </a:lnTo>
                <a:lnTo>
                  <a:pt x="138746" y="359818"/>
                </a:lnTo>
                <a:lnTo>
                  <a:pt x="144838" y="358906"/>
                </a:lnTo>
                <a:lnTo>
                  <a:pt x="154147" y="355351"/>
                </a:lnTo>
                <a:lnTo>
                  <a:pt x="159868" y="354022"/>
                </a:lnTo>
                <a:lnTo>
                  <a:pt x="166540" y="353137"/>
                </a:lnTo>
                <a:lnTo>
                  <a:pt x="173845" y="352546"/>
                </a:lnTo>
                <a:lnTo>
                  <a:pt x="180620" y="351200"/>
                </a:lnTo>
                <a:lnTo>
                  <a:pt x="187042" y="349350"/>
                </a:lnTo>
                <a:lnTo>
                  <a:pt x="193228" y="347164"/>
                </a:lnTo>
                <a:lnTo>
                  <a:pt x="199257" y="345706"/>
                </a:lnTo>
                <a:lnTo>
                  <a:pt x="205181" y="344735"/>
                </a:lnTo>
                <a:lnTo>
                  <a:pt x="211036" y="344087"/>
                </a:lnTo>
                <a:lnTo>
                  <a:pt x="216844" y="342703"/>
                </a:lnTo>
                <a:lnTo>
                  <a:pt x="222621" y="340828"/>
                </a:lnTo>
                <a:lnTo>
                  <a:pt x="228378" y="338625"/>
                </a:lnTo>
                <a:lnTo>
                  <a:pt x="234120" y="335252"/>
                </a:lnTo>
                <a:lnTo>
                  <a:pt x="239853" y="331098"/>
                </a:lnTo>
                <a:lnTo>
                  <a:pt x="245581" y="326423"/>
                </a:lnTo>
                <a:lnTo>
                  <a:pt x="254484" y="318690"/>
                </a:lnTo>
                <a:lnTo>
                  <a:pt x="262569" y="312077"/>
                </a:lnTo>
                <a:lnTo>
                  <a:pt x="272512" y="305964"/>
                </a:lnTo>
                <a:lnTo>
                  <a:pt x="280741" y="297532"/>
                </a:lnTo>
                <a:lnTo>
                  <a:pt x="287573" y="288386"/>
                </a:lnTo>
                <a:lnTo>
                  <a:pt x="293785" y="281146"/>
                </a:lnTo>
                <a:lnTo>
                  <a:pt x="295823" y="276930"/>
                </a:lnTo>
                <a:lnTo>
                  <a:pt x="299643" y="261894"/>
                </a:lnTo>
                <a:lnTo>
                  <a:pt x="303912" y="250957"/>
                </a:lnTo>
                <a:lnTo>
                  <a:pt x="306444" y="239747"/>
                </a:lnTo>
                <a:lnTo>
                  <a:pt x="307119" y="234090"/>
                </a:lnTo>
                <a:lnTo>
                  <a:pt x="308522" y="228414"/>
                </a:lnTo>
                <a:lnTo>
                  <a:pt x="310409" y="222725"/>
                </a:lnTo>
                <a:lnTo>
                  <a:pt x="312621" y="217028"/>
                </a:lnTo>
                <a:lnTo>
                  <a:pt x="315048" y="211324"/>
                </a:lnTo>
                <a:lnTo>
                  <a:pt x="320283" y="199907"/>
                </a:lnTo>
                <a:lnTo>
                  <a:pt x="322061" y="194195"/>
                </a:lnTo>
                <a:lnTo>
                  <a:pt x="323245" y="188483"/>
                </a:lnTo>
                <a:lnTo>
                  <a:pt x="324035" y="182769"/>
                </a:lnTo>
                <a:lnTo>
                  <a:pt x="324562" y="177055"/>
                </a:lnTo>
                <a:lnTo>
                  <a:pt x="324913" y="171341"/>
                </a:lnTo>
                <a:lnTo>
                  <a:pt x="325147" y="165626"/>
                </a:lnTo>
                <a:lnTo>
                  <a:pt x="324351" y="160864"/>
                </a:lnTo>
                <a:lnTo>
                  <a:pt x="320926" y="153033"/>
                </a:lnTo>
                <a:lnTo>
                  <a:pt x="318768" y="143837"/>
                </a:lnTo>
                <a:lnTo>
                  <a:pt x="316857" y="133400"/>
                </a:lnTo>
                <a:lnTo>
                  <a:pt x="312833" y="122412"/>
                </a:lnTo>
                <a:lnTo>
                  <a:pt x="307869" y="111178"/>
                </a:lnTo>
                <a:lnTo>
                  <a:pt x="305212" y="105515"/>
                </a:lnTo>
                <a:lnTo>
                  <a:pt x="303440" y="99835"/>
                </a:lnTo>
                <a:lnTo>
                  <a:pt x="302259" y="94143"/>
                </a:lnTo>
                <a:lnTo>
                  <a:pt x="301472" y="88443"/>
                </a:lnTo>
                <a:lnTo>
                  <a:pt x="298057" y="79571"/>
                </a:lnTo>
                <a:lnTo>
                  <a:pt x="292412" y="71500"/>
                </a:lnTo>
                <a:lnTo>
                  <a:pt x="283553" y="61563"/>
                </a:lnTo>
                <a:lnTo>
                  <a:pt x="278524" y="57199"/>
                </a:lnTo>
                <a:lnTo>
                  <a:pt x="273266" y="53336"/>
                </a:lnTo>
                <a:lnTo>
                  <a:pt x="267856" y="49809"/>
                </a:lnTo>
                <a:lnTo>
                  <a:pt x="262343" y="46505"/>
                </a:lnTo>
                <a:lnTo>
                  <a:pt x="256764" y="43350"/>
                </a:lnTo>
                <a:lnTo>
                  <a:pt x="245485" y="37304"/>
                </a:lnTo>
                <a:lnTo>
                  <a:pt x="234122" y="31442"/>
                </a:lnTo>
                <a:lnTo>
                  <a:pt x="225261" y="25662"/>
                </a:lnTo>
                <a:lnTo>
                  <a:pt x="221565" y="22787"/>
                </a:lnTo>
                <a:lnTo>
                  <a:pt x="217196" y="20870"/>
                </a:lnTo>
                <a:lnTo>
                  <a:pt x="207261" y="18741"/>
                </a:lnTo>
                <a:lnTo>
                  <a:pt x="200993" y="17220"/>
                </a:lnTo>
                <a:lnTo>
                  <a:pt x="193956" y="15254"/>
                </a:lnTo>
                <a:lnTo>
                  <a:pt x="186408" y="12991"/>
                </a:lnTo>
                <a:lnTo>
                  <a:pt x="179470" y="11482"/>
                </a:lnTo>
                <a:lnTo>
                  <a:pt x="172940" y="10477"/>
                </a:lnTo>
                <a:lnTo>
                  <a:pt x="166681" y="9806"/>
                </a:lnTo>
                <a:lnTo>
                  <a:pt x="160604" y="9359"/>
                </a:lnTo>
                <a:lnTo>
                  <a:pt x="154648" y="9061"/>
                </a:lnTo>
                <a:lnTo>
                  <a:pt x="142950" y="8730"/>
                </a:lnTo>
                <a:lnTo>
                  <a:pt x="102743" y="8480"/>
                </a:lnTo>
                <a:lnTo>
                  <a:pt x="68440" y="8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38"/>
          <p:cNvSpPr/>
          <p:nvPr/>
        </p:nvSpPr>
        <p:spPr>
          <a:xfrm>
            <a:off x="2514600" y="4152724"/>
            <a:ext cx="162878" cy="279256"/>
          </a:xfrm>
          <a:custGeom>
            <a:avLst/>
            <a:gdLst/>
            <a:ahLst/>
            <a:cxnLst/>
            <a:rect l="0" t="0" r="0" b="0"/>
            <a:pathLst>
              <a:path w="162878" h="279256">
                <a:moveTo>
                  <a:pt x="0" y="4938"/>
                </a:moveTo>
                <a:lnTo>
                  <a:pt x="0" y="0"/>
                </a:lnTo>
                <a:lnTo>
                  <a:pt x="0" y="4100"/>
                </a:lnTo>
                <a:lnTo>
                  <a:pt x="952" y="4379"/>
                </a:lnTo>
                <a:lnTo>
                  <a:pt x="4550" y="4690"/>
                </a:lnTo>
                <a:lnTo>
                  <a:pt x="9325" y="4828"/>
                </a:lnTo>
                <a:lnTo>
                  <a:pt x="11931" y="4865"/>
                </a:lnTo>
                <a:lnTo>
                  <a:pt x="13669" y="5842"/>
                </a:lnTo>
                <a:lnTo>
                  <a:pt x="14828" y="7445"/>
                </a:lnTo>
                <a:lnTo>
                  <a:pt x="15600" y="9467"/>
                </a:lnTo>
                <a:lnTo>
                  <a:pt x="18998" y="14254"/>
                </a:lnTo>
                <a:lnTo>
                  <a:pt x="23683" y="19556"/>
                </a:lnTo>
                <a:lnTo>
                  <a:pt x="28941" y="25087"/>
                </a:lnTo>
                <a:lnTo>
                  <a:pt x="37256" y="33556"/>
                </a:lnTo>
                <a:lnTo>
                  <a:pt x="39124" y="36400"/>
                </a:lnTo>
                <a:lnTo>
                  <a:pt x="41201" y="42099"/>
                </a:lnTo>
                <a:lnTo>
                  <a:pt x="43660" y="44952"/>
                </a:lnTo>
                <a:lnTo>
                  <a:pt x="47204" y="47806"/>
                </a:lnTo>
                <a:lnTo>
                  <a:pt x="51472" y="50662"/>
                </a:lnTo>
                <a:lnTo>
                  <a:pt x="55269" y="54471"/>
                </a:lnTo>
                <a:lnTo>
                  <a:pt x="58753" y="58915"/>
                </a:lnTo>
                <a:lnTo>
                  <a:pt x="62029" y="63782"/>
                </a:lnTo>
                <a:lnTo>
                  <a:pt x="65165" y="67980"/>
                </a:lnTo>
                <a:lnTo>
                  <a:pt x="68208" y="71731"/>
                </a:lnTo>
                <a:lnTo>
                  <a:pt x="71189" y="75184"/>
                </a:lnTo>
                <a:lnTo>
                  <a:pt x="74129" y="79392"/>
                </a:lnTo>
                <a:lnTo>
                  <a:pt x="77042" y="84101"/>
                </a:lnTo>
                <a:lnTo>
                  <a:pt x="79936" y="89146"/>
                </a:lnTo>
                <a:lnTo>
                  <a:pt x="82818" y="95367"/>
                </a:lnTo>
                <a:lnTo>
                  <a:pt x="85692" y="102371"/>
                </a:lnTo>
                <a:lnTo>
                  <a:pt x="88560" y="109899"/>
                </a:lnTo>
                <a:lnTo>
                  <a:pt x="91425" y="115869"/>
                </a:lnTo>
                <a:lnTo>
                  <a:pt x="94287" y="120802"/>
                </a:lnTo>
                <a:lnTo>
                  <a:pt x="97148" y="125043"/>
                </a:lnTo>
                <a:lnTo>
                  <a:pt x="100008" y="130728"/>
                </a:lnTo>
                <a:lnTo>
                  <a:pt x="102866" y="137376"/>
                </a:lnTo>
                <a:lnTo>
                  <a:pt x="105725" y="144665"/>
                </a:lnTo>
                <a:lnTo>
                  <a:pt x="109536" y="151429"/>
                </a:lnTo>
                <a:lnTo>
                  <a:pt x="113981" y="157844"/>
                </a:lnTo>
                <a:lnTo>
                  <a:pt x="118850" y="164025"/>
                </a:lnTo>
                <a:lnTo>
                  <a:pt x="122096" y="170051"/>
                </a:lnTo>
                <a:lnTo>
                  <a:pt x="124259" y="175973"/>
                </a:lnTo>
                <a:lnTo>
                  <a:pt x="125702" y="181827"/>
                </a:lnTo>
                <a:lnTo>
                  <a:pt x="127616" y="187634"/>
                </a:lnTo>
                <a:lnTo>
                  <a:pt x="129845" y="193410"/>
                </a:lnTo>
                <a:lnTo>
                  <a:pt x="132283" y="199166"/>
                </a:lnTo>
                <a:lnTo>
                  <a:pt x="137532" y="210642"/>
                </a:lnTo>
                <a:lnTo>
                  <a:pt x="140266" y="216369"/>
                </a:lnTo>
                <a:lnTo>
                  <a:pt x="142088" y="221140"/>
                </a:lnTo>
                <a:lnTo>
                  <a:pt x="144112" y="228980"/>
                </a:lnTo>
                <a:lnTo>
                  <a:pt x="145605" y="233357"/>
                </a:lnTo>
                <a:lnTo>
                  <a:pt x="147552" y="238180"/>
                </a:lnTo>
                <a:lnTo>
                  <a:pt x="149803" y="243301"/>
                </a:lnTo>
                <a:lnTo>
                  <a:pt x="152304" y="251529"/>
                </a:lnTo>
                <a:lnTo>
                  <a:pt x="153909" y="260023"/>
                </a:lnTo>
                <a:lnTo>
                  <a:pt x="158738" y="266045"/>
                </a:lnTo>
                <a:lnTo>
                  <a:pt x="161651" y="269311"/>
                </a:lnTo>
                <a:lnTo>
                  <a:pt x="162332" y="272615"/>
                </a:lnTo>
                <a:lnTo>
                  <a:pt x="162877" y="279255"/>
                </a:lnTo>
                <a:lnTo>
                  <a:pt x="162877" y="2706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39"/>
          <p:cNvSpPr/>
          <p:nvPr/>
        </p:nvSpPr>
        <p:spPr>
          <a:xfrm>
            <a:off x="2488882" y="4140517"/>
            <a:ext cx="197169" cy="308611"/>
          </a:xfrm>
          <a:custGeom>
            <a:avLst/>
            <a:gdLst/>
            <a:ahLst/>
            <a:cxnLst/>
            <a:rect l="0" t="0" r="0" b="0"/>
            <a:pathLst>
              <a:path w="197169" h="308611">
                <a:moveTo>
                  <a:pt x="197168" y="0"/>
                </a:moveTo>
                <a:lnTo>
                  <a:pt x="192617" y="4551"/>
                </a:lnTo>
                <a:lnTo>
                  <a:pt x="187842" y="11865"/>
                </a:lnTo>
                <a:lnTo>
                  <a:pt x="185236" y="16482"/>
                </a:lnTo>
                <a:lnTo>
                  <a:pt x="181593" y="22418"/>
                </a:lnTo>
                <a:lnTo>
                  <a:pt x="172466" y="36634"/>
                </a:lnTo>
                <a:lnTo>
                  <a:pt x="168317" y="44425"/>
                </a:lnTo>
                <a:lnTo>
                  <a:pt x="164599" y="52477"/>
                </a:lnTo>
                <a:lnTo>
                  <a:pt x="161168" y="60702"/>
                </a:lnTo>
                <a:lnTo>
                  <a:pt x="156975" y="69043"/>
                </a:lnTo>
                <a:lnTo>
                  <a:pt x="152275" y="77461"/>
                </a:lnTo>
                <a:lnTo>
                  <a:pt x="147237" y="85931"/>
                </a:lnTo>
                <a:lnTo>
                  <a:pt x="141020" y="94435"/>
                </a:lnTo>
                <a:lnTo>
                  <a:pt x="134018" y="102961"/>
                </a:lnTo>
                <a:lnTo>
                  <a:pt x="126493" y="111504"/>
                </a:lnTo>
                <a:lnTo>
                  <a:pt x="120524" y="120056"/>
                </a:lnTo>
                <a:lnTo>
                  <a:pt x="115592" y="128615"/>
                </a:lnTo>
                <a:lnTo>
                  <a:pt x="111351" y="137178"/>
                </a:lnTo>
                <a:lnTo>
                  <a:pt x="105666" y="145745"/>
                </a:lnTo>
                <a:lnTo>
                  <a:pt x="99020" y="154313"/>
                </a:lnTo>
                <a:lnTo>
                  <a:pt x="91731" y="162883"/>
                </a:lnTo>
                <a:lnTo>
                  <a:pt x="84966" y="171454"/>
                </a:lnTo>
                <a:lnTo>
                  <a:pt x="78551" y="180025"/>
                </a:lnTo>
                <a:lnTo>
                  <a:pt x="72370" y="188597"/>
                </a:lnTo>
                <a:lnTo>
                  <a:pt x="67297" y="196216"/>
                </a:lnTo>
                <a:lnTo>
                  <a:pt x="62962" y="203201"/>
                </a:lnTo>
                <a:lnTo>
                  <a:pt x="59120" y="209762"/>
                </a:lnTo>
                <a:lnTo>
                  <a:pt x="49770" y="224673"/>
                </a:lnTo>
                <a:lnTo>
                  <a:pt x="44610" y="232649"/>
                </a:lnTo>
                <a:lnTo>
                  <a:pt x="40218" y="238920"/>
                </a:lnTo>
                <a:lnTo>
                  <a:pt x="36337" y="244052"/>
                </a:lnTo>
                <a:lnTo>
                  <a:pt x="32797" y="248427"/>
                </a:lnTo>
                <a:lnTo>
                  <a:pt x="29485" y="253248"/>
                </a:lnTo>
                <a:lnTo>
                  <a:pt x="26324" y="258367"/>
                </a:lnTo>
                <a:lnTo>
                  <a:pt x="23264" y="263685"/>
                </a:lnTo>
                <a:lnTo>
                  <a:pt x="17325" y="272133"/>
                </a:lnTo>
                <a:lnTo>
                  <a:pt x="11510" y="279063"/>
                </a:lnTo>
                <a:lnTo>
                  <a:pt x="5751" y="285318"/>
                </a:lnTo>
                <a:lnTo>
                  <a:pt x="1704" y="289644"/>
                </a:lnTo>
                <a:lnTo>
                  <a:pt x="1136" y="291203"/>
                </a:lnTo>
                <a:lnTo>
                  <a:pt x="224" y="300550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40"/>
          <p:cNvSpPr/>
          <p:nvPr/>
        </p:nvSpPr>
        <p:spPr>
          <a:xfrm>
            <a:off x="2823209" y="4200525"/>
            <a:ext cx="231459" cy="25718"/>
          </a:xfrm>
          <a:custGeom>
            <a:avLst/>
            <a:gdLst/>
            <a:ahLst/>
            <a:cxnLst/>
            <a:rect l="0" t="0" r="0" b="0"/>
            <a:pathLst>
              <a:path w="231459" h="25718">
                <a:moveTo>
                  <a:pt x="0" y="25717"/>
                </a:moveTo>
                <a:lnTo>
                  <a:pt x="28620" y="25717"/>
                </a:lnTo>
                <a:lnTo>
                  <a:pt x="32415" y="24765"/>
                </a:lnTo>
                <a:lnTo>
                  <a:pt x="36850" y="23177"/>
                </a:lnTo>
                <a:lnTo>
                  <a:pt x="41712" y="21166"/>
                </a:lnTo>
                <a:lnTo>
                  <a:pt x="47811" y="18873"/>
                </a:lnTo>
                <a:lnTo>
                  <a:pt x="62207" y="13785"/>
                </a:lnTo>
                <a:lnTo>
                  <a:pt x="69094" y="12048"/>
                </a:lnTo>
                <a:lnTo>
                  <a:pt x="75590" y="10889"/>
                </a:lnTo>
                <a:lnTo>
                  <a:pt x="81826" y="10117"/>
                </a:lnTo>
                <a:lnTo>
                  <a:pt x="87888" y="9602"/>
                </a:lnTo>
                <a:lnTo>
                  <a:pt x="93835" y="9259"/>
                </a:lnTo>
                <a:lnTo>
                  <a:pt x="99704" y="9030"/>
                </a:lnTo>
                <a:lnTo>
                  <a:pt x="105522" y="7925"/>
                </a:lnTo>
                <a:lnTo>
                  <a:pt x="111306" y="6236"/>
                </a:lnTo>
                <a:lnTo>
                  <a:pt x="117067" y="4157"/>
                </a:lnTo>
                <a:lnTo>
                  <a:pt x="122812" y="2771"/>
                </a:lnTo>
                <a:lnTo>
                  <a:pt x="128547" y="1847"/>
                </a:lnTo>
                <a:lnTo>
                  <a:pt x="134276" y="1232"/>
                </a:lnTo>
                <a:lnTo>
                  <a:pt x="140000" y="821"/>
                </a:lnTo>
                <a:lnTo>
                  <a:pt x="145721" y="547"/>
                </a:lnTo>
                <a:lnTo>
                  <a:pt x="157158" y="243"/>
                </a:lnTo>
                <a:lnTo>
                  <a:pt x="219763" y="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41"/>
          <p:cNvSpPr/>
          <p:nvPr/>
        </p:nvSpPr>
        <p:spPr>
          <a:xfrm>
            <a:off x="2883570" y="4269104"/>
            <a:ext cx="239678" cy="25719"/>
          </a:xfrm>
          <a:custGeom>
            <a:avLst/>
            <a:gdLst/>
            <a:ahLst/>
            <a:cxnLst/>
            <a:rect l="0" t="0" r="0" b="0"/>
            <a:pathLst>
              <a:path w="239678" h="25719">
                <a:moveTo>
                  <a:pt x="8219" y="25718"/>
                </a:moveTo>
                <a:lnTo>
                  <a:pt x="0" y="25718"/>
                </a:lnTo>
                <a:lnTo>
                  <a:pt x="35991" y="25718"/>
                </a:lnTo>
                <a:lnTo>
                  <a:pt x="40069" y="24766"/>
                </a:lnTo>
                <a:lnTo>
                  <a:pt x="44692" y="23178"/>
                </a:lnTo>
                <a:lnTo>
                  <a:pt x="49680" y="21167"/>
                </a:lnTo>
                <a:lnTo>
                  <a:pt x="54910" y="19827"/>
                </a:lnTo>
                <a:lnTo>
                  <a:pt x="60301" y="18933"/>
                </a:lnTo>
                <a:lnTo>
                  <a:pt x="65800" y="18337"/>
                </a:lnTo>
                <a:lnTo>
                  <a:pt x="71372" y="17940"/>
                </a:lnTo>
                <a:lnTo>
                  <a:pt x="76991" y="17675"/>
                </a:lnTo>
                <a:lnTo>
                  <a:pt x="91461" y="17302"/>
                </a:lnTo>
                <a:lnTo>
                  <a:pt x="95147" y="17251"/>
                </a:lnTo>
                <a:lnTo>
                  <a:pt x="99508" y="16263"/>
                </a:lnTo>
                <a:lnTo>
                  <a:pt x="104321" y="14652"/>
                </a:lnTo>
                <a:lnTo>
                  <a:pt x="109435" y="12626"/>
                </a:lnTo>
                <a:lnTo>
                  <a:pt x="115701" y="11275"/>
                </a:lnTo>
                <a:lnTo>
                  <a:pt x="122737" y="10374"/>
                </a:lnTo>
                <a:lnTo>
                  <a:pt x="136269" y="9373"/>
                </a:lnTo>
                <a:lnTo>
                  <a:pt x="145458" y="8929"/>
                </a:lnTo>
                <a:lnTo>
                  <a:pt x="155257" y="8731"/>
                </a:lnTo>
                <a:lnTo>
                  <a:pt x="160537" y="8679"/>
                </a:lnTo>
                <a:lnTo>
                  <a:pt x="166914" y="7691"/>
                </a:lnTo>
                <a:lnTo>
                  <a:pt x="174024" y="6080"/>
                </a:lnTo>
                <a:lnTo>
                  <a:pt x="181621" y="4053"/>
                </a:lnTo>
                <a:lnTo>
                  <a:pt x="188590" y="2703"/>
                </a:lnTo>
                <a:lnTo>
                  <a:pt x="195142" y="1802"/>
                </a:lnTo>
                <a:lnTo>
                  <a:pt x="201414" y="1202"/>
                </a:lnTo>
                <a:lnTo>
                  <a:pt x="207501" y="801"/>
                </a:lnTo>
                <a:lnTo>
                  <a:pt x="213464" y="534"/>
                </a:lnTo>
                <a:lnTo>
                  <a:pt x="228418" y="159"/>
                </a:lnTo>
                <a:lnTo>
                  <a:pt x="23967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42"/>
          <p:cNvSpPr/>
          <p:nvPr/>
        </p:nvSpPr>
        <p:spPr>
          <a:xfrm>
            <a:off x="3244498" y="4071968"/>
            <a:ext cx="230178" cy="282713"/>
          </a:xfrm>
          <a:custGeom>
            <a:avLst/>
            <a:gdLst/>
            <a:ahLst/>
            <a:cxnLst/>
            <a:rect l="0" t="0" r="0" b="0"/>
            <a:pathLst>
              <a:path w="230178" h="282713">
                <a:moveTo>
                  <a:pt x="75916" y="8542"/>
                </a:moveTo>
                <a:lnTo>
                  <a:pt x="75916" y="0"/>
                </a:lnTo>
                <a:lnTo>
                  <a:pt x="63985" y="11904"/>
                </a:lnTo>
                <a:lnTo>
                  <a:pt x="62247" y="14593"/>
                </a:lnTo>
                <a:lnTo>
                  <a:pt x="60316" y="20121"/>
                </a:lnTo>
                <a:lnTo>
                  <a:pt x="54378" y="28293"/>
                </a:lnTo>
                <a:lnTo>
                  <a:pt x="50128" y="33139"/>
                </a:lnTo>
                <a:lnTo>
                  <a:pt x="42865" y="41064"/>
                </a:lnTo>
                <a:lnTo>
                  <a:pt x="36462" y="48713"/>
                </a:lnTo>
                <a:lnTo>
                  <a:pt x="33421" y="53420"/>
                </a:lnTo>
                <a:lnTo>
                  <a:pt x="30441" y="58463"/>
                </a:lnTo>
                <a:lnTo>
                  <a:pt x="27502" y="63730"/>
                </a:lnTo>
                <a:lnTo>
                  <a:pt x="21697" y="74663"/>
                </a:lnTo>
                <a:lnTo>
                  <a:pt x="13073" y="91527"/>
                </a:lnTo>
                <a:lnTo>
                  <a:pt x="11161" y="98155"/>
                </a:lnTo>
                <a:lnTo>
                  <a:pt x="9886" y="105432"/>
                </a:lnTo>
                <a:lnTo>
                  <a:pt x="9036" y="113140"/>
                </a:lnTo>
                <a:lnTo>
                  <a:pt x="8470" y="119231"/>
                </a:lnTo>
                <a:lnTo>
                  <a:pt x="8092" y="124245"/>
                </a:lnTo>
                <a:lnTo>
                  <a:pt x="7840" y="128539"/>
                </a:lnTo>
                <a:lnTo>
                  <a:pt x="6720" y="134260"/>
                </a:lnTo>
                <a:lnTo>
                  <a:pt x="5020" y="140932"/>
                </a:lnTo>
                <a:lnTo>
                  <a:pt x="2935" y="148237"/>
                </a:lnTo>
                <a:lnTo>
                  <a:pt x="1545" y="155011"/>
                </a:lnTo>
                <a:lnTo>
                  <a:pt x="618" y="161433"/>
                </a:lnTo>
                <a:lnTo>
                  <a:pt x="0" y="167619"/>
                </a:lnTo>
                <a:lnTo>
                  <a:pt x="540" y="173649"/>
                </a:lnTo>
                <a:lnTo>
                  <a:pt x="1853" y="179573"/>
                </a:lnTo>
                <a:lnTo>
                  <a:pt x="3681" y="185427"/>
                </a:lnTo>
                <a:lnTo>
                  <a:pt x="4899" y="191236"/>
                </a:lnTo>
                <a:lnTo>
                  <a:pt x="5712" y="197012"/>
                </a:lnTo>
                <a:lnTo>
                  <a:pt x="6253" y="202769"/>
                </a:lnTo>
                <a:lnTo>
                  <a:pt x="7567" y="208511"/>
                </a:lnTo>
                <a:lnTo>
                  <a:pt x="9395" y="214245"/>
                </a:lnTo>
                <a:lnTo>
                  <a:pt x="11566" y="219972"/>
                </a:lnTo>
                <a:lnTo>
                  <a:pt x="13014" y="225695"/>
                </a:lnTo>
                <a:lnTo>
                  <a:pt x="13979" y="231416"/>
                </a:lnTo>
                <a:lnTo>
                  <a:pt x="14622" y="237134"/>
                </a:lnTo>
                <a:lnTo>
                  <a:pt x="16004" y="241900"/>
                </a:lnTo>
                <a:lnTo>
                  <a:pt x="20079" y="249734"/>
                </a:lnTo>
                <a:lnTo>
                  <a:pt x="23451" y="253156"/>
                </a:lnTo>
                <a:lnTo>
                  <a:pt x="27604" y="256391"/>
                </a:lnTo>
                <a:lnTo>
                  <a:pt x="32279" y="259499"/>
                </a:lnTo>
                <a:lnTo>
                  <a:pt x="36347" y="262524"/>
                </a:lnTo>
                <a:lnTo>
                  <a:pt x="43407" y="268425"/>
                </a:lnTo>
                <a:lnTo>
                  <a:pt x="49721" y="274223"/>
                </a:lnTo>
                <a:lnTo>
                  <a:pt x="52737" y="277102"/>
                </a:lnTo>
                <a:lnTo>
                  <a:pt x="56654" y="279022"/>
                </a:lnTo>
                <a:lnTo>
                  <a:pt x="61169" y="280302"/>
                </a:lnTo>
                <a:lnTo>
                  <a:pt x="66085" y="281155"/>
                </a:lnTo>
                <a:lnTo>
                  <a:pt x="70315" y="281724"/>
                </a:lnTo>
                <a:lnTo>
                  <a:pt x="74087" y="282103"/>
                </a:lnTo>
                <a:lnTo>
                  <a:pt x="77555" y="282356"/>
                </a:lnTo>
                <a:lnTo>
                  <a:pt x="81771" y="282525"/>
                </a:lnTo>
                <a:lnTo>
                  <a:pt x="91536" y="282712"/>
                </a:lnTo>
                <a:lnTo>
                  <a:pt x="96807" y="281810"/>
                </a:lnTo>
                <a:lnTo>
                  <a:pt x="102226" y="280255"/>
                </a:lnTo>
                <a:lnTo>
                  <a:pt x="107744" y="278267"/>
                </a:lnTo>
                <a:lnTo>
                  <a:pt x="113327" y="275988"/>
                </a:lnTo>
                <a:lnTo>
                  <a:pt x="118954" y="273517"/>
                </a:lnTo>
                <a:lnTo>
                  <a:pt x="124611" y="270917"/>
                </a:lnTo>
                <a:lnTo>
                  <a:pt x="129334" y="267278"/>
                </a:lnTo>
                <a:lnTo>
                  <a:pt x="133436" y="262948"/>
                </a:lnTo>
                <a:lnTo>
                  <a:pt x="137123" y="258156"/>
                </a:lnTo>
                <a:lnTo>
                  <a:pt x="141486" y="253056"/>
                </a:lnTo>
                <a:lnTo>
                  <a:pt x="146299" y="247752"/>
                </a:lnTo>
                <a:lnTo>
                  <a:pt x="156728" y="236777"/>
                </a:lnTo>
                <a:lnTo>
                  <a:pt x="167713" y="225549"/>
                </a:lnTo>
                <a:lnTo>
                  <a:pt x="172357" y="219889"/>
                </a:lnTo>
                <a:lnTo>
                  <a:pt x="176405" y="214210"/>
                </a:lnTo>
                <a:lnTo>
                  <a:pt x="194297" y="186856"/>
                </a:lnTo>
                <a:lnTo>
                  <a:pt x="198652" y="179806"/>
                </a:lnTo>
                <a:lnTo>
                  <a:pt x="202508" y="173200"/>
                </a:lnTo>
                <a:lnTo>
                  <a:pt x="206030" y="166892"/>
                </a:lnTo>
                <a:lnTo>
                  <a:pt x="209331" y="159828"/>
                </a:lnTo>
                <a:lnTo>
                  <a:pt x="212485" y="152262"/>
                </a:lnTo>
                <a:lnTo>
                  <a:pt x="215540" y="144360"/>
                </a:lnTo>
                <a:lnTo>
                  <a:pt x="218528" y="137187"/>
                </a:lnTo>
                <a:lnTo>
                  <a:pt x="221474" y="130501"/>
                </a:lnTo>
                <a:lnTo>
                  <a:pt x="224390" y="124138"/>
                </a:lnTo>
                <a:lnTo>
                  <a:pt x="226334" y="117038"/>
                </a:lnTo>
                <a:lnTo>
                  <a:pt x="227629" y="109448"/>
                </a:lnTo>
                <a:lnTo>
                  <a:pt x="228493" y="101530"/>
                </a:lnTo>
                <a:lnTo>
                  <a:pt x="229070" y="94346"/>
                </a:lnTo>
                <a:lnTo>
                  <a:pt x="229454" y="87652"/>
                </a:lnTo>
                <a:lnTo>
                  <a:pt x="229880" y="76087"/>
                </a:lnTo>
                <a:lnTo>
                  <a:pt x="230070" y="67772"/>
                </a:lnTo>
                <a:lnTo>
                  <a:pt x="230177" y="53185"/>
                </a:lnTo>
                <a:lnTo>
                  <a:pt x="229239" y="48781"/>
                </a:lnTo>
                <a:lnTo>
                  <a:pt x="225658" y="41348"/>
                </a:lnTo>
                <a:lnTo>
                  <a:pt x="220890" y="34870"/>
                </a:lnTo>
                <a:lnTo>
                  <a:pt x="215597" y="28815"/>
                </a:lnTo>
                <a:lnTo>
                  <a:pt x="210069" y="22950"/>
                </a:lnTo>
                <a:lnTo>
                  <a:pt x="206309" y="20052"/>
                </a:lnTo>
                <a:lnTo>
                  <a:pt x="201897" y="17168"/>
                </a:lnTo>
                <a:lnTo>
                  <a:pt x="197052" y="14292"/>
                </a:lnTo>
                <a:lnTo>
                  <a:pt x="192868" y="12376"/>
                </a:lnTo>
                <a:lnTo>
                  <a:pt x="185680" y="10246"/>
                </a:lnTo>
                <a:lnTo>
                  <a:pt x="181477" y="9677"/>
                </a:lnTo>
                <a:lnTo>
                  <a:pt x="176770" y="9299"/>
                </a:lnTo>
                <a:lnTo>
                  <a:pt x="171727" y="9046"/>
                </a:lnTo>
                <a:lnTo>
                  <a:pt x="161044" y="8766"/>
                </a:lnTo>
                <a:lnTo>
                  <a:pt x="138664" y="8586"/>
                </a:lnTo>
                <a:lnTo>
                  <a:pt x="132035" y="9524"/>
                </a:lnTo>
                <a:lnTo>
                  <a:pt x="124759" y="11101"/>
                </a:lnTo>
                <a:lnTo>
                  <a:pt x="117051" y="13106"/>
                </a:lnTo>
                <a:lnTo>
                  <a:pt x="110959" y="14442"/>
                </a:lnTo>
                <a:lnTo>
                  <a:pt x="105946" y="15332"/>
                </a:lnTo>
                <a:lnTo>
                  <a:pt x="101651" y="15927"/>
                </a:lnTo>
                <a:lnTo>
                  <a:pt x="97835" y="16322"/>
                </a:lnTo>
                <a:lnTo>
                  <a:pt x="94339" y="16587"/>
                </a:lnTo>
                <a:lnTo>
                  <a:pt x="84489" y="1711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43"/>
          <p:cNvSpPr/>
          <p:nvPr/>
        </p:nvSpPr>
        <p:spPr>
          <a:xfrm>
            <a:off x="3646170" y="4286250"/>
            <a:ext cx="85691" cy="180023"/>
          </a:xfrm>
          <a:custGeom>
            <a:avLst/>
            <a:gdLst/>
            <a:ahLst/>
            <a:cxnLst/>
            <a:rect l="0" t="0" r="0" b="0"/>
            <a:pathLst>
              <a:path w="85691" h="180023">
                <a:moveTo>
                  <a:pt x="51434" y="0"/>
                </a:moveTo>
                <a:lnTo>
                  <a:pt x="51434" y="8219"/>
                </a:lnTo>
                <a:lnTo>
                  <a:pt x="53975" y="8415"/>
                </a:lnTo>
                <a:lnTo>
                  <a:pt x="58278" y="8502"/>
                </a:lnTo>
                <a:lnTo>
                  <a:pt x="67035" y="8563"/>
                </a:lnTo>
                <a:lnTo>
                  <a:pt x="67550" y="9518"/>
                </a:lnTo>
                <a:lnTo>
                  <a:pt x="68122" y="13120"/>
                </a:lnTo>
                <a:lnTo>
                  <a:pt x="69227" y="15414"/>
                </a:lnTo>
                <a:lnTo>
                  <a:pt x="70916" y="17896"/>
                </a:lnTo>
                <a:lnTo>
                  <a:pt x="72995" y="20503"/>
                </a:lnTo>
                <a:lnTo>
                  <a:pt x="74380" y="23193"/>
                </a:lnTo>
                <a:lnTo>
                  <a:pt x="75920" y="28723"/>
                </a:lnTo>
                <a:lnTo>
                  <a:pt x="77283" y="31531"/>
                </a:lnTo>
                <a:lnTo>
                  <a:pt x="79144" y="34356"/>
                </a:lnTo>
                <a:lnTo>
                  <a:pt x="81338" y="37191"/>
                </a:lnTo>
                <a:lnTo>
                  <a:pt x="82800" y="40034"/>
                </a:lnTo>
                <a:lnTo>
                  <a:pt x="83775" y="42882"/>
                </a:lnTo>
                <a:lnTo>
                  <a:pt x="84425" y="45733"/>
                </a:lnTo>
                <a:lnTo>
                  <a:pt x="84858" y="48586"/>
                </a:lnTo>
                <a:lnTo>
                  <a:pt x="85147" y="51440"/>
                </a:lnTo>
                <a:lnTo>
                  <a:pt x="85339" y="54296"/>
                </a:lnTo>
                <a:lnTo>
                  <a:pt x="85468" y="57152"/>
                </a:lnTo>
                <a:lnTo>
                  <a:pt x="85610" y="62866"/>
                </a:lnTo>
                <a:lnTo>
                  <a:pt x="85690" y="75988"/>
                </a:lnTo>
                <a:lnTo>
                  <a:pt x="84750" y="81139"/>
                </a:lnTo>
                <a:lnTo>
                  <a:pt x="83170" y="86478"/>
                </a:lnTo>
                <a:lnTo>
                  <a:pt x="81164" y="91942"/>
                </a:lnTo>
                <a:lnTo>
                  <a:pt x="78874" y="96537"/>
                </a:lnTo>
                <a:lnTo>
                  <a:pt x="76395" y="100553"/>
                </a:lnTo>
                <a:lnTo>
                  <a:pt x="73790" y="104182"/>
                </a:lnTo>
                <a:lnTo>
                  <a:pt x="71100" y="108507"/>
                </a:lnTo>
                <a:lnTo>
                  <a:pt x="68355" y="113296"/>
                </a:lnTo>
                <a:lnTo>
                  <a:pt x="65572" y="118393"/>
                </a:lnTo>
                <a:lnTo>
                  <a:pt x="62765" y="122743"/>
                </a:lnTo>
                <a:lnTo>
                  <a:pt x="59940" y="126596"/>
                </a:lnTo>
                <a:lnTo>
                  <a:pt x="57105" y="130118"/>
                </a:lnTo>
                <a:lnTo>
                  <a:pt x="55215" y="133417"/>
                </a:lnTo>
                <a:lnTo>
                  <a:pt x="53955" y="136570"/>
                </a:lnTo>
                <a:lnTo>
                  <a:pt x="53115" y="139624"/>
                </a:lnTo>
                <a:lnTo>
                  <a:pt x="51602" y="142613"/>
                </a:lnTo>
                <a:lnTo>
                  <a:pt x="49642" y="145557"/>
                </a:lnTo>
                <a:lnTo>
                  <a:pt x="47382" y="148473"/>
                </a:lnTo>
                <a:lnTo>
                  <a:pt x="44922" y="151369"/>
                </a:lnTo>
                <a:lnTo>
                  <a:pt x="42331" y="154253"/>
                </a:lnTo>
                <a:lnTo>
                  <a:pt x="36911" y="159997"/>
                </a:lnTo>
                <a:lnTo>
                  <a:pt x="23916" y="173236"/>
                </a:lnTo>
                <a:lnTo>
                  <a:pt x="18482" y="178682"/>
                </a:lnTo>
                <a:lnTo>
                  <a:pt x="17084" y="179128"/>
                </a:lnTo>
                <a:lnTo>
                  <a:pt x="15199" y="179427"/>
                </a:lnTo>
                <a:lnTo>
                  <a:pt x="8959" y="179988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44"/>
          <p:cNvSpPr/>
          <p:nvPr/>
        </p:nvSpPr>
        <p:spPr>
          <a:xfrm>
            <a:off x="3894772" y="4174807"/>
            <a:ext cx="240031" cy="17143"/>
          </a:xfrm>
          <a:custGeom>
            <a:avLst/>
            <a:gdLst/>
            <a:ahLst/>
            <a:cxnLst/>
            <a:rect l="0" t="0" r="0" b="0"/>
            <a:pathLst>
              <a:path w="240031" h="17143">
                <a:moveTo>
                  <a:pt x="0" y="8572"/>
                </a:moveTo>
                <a:lnTo>
                  <a:pt x="4551" y="8572"/>
                </a:lnTo>
                <a:lnTo>
                  <a:pt x="5891" y="9525"/>
                </a:lnTo>
                <a:lnTo>
                  <a:pt x="6785" y="11113"/>
                </a:lnTo>
                <a:lnTo>
                  <a:pt x="8219" y="15953"/>
                </a:lnTo>
                <a:lnTo>
                  <a:pt x="9290" y="16351"/>
                </a:lnTo>
                <a:lnTo>
                  <a:pt x="13019" y="16792"/>
                </a:lnTo>
                <a:lnTo>
                  <a:pt x="19142" y="17099"/>
                </a:lnTo>
                <a:lnTo>
                  <a:pt x="37265" y="17142"/>
                </a:lnTo>
                <a:lnTo>
                  <a:pt x="40083" y="16191"/>
                </a:lnTo>
                <a:lnTo>
                  <a:pt x="42914" y="14604"/>
                </a:lnTo>
                <a:lnTo>
                  <a:pt x="45755" y="12593"/>
                </a:lnTo>
                <a:lnTo>
                  <a:pt x="49553" y="11253"/>
                </a:lnTo>
                <a:lnTo>
                  <a:pt x="53990" y="10360"/>
                </a:lnTo>
                <a:lnTo>
                  <a:pt x="58854" y="9764"/>
                </a:lnTo>
                <a:lnTo>
                  <a:pt x="63048" y="9367"/>
                </a:lnTo>
                <a:lnTo>
                  <a:pt x="70249" y="8926"/>
                </a:lnTo>
                <a:lnTo>
                  <a:pt x="74455" y="7855"/>
                </a:lnTo>
                <a:lnTo>
                  <a:pt x="79164" y="6190"/>
                </a:lnTo>
                <a:lnTo>
                  <a:pt x="84209" y="4127"/>
                </a:lnTo>
                <a:lnTo>
                  <a:pt x="90429" y="2751"/>
                </a:lnTo>
                <a:lnTo>
                  <a:pt x="97434" y="1834"/>
                </a:lnTo>
                <a:lnTo>
                  <a:pt x="110931" y="815"/>
                </a:lnTo>
                <a:lnTo>
                  <a:pt x="120105" y="362"/>
                </a:lnTo>
                <a:lnTo>
                  <a:pt x="129898" y="16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45"/>
          <p:cNvSpPr/>
          <p:nvPr/>
        </p:nvSpPr>
        <p:spPr>
          <a:xfrm>
            <a:off x="4151947" y="4011930"/>
            <a:ext cx="248559" cy="360046"/>
          </a:xfrm>
          <a:custGeom>
            <a:avLst/>
            <a:gdLst/>
            <a:ahLst/>
            <a:cxnLst/>
            <a:rect l="0" t="0" r="0" b="0"/>
            <a:pathLst>
              <a:path w="248559" h="360046">
                <a:moveTo>
                  <a:pt x="0" y="25717"/>
                </a:moveTo>
                <a:lnTo>
                  <a:pt x="7381" y="18336"/>
                </a:lnTo>
                <a:lnTo>
                  <a:pt x="10583" y="17674"/>
                </a:lnTo>
                <a:lnTo>
                  <a:pt x="17741" y="17301"/>
                </a:lnTo>
                <a:lnTo>
                  <a:pt x="28693" y="17176"/>
                </a:lnTo>
                <a:lnTo>
                  <a:pt x="31511" y="16213"/>
                </a:lnTo>
                <a:lnTo>
                  <a:pt x="37182" y="12603"/>
                </a:lnTo>
                <a:lnTo>
                  <a:pt x="40981" y="11259"/>
                </a:lnTo>
                <a:lnTo>
                  <a:pt x="45418" y="10364"/>
                </a:lnTo>
                <a:lnTo>
                  <a:pt x="50281" y="9766"/>
                </a:lnTo>
                <a:lnTo>
                  <a:pt x="55428" y="9368"/>
                </a:lnTo>
                <a:lnTo>
                  <a:pt x="60765" y="9103"/>
                </a:lnTo>
                <a:lnTo>
                  <a:pt x="66227" y="8926"/>
                </a:lnTo>
                <a:lnTo>
                  <a:pt x="71774" y="7856"/>
                </a:lnTo>
                <a:lnTo>
                  <a:pt x="77377" y="6189"/>
                </a:lnTo>
                <a:lnTo>
                  <a:pt x="83017" y="4126"/>
                </a:lnTo>
                <a:lnTo>
                  <a:pt x="88682" y="2751"/>
                </a:lnTo>
                <a:lnTo>
                  <a:pt x="94364" y="1834"/>
                </a:lnTo>
                <a:lnTo>
                  <a:pt x="100057" y="1222"/>
                </a:lnTo>
                <a:lnTo>
                  <a:pt x="105757" y="815"/>
                </a:lnTo>
                <a:lnTo>
                  <a:pt x="111462" y="543"/>
                </a:lnTo>
                <a:lnTo>
                  <a:pt x="122881" y="241"/>
                </a:lnTo>
                <a:lnTo>
                  <a:pt x="211560" y="0"/>
                </a:lnTo>
                <a:lnTo>
                  <a:pt x="216287" y="952"/>
                </a:lnTo>
                <a:lnTo>
                  <a:pt x="220392" y="2540"/>
                </a:lnTo>
                <a:lnTo>
                  <a:pt x="227492" y="5891"/>
                </a:lnTo>
                <a:lnTo>
                  <a:pt x="233822" y="7380"/>
                </a:lnTo>
                <a:lnTo>
                  <a:pt x="239811" y="10582"/>
                </a:lnTo>
                <a:lnTo>
                  <a:pt x="242742" y="12770"/>
                </a:lnTo>
                <a:lnTo>
                  <a:pt x="244695" y="15181"/>
                </a:lnTo>
                <a:lnTo>
                  <a:pt x="245998" y="17740"/>
                </a:lnTo>
                <a:lnTo>
                  <a:pt x="247444" y="23124"/>
                </a:lnTo>
                <a:lnTo>
                  <a:pt x="248260" y="32463"/>
                </a:lnTo>
                <a:lnTo>
                  <a:pt x="248450" y="41733"/>
                </a:lnTo>
                <a:lnTo>
                  <a:pt x="248558" y="57662"/>
                </a:lnTo>
                <a:lnTo>
                  <a:pt x="247620" y="64159"/>
                </a:lnTo>
                <a:lnTo>
                  <a:pt x="246042" y="71347"/>
                </a:lnTo>
                <a:lnTo>
                  <a:pt x="244038" y="78997"/>
                </a:lnTo>
                <a:lnTo>
                  <a:pt x="241750" y="86955"/>
                </a:lnTo>
                <a:lnTo>
                  <a:pt x="236667" y="103416"/>
                </a:lnTo>
                <a:lnTo>
                  <a:pt x="228451" y="128749"/>
                </a:lnTo>
                <a:lnTo>
                  <a:pt x="224690" y="137268"/>
                </a:lnTo>
                <a:lnTo>
                  <a:pt x="220278" y="145804"/>
                </a:lnTo>
                <a:lnTo>
                  <a:pt x="215433" y="154353"/>
                </a:lnTo>
                <a:lnTo>
                  <a:pt x="211249" y="162909"/>
                </a:lnTo>
                <a:lnTo>
                  <a:pt x="207508" y="171471"/>
                </a:lnTo>
                <a:lnTo>
                  <a:pt x="204061" y="180036"/>
                </a:lnTo>
                <a:lnTo>
                  <a:pt x="197691" y="197173"/>
                </a:lnTo>
                <a:lnTo>
                  <a:pt x="185841" y="231459"/>
                </a:lnTo>
                <a:lnTo>
                  <a:pt x="177196" y="257175"/>
                </a:lnTo>
                <a:lnTo>
                  <a:pt x="174328" y="264795"/>
                </a:lnTo>
                <a:lnTo>
                  <a:pt x="171463" y="271780"/>
                </a:lnTo>
                <a:lnTo>
                  <a:pt x="168602" y="278341"/>
                </a:lnTo>
                <a:lnTo>
                  <a:pt x="166693" y="285573"/>
                </a:lnTo>
                <a:lnTo>
                  <a:pt x="165422" y="293252"/>
                </a:lnTo>
                <a:lnTo>
                  <a:pt x="164574" y="301229"/>
                </a:lnTo>
                <a:lnTo>
                  <a:pt x="163056" y="308452"/>
                </a:lnTo>
                <a:lnTo>
                  <a:pt x="161091" y="315172"/>
                </a:lnTo>
                <a:lnTo>
                  <a:pt x="158829" y="321557"/>
                </a:lnTo>
                <a:lnTo>
                  <a:pt x="156316" y="331191"/>
                </a:lnTo>
                <a:lnTo>
                  <a:pt x="154901" y="341970"/>
                </a:lnTo>
                <a:lnTo>
                  <a:pt x="154702" y="345138"/>
                </a:lnTo>
                <a:lnTo>
                  <a:pt x="153618" y="347249"/>
                </a:lnTo>
                <a:lnTo>
                  <a:pt x="151942" y="348657"/>
                </a:lnTo>
                <a:lnTo>
                  <a:pt x="149872" y="349595"/>
                </a:lnTo>
                <a:lnTo>
                  <a:pt x="148492" y="351173"/>
                </a:lnTo>
                <a:lnTo>
                  <a:pt x="147572" y="353178"/>
                </a:lnTo>
                <a:lnTo>
                  <a:pt x="145732" y="3600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46"/>
          <p:cNvSpPr/>
          <p:nvPr/>
        </p:nvSpPr>
        <p:spPr>
          <a:xfrm>
            <a:off x="4263390" y="4140517"/>
            <a:ext cx="257176" cy="25365"/>
          </a:xfrm>
          <a:custGeom>
            <a:avLst/>
            <a:gdLst/>
            <a:ahLst/>
            <a:cxnLst/>
            <a:rect l="0" t="0" r="0" b="0"/>
            <a:pathLst>
              <a:path w="257176" h="25365">
                <a:moveTo>
                  <a:pt x="0" y="17145"/>
                </a:moveTo>
                <a:lnTo>
                  <a:pt x="7381" y="17145"/>
                </a:lnTo>
                <a:lnTo>
                  <a:pt x="8730" y="18098"/>
                </a:lnTo>
                <a:lnTo>
                  <a:pt x="10583" y="19685"/>
                </a:lnTo>
                <a:lnTo>
                  <a:pt x="12770" y="21696"/>
                </a:lnTo>
                <a:lnTo>
                  <a:pt x="16133" y="23037"/>
                </a:lnTo>
                <a:lnTo>
                  <a:pt x="20280" y="23930"/>
                </a:lnTo>
                <a:lnTo>
                  <a:pt x="24950" y="24526"/>
                </a:lnTo>
                <a:lnTo>
                  <a:pt x="32678" y="25188"/>
                </a:lnTo>
                <a:lnTo>
                  <a:pt x="36073" y="25364"/>
                </a:lnTo>
                <a:lnTo>
                  <a:pt x="40241" y="24529"/>
                </a:lnTo>
                <a:lnTo>
                  <a:pt x="44924" y="23021"/>
                </a:lnTo>
                <a:lnTo>
                  <a:pt x="49952" y="21062"/>
                </a:lnTo>
                <a:lnTo>
                  <a:pt x="56161" y="19756"/>
                </a:lnTo>
                <a:lnTo>
                  <a:pt x="63158" y="18886"/>
                </a:lnTo>
                <a:lnTo>
                  <a:pt x="70680" y="18305"/>
                </a:lnTo>
                <a:lnTo>
                  <a:pt x="77600" y="17919"/>
                </a:lnTo>
                <a:lnTo>
                  <a:pt x="90369" y="17489"/>
                </a:lnTo>
                <a:lnTo>
                  <a:pt x="96441" y="16422"/>
                </a:lnTo>
                <a:lnTo>
                  <a:pt x="102393" y="14758"/>
                </a:lnTo>
                <a:lnTo>
                  <a:pt x="108267" y="12696"/>
                </a:lnTo>
                <a:lnTo>
                  <a:pt x="115041" y="11322"/>
                </a:lnTo>
                <a:lnTo>
                  <a:pt x="122414" y="10405"/>
                </a:lnTo>
                <a:lnTo>
                  <a:pt x="130186" y="9795"/>
                </a:lnTo>
                <a:lnTo>
                  <a:pt x="137273" y="9387"/>
                </a:lnTo>
                <a:lnTo>
                  <a:pt x="150228" y="8935"/>
                </a:lnTo>
                <a:lnTo>
                  <a:pt x="157302" y="7861"/>
                </a:lnTo>
                <a:lnTo>
                  <a:pt x="164875" y="6193"/>
                </a:lnTo>
                <a:lnTo>
                  <a:pt x="172782" y="4129"/>
                </a:lnTo>
                <a:lnTo>
                  <a:pt x="180910" y="2753"/>
                </a:lnTo>
                <a:lnTo>
                  <a:pt x="189187" y="1835"/>
                </a:lnTo>
                <a:lnTo>
                  <a:pt x="197562" y="1223"/>
                </a:lnTo>
                <a:lnTo>
                  <a:pt x="205050" y="816"/>
                </a:lnTo>
                <a:lnTo>
                  <a:pt x="218451" y="363"/>
                </a:lnTo>
                <a:lnTo>
                  <a:pt x="245854" y="48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+10x</a:t>
            </a:r>
            <a:r>
              <a:rPr lang="en-US" dirty="0" smtClean="0"/>
              <a:t>=0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867"/>
          <p:cNvSpPr/>
          <p:nvPr/>
        </p:nvSpPr>
        <p:spPr>
          <a:xfrm>
            <a:off x="3029303" y="2005964"/>
            <a:ext cx="308257" cy="360012"/>
          </a:xfrm>
          <a:custGeom>
            <a:avLst/>
            <a:gdLst/>
            <a:ahLst/>
            <a:cxnLst/>
            <a:rect l="0" t="0" r="0" b="0"/>
            <a:pathLst>
              <a:path w="308257" h="360012">
                <a:moveTo>
                  <a:pt x="8219" y="0"/>
                </a:moveTo>
                <a:lnTo>
                  <a:pt x="0" y="0"/>
                </a:lnTo>
                <a:lnTo>
                  <a:pt x="7058" y="0"/>
                </a:lnTo>
                <a:lnTo>
                  <a:pt x="7445" y="953"/>
                </a:lnTo>
                <a:lnTo>
                  <a:pt x="7875" y="4551"/>
                </a:lnTo>
                <a:lnTo>
                  <a:pt x="8942" y="6844"/>
                </a:lnTo>
                <a:lnTo>
                  <a:pt x="14043" y="14623"/>
                </a:lnTo>
                <a:lnTo>
                  <a:pt x="16930" y="22960"/>
                </a:lnTo>
                <a:lnTo>
                  <a:pt x="23394" y="31462"/>
                </a:lnTo>
                <a:lnTo>
                  <a:pt x="31342" y="40967"/>
                </a:lnTo>
                <a:lnTo>
                  <a:pt x="36911" y="50275"/>
                </a:lnTo>
                <a:lnTo>
                  <a:pt x="42561" y="58222"/>
                </a:lnTo>
                <a:lnTo>
                  <a:pt x="48247" y="65882"/>
                </a:lnTo>
                <a:lnTo>
                  <a:pt x="53949" y="75636"/>
                </a:lnTo>
                <a:lnTo>
                  <a:pt x="62199" y="86321"/>
                </a:lnTo>
                <a:lnTo>
                  <a:pt x="71262" y="97420"/>
                </a:lnTo>
                <a:lnTo>
                  <a:pt x="75013" y="103047"/>
                </a:lnTo>
                <a:lnTo>
                  <a:pt x="78466" y="108703"/>
                </a:lnTo>
                <a:lnTo>
                  <a:pt x="81720" y="114379"/>
                </a:lnTo>
                <a:lnTo>
                  <a:pt x="87876" y="125765"/>
                </a:lnTo>
                <a:lnTo>
                  <a:pt x="91804" y="131469"/>
                </a:lnTo>
                <a:lnTo>
                  <a:pt x="96327" y="137176"/>
                </a:lnTo>
                <a:lnTo>
                  <a:pt x="101248" y="142886"/>
                </a:lnTo>
                <a:lnTo>
                  <a:pt x="105481" y="148597"/>
                </a:lnTo>
                <a:lnTo>
                  <a:pt x="109255" y="154310"/>
                </a:lnTo>
                <a:lnTo>
                  <a:pt x="112724" y="160024"/>
                </a:lnTo>
                <a:lnTo>
                  <a:pt x="115989" y="166690"/>
                </a:lnTo>
                <a:lnTo>
                  <a:pt x="119118" y="173992"/>
                </a:lnTo>
                <a:lnTo>
                  <a:pt x="122157" y="181717"/>
                </a:lnTo>
                <a:lnTo>
                  <a:pt x="126087" y="188773"/>
                </a:lnTo>
                <a:lnTo>
                  <a:pt x="130613" y="195381"/>
                </a:lnTo>
                <a:lnTo>
                  <a:pt x="135535" y="201692"/>
                </a:lnTo>
                <a:lnTo>
                  <a:pt x="140721" y="208756"/>
                </a:lnTo>
                <a:lnTo>
                  <a:pt x="151564" y="224226"/>
                </a:lnTo>
                <a:lnTo>
                  <a:pt x="157122" y="231399"/>
                </a:lnTo>
                <a:lnTo>
                  <a:pt x="162733" y="238086"/>
                </a:lnTo>
                <a:lnTo>
                  <a:pt x="168378" y="244449"/>
                </a:lnTo>
                <a:lnTo>
                  <a:pt x="179731" y="256600"/>
                </a:lnTo>
                <a:lnTo>
                  <a:pt x="185425" y="262507"/>
                </a:lnTo>
                <a:lnTo>
                  <a:pt x="191126" y="267397"/>
                </a:lnTo>
                <a:lnTo>
                  <a:pt x="196832" y="271610"/>
                </a:lnTo>
                <a:lnTo>
                  <a:pt x="202541" y="275371"/>
                </a:lnTo>
                <a:lnTo>
                  <a:pt x="208252" y="279783"/>
                </a:lnTo>
                <a:lnTo>
                  <a:pt x="213964" y="284630"/>
                </a:lnTo>
                <a:lnTo>
                  <a:pt x="219678" y="289766"/>
                </a:lnTo>
                <a:lnTo>
                  <a:pt x="225391" y="294143"/>
                </a:lnTo>
                <a:lnTo>
                  <a:pt x="231106" y="298013"/>
                </a:lnTo>
                <a:lnTo>
                  <a:pt x="236820" y="301545"/>
                </a:lnTo>
                <a:lnTo>
                  <a:pt x="245709" y="310550"/>
                </a:lnTo>
                <a:lnTo>
                  <a:pt x="249414" y="315619"/>
                </a:lnTo>
                <a:lnTo>
                  <a:pt x="258609" y="323790"/>
                </a:lnTo>
                <a:lnTo>
                  <a:pt x="268094" y="330597"/>
                </a:lnTo>
                <a:lnTo>
                  <a:pt x="275484" y="336797"/>
                </a:lnTo>
                <a:lnTo>
                  <a:pt x="284999" y="345643"/>
                </a:lnTo>
                <a:lnTo>
                  <a:pt x="287989" y="347586"/>
                </a:lnTo>
                <a:lnTo>
                  <a:pt x="293851" y="349746"/>
                </a:lnTo>
                <a:lnTo>
                  <a:pt x="295795" y="351274"/>
                </a:lnTo>
                <a:lnTo>
                  <a:pt x="297092" y="353245"/>
                </a:lnTo>
                <a:lnTo>
                  <a:pt x="299172" y="358702"/>
                </a:lnTo>
                <a:lnTo>
                  <a:pt x="300295" y="359150"/>
                </a:lnTo>
                <a:lnTo>
                  <a:pt x="307890" y="360011"/>
                </a:lnTo>
                <a:lnTo>
                  <a:pt x="308256" y="351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68"/>
          <p:cNvSpPr/>
          <p:nvPr/>
        </p:nvSpPr>
        <p:spPr>
          <a:xfrm>
            <a:off x="3020377" y="2005964"/>
            <a:ext cx="291466" cy="342901"/>
          </a:xfrm>
          <a:custGeom>
            <a:avLst/>
            <a:gdLst/>
            <a:ahLst/>
            <a:cxnLst/>
            <a:rect l="0" t="0" r="0" b="0"/>
            <a:pathLst>
              <a:path w="291466" h="342901">
                <a:moveTo>
                  <a:pt x="291465" y="0"/>
                </a:moveTo>
                <a:lnTo>
                  <a:pt x="286914" y="0"/>
                </a:lnTo>
                <a:lnTo>
                  <a:pt x="284621" y="953"/>
                </a:lnTo>
                <a:lnTo>
                  <a:pt x="279533" y="4551"/>
                </a:lnTo>
                <a:lnTo>
                  <a:pt x="277796" y="7797"/>
                </a:lnTo>
                <a:lnTo>
                  <a:pt x="274397" y="21466"/>
                </a:lnTo>
                <a:lnTo>
                  <a:pt x="270227" y="32083"/>
                </a:lnTo>
                <a:lnTo>
                  <a:pt x="266829" y="38534"/>
                </a:lnTo>
                <a:lnTo>
                  <a:pt x="262658" y="45692"/>
                </a:lnTo>
                <a:lnTo>
                  <a:pt x="252944" y="61266"/>
                </a:lnTo>
                <a:lnTo>
                  <a:pt x="225562" y="103036"/>
                </a:lnTo>
                <a:lnTo>
                  <a:pt x="218002" y="111553"/>
                </a:lnTo>
                <a:lnTo>
                  <a:pt x="209152" y="120089"/>
                </a:lnTo>
                <a:lnTo>
                  <a:pt x="199442" y="128637"/>
                </a:lnTo>
                <a:lnTo>
                  <a:pt x="191064" y="137193"/>
                </a:lnTo>
                <a:lnTo>
                  <a:pt x="183574" y="145755"/>
                </a:lnTo>
                <a:lnTo>
                  <a:pt x="176675" y="154320"/>
                </a:lnTo>
                <a:lnTo>
                  <a:pt x="169218" y="162888"/>
                </a:lnTo>
                <a:lnTo>
                  <a:pt x="161390" y="171457"/>
                </a:lnTo>
                <a:lnTo>
                  <a:pt x="145071" y="188598"/>
                </a:lnTo>
                <a:lnTo>
                  <a:pt x="128294" y="205742"/>
                </a:lnTo>
                <a:lnTo>
                  <a:pt x="120771" y="214314"/>
                </a:lnTo>
                <a:lnTo>
                  <a:pt x="113852" y="222886"/>
                </a:lnTo>
                <a:lnTo>
                  <a:pt x="107334" y="231458"/>
                </a:lnTo>
                <a:lnTo>
                  <a:pt x="101083" y="239078"/>
                </a:lnTo>
                <a:lnTo>
                  <a:pt x="95011" y="246063"/>
                </a:lnTo>
                <a:lnTo>
                  <a:pt x="89058" y="252625"/>
                </a:lnTo>
                <a:lnTo>
                  <a:pt x="77364" y="264996"/>
                </a:lnTo>
                <a:lnTo>
                  <a:pt x="71579" y="270961"/>
                </a:lnTo>
                <a:lnTo>
                  <a:pt x="66769" y="276843"/>
                </a:lnTo>
                <a:lnTo>
                  <a:pt x="62610" y="282670"/>
                </a:lnTo>
                <a:lnTo>
                  <a:pt x="55449" y="293272"/>
                </a:lnTo>
                <a:lnTo>
                  <a:pt x="49091" y="301158"/>
                </a:lnTo>
                <a:lnTo>
                  <a:pt x="40551" y="307838"/>
                </a:lnTo>
                <a:lnTo>
                  <a:pt x="35606" y="310953"/>
                </a:lnTo>
                <a:lnTo>
                  <a:pt x="32310" y="313982"/>
                </a:lnTo>
                <a:lnTo>
                  <a:pt x="30112" y="316954"/>
                </a:lnTo>
                <a:lnTo>
                  <a:pt x="26718" y="322796"/>
                </a:lnTo>
                <a:lnTo>
                  <a:pt x="22035" y="328568"/>
                </a:lnTo>
                <a:lnTo>
                  <a:pt x="19452" y="330488"/>
                </a:lnTo>
                <a:lnTo>
                  <a:pt x="11004" y="333570"/>
                </a:lnTo>
                <a:lnTo>
                  <a:pt x="10193" y="333822"/>
                </a:lnTo>
                <a:lnTo>
                  <a:pt x="1334" y="341664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69"/>
          <p:cNvSpPr/>
          <p:nvPr/>
        </p:nvSpPr>
        <p:spPr>
          <a:xfrm>
            <a:off x="3509054" y="1680219"/>
            <a:ext cx="334283" cy="821617"/>
          </a:xfrm>
          <a:custGeom>
            <a:avLst/>
            <a:gdLst/>
            <a:ahLst/>
            <a:cxnLst/>
            <a:rect l="0" t="0" r="0" b="0"/>
            <a:pathLst>
              <a:path w="334283" h="821617">
                <a:moveTo>
                  <a:pt x="325710" y="17136"/>
                </a:moveTo>
                <a:lnTo>
                  <a:pt x="325710" y="12585"/>
                </a:lnTo>
                <a:lnTo>
                  <a:pt x="326663" y="11244"/>
                </a:lnTo>
                <a:lnTo>
                  <a:pt x="328251" y="10351"/>
                </a:lnTo>
                <a:lnTo>
                  <a:pt x="333092" y="8916"/>
                </a:lnTo>
                <a:lnTo>
                  <a:pt x="333489" y="7846"/>
                </a:lnTo>
                <a:lnTo>
                  <a:pt x="334282" y="5"/>
                </a:lnTo>
                <a:lnTo>
                  <a:pt x="334282" y="0"/>
                </a:lnTo>
                <a:lnTo>
                  <a:pt x="322351" y="11923"/>
                </a:lnTo>
                <a:lnTo>
                  <a:pt x="319661" y="13661"/>
                </a:lnTo>
                <a:lnTo>
                  <a:pt x="314132" y="15591"/>
                </a:lnTo>
                <a:lnTo>
                  <a:pt x="305959" y="21529"/>
                </a:lnTo>
                <a:lnTo>
                  <a:pt x="295977" y="29566"/>
                </a:lnTo>
                <a:lnTo>
                  <a:pt x="290648" y="33042"/>
                </a:lnTo>
                <a:lnTo>
                  <a:pt x="285191" y="36313"/>
                </a:lnTo>
                <a:lnTo>
                  <a:pt x="271507" y="45026"/>
                </a:lnTo>
                <a:lnTo>
                  <a:pt x="263857" y="50017"/>
                </a:lnTo>
                <a:lnTo>
                  <a:pt x="256852" y="55249"/>
                </a:lnTo>
                <a:lnTo>
                  <a:pt x="250278" y="60642"/>
                </a:lnTo>
                <a:lnTo>
                  <a:pt x="243990" y="66142"/>
                </a:lnTo>
                <a:lnTo>
                  <a:pt x="237892" y="72667"/>
                </a:lnTo>
                <a:lnTo>
                  <a:pt x="231923" y="79874"/>
                </a:lnTo>
                <a:lnTo>
                  <a:pt x="226038" y="87536"/>
                </a:lnTo>
                <a:lnTo>
                  <a:pt x="219257" y="94549"/>
                </a:lnTo>
                <a:lnTo>
                  <a:pt x="211879" y="101130"/>
                </a:lnTo>
                <a:lnTo>
                  <a:pt x="204103" y="107422"/>
                </a:lnTo>
                <a:lnTo>
                  <a:pt x="197013" y="114474"/>
                </a:lnTo>
                <a:lnTo>
                  <a:pt x="190383" y="122033"/>
                </a:lnTo>
                <a:lnTo>
                  <a:pt x="184057" y="129930"/>
                </a:lnTo>
                <a:lnTo>
                  <a:pt x="176982" y="138051"/>
                </a:lnTo>
                <a:lnTo>
                  <a:pt x="169408" y="146324"/>
                </a:lnTo>
                <a:lnTo>
                  <a:pt x="161501" y="154696"/>
                </a:lnTo>
                <a:lnTo>
                  <a:pt x="154325" y="163135"/>
                </a:lnTo>
                <a:lnTo>
                  <a:pt x="147636" y="171619"/>
                </a:lnTo>
                <a:lnTo>
                  <a:pt x="118662" y="210317"/>
                </a:lnTo>
                <a:lnTo>
                  <a:pt x="104784" y="229676"/>
                </a:lnTo>
                <a:lnTo>
                  <a:pt x="98416" y="238839"/>
                </a:lnTo>
                <a:lnTo>
                  <a:pt x="92266" y="248758"/>
                </a:lnTo>
                <a:lnTo>
                  <a:pt x="86261" y="259181"/>
                </a:lnTo>
                <a:lnTo>
                  <a:pt x="80352" y="269939"/>
                </a:lnTo>
                <a:lnTo>
                  <a:pt x="74509" y="279969"/>
                </a:lnTo>
                <a:lnTo>
                  <a:pt x="62935" y="298733"/>
                </a:lnTo>
                <a:lnTo>
                  <a:pt x="57182" y="308690"/>
                </a:lnTo>
                <a:lnTo>
                  <a:pt x="45710" y="329913"/>
                </a:lnTo>
                <a:lnTo>
                  <a:pt x="36801" y="352045"/>
                </a:lnTo>
                <a:lnTo>
                  <a:pt x="29666" y="375534"/>
                </a:lnTo>
                <a:lnTo>
                  <a:pt x="26430" y="388465"/>
                </a:lnTo>
                <a:lnTo>
                  <a:pt x="11485" y="450704"/>
                </a:lnTo>
                <a:lnTo>
                  <a:pt x="5715" y="473993"/>
                </a:lnTo>
                <a:lnTo>
                  <a:pt x="2515" y="497043"/>
                </a:lnTo>
                <a:lnTo>
                  <a:pt x="1093" y="519988"/>
                </a:lnTo>
                <a:lnTo>
                  <a:pt x="462" y="542886"/>
                </a:lnTo>
                <a:lnTo>
                  <a:pt x="0" y="611493"/>
                </a:lnTo>
                <a:lnTo>
                  <a:pt x="2515" y="631815"/>
                </a:lnTo>
                <a:lnTo>
                  <a:pt x="6808" y="650371"/>
                </a:lnTo>
                <a:lnTo>
                  <a:pt x="11891" y="668144"/>
                </a:lnTo>
                <a:lnTo>
                  <a:pt x="14785" y="685567"/>
                </a:lnTo>
                <a:lnTo>
                  <a:pt x="15557" y="694214"/>
                </a:lnTo>
                <a:lnTo>
                  <a:pt x="21494" y="711442"/>
                </a:lnTo>
                <a:lnTo>
                  <a:pt x="45431" y="759580"/>
                </a:lnTo>
                <a:lnTo>
                  <a:pt x="54176" y="772530"/>
                </a:lnTo>
                <a:lnTo>
                  <a:pt x="62799" y="786950"/>
                </a:lnTo>
                <a:lnTo>
                  <a:pt x="66616" y="790378"/>
                </a:lnTo>
                <a:lnTo>
                  <a:pt x="71066" y="792663"/>
                </a:lnTo>
                <a:lnTo>
                  <a:pt x="80137" y="796154"/>
                </a:lnTo>
                <a:lnTo>
                  <a:pt x="87345" y="800881"/>
                </a:lnTo>
                <a:lnTo>
                  <a:pt x="96757" y="808897"/>
                </a:lnTo>
                <a:lnTo>
                  <a:pt x="106843" y="818448"/>
                </a:lnTo>
                <a:lnTo>
                  <a:pt x="109314" y="819949"/>
                </a:lnTo>
                <a:lnTo>
                  <a:pt x="114600" y="821616"/>
                </a:lnTo>
                <a:lnTo>
                  <a:pt x="116389" y="821108"/>
                </a:lnTo>
                <a:lnTo>
                  <a:pt x="117583" y="819818"/>
                </a:lnTo>
                <a:lnTo>
                  <a:pt x="118379" y="818004"/>
                </a:lnTo>
                <a:lnTo>
                  <a:pt x="119862" y="816796"/>
                </a:lnTo>
                <a:lnTo>
                  <a:pt x="121803" y="815990"/>
                </a:lnTo>
                <a:lnTo>
                  <a:pt x="124050" y="815452"/>
                </a:lnTo>
                <a:lnTo>
                  <a:pt x="129086" y="812316"/>
                </a:lnTo>
                <a:lnTo>
                  <a:pt x="137116" y="8058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70"/>
          <p:cNvSpPr/>
          <p:nvPr/>
        </p:nvSpPr>
        <p:spPr>
          <a:xfrm>
            <a:off x="3774757" y="1963102"/>
            <a:ext cx="300039" cy="385763"/>
          </a:xfrm>
          <a:custGeom>
            <a:avLst/>
            <a:gdLst/>
            <a:ahLst/>
            <a:cxnLst/>
            <a:rect l="0" t="0" r="0" b="0"/>
            <a:pathLst>
              <a:path w="300039" h="38576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7778" y="9290"/>
                </a:lnTo>
                <a:lnTo>
                  <a:pt x="8219" y="13019"/>
                </a:lnTo>
                <a:lnTo>
                  <a:pt x="9290" y="14394"/>
                </a:lnTo>
                <a:lnTo>
                  <a:pt x="10956" y="15311"/>
                </a:lnTo>
                <a:lnTo>
                  <a:pt x="13019" y="15922"/>
                </a:lnTo>
                <a:lnTo>
                  <a:pt x="14395" y="17282"/>
                </a:lnTo>
                <a:lnTo>
                  <a:pt x="15311" y="19142"/>
                </a:lnTo>
                <a:lnTo>
                  <a:pt x="15922" y="21334"/>
                </a:lnTo>
                <a:lnTo>
                  <a:pt x="19142" y="26309"/>
                </a:lnTo>
                <a:lnTo>
                  <a:pt x="26309" y="34465"/>
                </a:lnTo>
                <a:lnTo>
                  <a:pt x="31695" y="41035"/>
                </a:lnTo>
                <a:lnTo>
                  <a:pt x="37264" y="50306"/>
                </a:lnTo>
                <a:lnTo>
                  <a:pt x="45455" y="58236"/>
                </a:lnTo>
                <a:lnTo>
                  <a:pt x="50305" y="61684"/>
                </a:lnTo>
                <a:lnTo>
                  <a:pt x="58235" y="70595"/>
                </a:lnTo>
                <a:lnTo>
                  <a:pt x="64935" y="80906"/>
                </a:lnTo>
                <a:lnTo>
                  <a:pt x="71087" y="91838"/>
                </a:lnTo>
                <a:lnTo>
                  <a:pt x="79537" y="103047"/>
                </a:lnTo>
                <a:lnTo>
                  <a:pt x="84457" y="108703"/>
                </a:lnTo>
                <a:lnTo>
                  <a:pt x="88690" y="115331"/>
                </a:lnTo>
                <a:lnTo>
                  <a:pt x="92464" y="122607"/>
                </a:lnTo>
                <a:lnTo>
                  <a:pt x="95933" y="130316"/>
                </a:lnTo>
                <a:lnTo>
                  <a:pt x="100150" y="137360"/>
                </a:lnTo>
                <a:lnTo>
                  <a:pt x="104867" y="143961"/>
                </a:lnTo>
                <a:lnTo>
                  <a:pt x="109916" y="150266"/>
                </a:lnTo>
                <a:lnTo>
                  <a:pt x="115187" y="157328"/>
                </a:lnTo>
                <a:lnTo>
                  <a:pt x="126125" y="172793"/>
                </a:lnTo>
                <a:lnTo>
                  <a:pt x="131708" y="179966"/>
                </a:lnTo>
                <a:lnTo>
                  <a:pt x="137335" y="186652"/>
                </a:lnTo>
                <a:lnTo>
                  <a:pt x="142992" y="193015"/>
                </a:lnTo>
                <a:lnTo>
                  <a:pt x="148668" y="200114"/>
                </a:lnTo>
                <a:lnTo>
                  <a:pt x="154357" y="207704"/>
                </a:lnTo>
                <a:lnTo>
                  <a:pt x="160055" y="215622"/>
                </a:lnTo>
                <a:lnTo>
                  <a:pt x="165758" y="222806"/>
                </a:lnTo>
                <a:lnTo>
                  <a:pt x="171466" y="229500"/>
                </a:lnTo>
                <a:lnTo>
                  <a:pt x="177175" y="235867"/>
                </a:lnTo>
                <a:lnTo>
                  <a:pt x="188600" y="248023"/>
                </a:lnTo>
                <a:lnTo>
                  <a:pt x="194313" y="253931"/>
                </a:lnTo>
                <a:lnTo>
                  <a:pt x="199075" y="260727"/>
                </a:lnTo>
                <a:lnTo>
                  <a:pt x="203201" y="268116"/>
                </a:lnTo>
                <a:lnTo>
                  <a:pt x="206905" y="275899"/>
                </a:lnTo>
                <a:lnTo>
                  <a:pt x="211279" y="282993"/>
                </a:lnTo>
                <a:lnTo>
                  <a:pt x="216100" y="289627"/>
                </a:lnTo>
                <a:lnTo>
                  <a:pt x="221220" y="295955"/>
                </a:lnTo>
                <a:lnTo>
                  <a:pt x="225585" y="302078"/>
                </a:lnTo>
                <a:lnTo>
                  <a:pt x="232975" y="313962"/>
                </a:lnTo>
                <a:lnTo>
                  <a:pt x="239435" y="323054"/>
                </a:lnTo>
                <a:lnTo>
                  <a:pt x="245480" y="331222"/>
                </a:lnTo>
                <a:lnTo>
                  <a:pt x="251342" y="341202"/>
                </a:lnTo>
                <a:lnTo>
                  <a:pt x="259998" y="352981"/>
                </a:lnTo>
                <a:lnTo>
                  <a:pt x="268595" y="362503"/>
                </a:lnTo>
                <a:lnTo>
                  <a:pt x="281198" y="375462"/>
                </a:lnTo>
                <a:lnTo>
                  <a:pt x="282716" y="376038"/>
                </a:lnTo>
                <a:lnTo>
                  <a:pt x="286941" y="376678"/>
                </a:lnTo>
                <a:lnTo>
                  <a:pt x="289402" y="377801"/>
                </a:lnTo>
                <a:lnTo>
                  <a:pt x="297654" y="383908"/>
                </a:lnTo>
                <a:lnTo>
                  <a:pt x="300038" y="385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71"/>
          <p:cNvSpPr/>
          <p:nvPr/>
        </p:nvSpPr>
        <p:spPr>
          <a:xfrm>
            <a:off x="3783329" y="1988820"/>
            <a:ext cx="257176" cy="351473"/>
          </a:xfrm>
          <a:custGeom>
            <a:avLst/>
            <a:gdLst/>
            <a:ahLst/>
            <a:cxnLst/>
            <a:rect l="0" t="0" r="0" b="0"/>
            <a:pathLst>
              <a:path w="257176" h="351473">
                <a:moveTo>
                  <a:pt x="257175" y="0"/>
                </a:moveTo>
                <a:lnTo>
                  <a:pt x="257175" y="4550"/>
                </a:lnTo>
                <a:lnTo>
                  <a:pt x="256223" y="6843"/>
                </a:lnTo>
                <a:lnTo>
                  <a:pt x="250332" y="14622"/>
                </a:lnTo>
                <a:lnTo>
                  <a:pt x="245244" y="20151"/>
                </a:lnTo>
                <a:lnTo>
                  <a:pt x="222067" y="43634"/>
                </a:lnTo>
                <a:lnTo>
                  <a:pt x="216624" y="49092"/>
                </a:lnTo>
                <a:lnTo>
                  <a:pt x="211091" y="55588"/>
                </a:lnTo>
                <a:lnTo>
                  <a:pt x="205498" y="62776"/>
                </a:lnTo>
                <a:lnTo>
                  <a:pt x="199864" y="70426"/>
                </a:lnTo>
                <a:lnTo>
                  <a:pt x="194203" y="77430"/>
                </a:lnTo>
                <a:lnTo>
                  <a:pt x="188524" y="84005"/>
                </a:lnTo>
                <a:lnTo>
                  <a:pt x="182833" y="90293"/>
                </a:lnTo>
                <a:lnTo>
                  <a:pt x="168889" y="104900"/>
                </a:lnTo>
                <a:lnTo>
                  <a:pt x="161171" y="112796"/>
                </a:lnTo>
                <a:lnTo>
                  <a:pt x="155072" y="120917"/>
                </a:lnTo>
                <a:lnTo>
                  <a:pt x="150054" y="129189"/>
                </a:lnTo>
                <a:lnTo>
                  <a:pt x="145757" y="137561"/>
                </a:lnTo>
                <a:lnTo>
                  <a:pt x="140986" y="145999"/>
                </a:lnTo>
                <a:lnTo>
                  <a:pt x="135901" y="154483"/>
                </a:lnTo>
                <a:lnTo>
                  <a:pt x="130606" y="162996"/>
                </a:lnTo>
                <a:lnTo>
                  <a:pt x="125171" y="170576"/>
                </a:lnTo>
                <a:lnTo>
                  <a:pt x="119642" y="177535"/>
                </a:lnTo>
                <a:lnTo>
                  <a:pt x="114052" y="184079"/>
                </a:lnTo>
                <a:lnTo>
                  <a:pt x="109372" y="191299"/>
                </a:lnTo>
                <a:lnTo>
                  <a:pt x="105300" y="198970"/>
                </a:lnTo>
                <a:lnTo>
                  <a:pt x="101633" y="206942"/>
                </a:lnTo>
                <a:lnTo>
                  <a:pt x="97283" y="214161"/>
                </a:lnTo>
                <a:lnTo>
                  <a:pt x="92478" y="220879"/>
                </a:lnTo>
                <a:lnTo>
                  <a:pt x="87370" y="227262"/>
                </a:lnTo>
                <a:lnTo>
                  <a:pt x="82059" y="234376"/>
                </a:lnTo>
                <a:lnTo>
                  <a:pt x="71079" y="249899"/>
                </a:lnTo>
                <a:lnTo>
                  <a:pt x="66436" y="257087"/>
                </a:lnTo>
                <a:lnTo>
                  <a:pt x="62388" y="263784"/>
                </a:lnTo>
                <a:lnTo>
                  <a:pt x="58738" y="270153"/>
                </a:lnTo>
                <a:lnTo>
                  <a:pt x="52141" y="282310"/>
                </a:lnTo>
                <a:lnTo>
                  <a:pt x="49049" y="288219"/>
                </a:lnTo>
                <a:lnTo>
                  <a:pt x="45081" y="294063"/>
                </a:lnTo>
                <a:lnTo>
                  <a:pt x="40532" y="299865"/>
                </a:lnTo>
                <a:lnTo>
                  <a:pt x="35594" y="305637"/>
                </a:lnTo>
                <a:lnTo>
                  <a:pt x="27568" y="314591"/>
                </a:lnTo>
                <a:lnTo>
                  <a:pt x="20825" y="321746"/>
                </a:lnTo>
                <a:lnTo>
                  <a:pt x="1726" y="341161"/>
                </a:lnTo>
                <a:lnTo>
                  <a:pt x="1151" y="342693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72"/>
          <p:cNvSpPr/>
          <p:nvPr/>
        </p:nvSpPr>
        <p:spPr>
          <a:xfrm>
            <a:off x="4357687" y="1937385"/>
            <a:ext cx="77154" cy="428626"/>
          </a:xfrm>
          <a:custGeom>
            <a:avLst/>
            <a:gdLst/>
            <a:ahLst/>
            <a:cxnLst/>
            <a:rect l="0" t="0" r="0" b="0"/>
            <a:pathLst>
              <a:path w="77154" h="428626">
                <a:moveTo>
                  <a:pt x="0" y="0"/>
                </a:moveTo>
                <a:lnTo>
                  <a:pt x="0" y="36073"/>
                </a:lnTo>
                <a:lnTo>
                  <a:pt x="953" y="40241"/>
                </a:lnTo>
                <a:lnTo>
                  <a:pt x="2540" y="44925"/>
                </a:lnTo>
                <a:lnTo>
                  <a:pt x="4551" y="49952"/>
                </a:lnTo>
                <a:lnTo>
                  <a:pt x="6785" y="60618"/>
                </a:lnTo>
                <a:lnTo>
                  <a:pt x="7778" y="71709"/>
                </a:lnTo>
                <a:lnTo>
                  <a:pt x="8219" y="82988"/>
                </a:lnTo>
                <a:lnTo>
                  <a:pt x="8468" y="100048"/>
                </a:lnTo>
                <a:lnTo>
                  <a:pt x="8542" y="117168"/>
                </a:lnTo>
                <a:lnTo>
                  <a:pt x="9504" y="123832"/>
                </a:lnTo>
                <a:lnTo>
                  <a:pt x="11099" y="131132"/>
                </a:lnTo>
                <a:lnTo>
                  <a:pt x="13114" y="138856"/>
                </a:lnTo>
                <a:lnTo>
                  <a:pt x="14458" y="145911"/>
                </a:lnTo>
                <a:lnTo>
                  <a:pt x="15951" y="158829"/>
                </a:lnTo>
                <a:lnTo>
                  <a:pt x="17301" y="165893"/>
                </a:lnTo>
                <a:lnTo>
                  <a:pt x="19154" y="173460"/>
                </a:lnTo>
                <a:lnTo>
                  <a:pt x="21342" y="181362"/>
                </a:lnTo>
                <a:lnTo>
                  <a:pt x="22801" y="188536"/>
                </a:lnTo>
                <a:lnTo>
                  <a:pt x="24421" y="201586"/>
                </a:lnTo>
                <a:lnTo>
                  <a:pt x="24853" y="208685"/>
                </a:lnTo>
                <a:lnTo>
                  <a:pt x="25333" y="224194"/>
                </a:lnTo>
                <a:lnTo>
                  <a:pt x="25604" y="248990"/>
                </a:lnTo>
                <a:lnTo>
                  <a:pt x="26595" y="256481"/>
                </a:lnTo>
                <a:lnTo>
                  <a:pt x="28207" y="263379"/>
                </a:lnTo>
                <a:lnTo>
                  <a:pt x="30235" y="269884"/>
                </a:lnTo>
                <a:lnTo>
                  <a:pt x="31586" y="277077"/>
                </a:lnTo>
                <a:lnTo>
                  <a:pt x="32488" y="284731"/>
                </a:lnTo>
                <a:lnTo>
                  <a:pt x="33089" y="292690"/>
                </a:lnTo>
                <a:lnTo>
                  <a:pt x="33489" y="299902"/>
                </a:lnTo>
                <a:lnTo>
                  <a:pt x="33934" y="312994"/>
                </a:lnTo>
                <a:lnTo>
                  <a:pt x="35005" y="319153"/>
                </a:lnTo>
                <a:lnTo>
                  <a:pt x="36672" y="325163"/>
                </a:lnTo>
                <a:lnTo>
                  <a:pt x="38735" y="331075"/>
                </a:lnTo>
                <a:lnTo>
                  <a:pt x="41028" y="342725"/>
                </a:lnTo>
                <a:lnTo>
                  <a:pt x="43000" y="354252"/>
                </a:lnTo>
                <a:lnTo>
                  <a:pt x="44859" y="359993"/>
                </a:lnTo>
                <a:lnTo>
                  <a:pt x="47051" y="365725"/>
                </a:lnTo>
                <a:lnTo>
                  <a:pt x="48512" y="370499"/>
                </a:lnTo>
                <a:lnTo>
                  <a:pt x="50136" y="378343"/>
                </a:lnTo>
                <a:lnTo>
                  <a:pt x="51522" y="382721"/>
                </a:lnTo>
                <a:lnTo>
                  <a:pt x="53398" y="387545"/>
                </a:lnTo>
                <a:lnTo>
                  <a:pt x="55601" y="392666"/>
                </a:lnTo>
                <a:lnTo>
                  <a:pt x="57069" y="397032"/>
                </a:lnTo>
                <a:lnTo>
                  <a:pt x="58702" y="404423"/>
                </a:lnTo>
                <a:lnTo>
                  <a:pt x="60090" y="407728"/>
                </a:lnTo>
                <a:lnTo>
                  <a:pt x="61968" y="410884"/>
                </a:lnTo>
                <a:lnTo>
                  <a:pt x="67273" y="418241"/>
                </a:lnTo>
                <a:lnTo>
                  <a:pt x="68000" y="421787"/>
                </a:lnTo>
                <a:lnTo>
                  <a:pt x="68546" y="428225"/>
                </a:lnTo>
                <a:lnTo>
                  <a:pt x="69510" y="428358"/>
                </a:lnTo>
                <a:lnTo>
                  <a:pt x="71105" y="428447"/>
                </a:lnTo>
                <a:lnTo>
                  <a:pt x="77153" y="428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73"/>
          <p:cNvSpPr/>
          <p:nvPr/>
        </p:nvSpPr>
        <p:spPr>
          <a:xfrm>
            <a:off x="4177665" y="2143125"/>
            <a:ext cx="334328" cy="25718"/>
          </a:xfrm>
          <a:custGeom>
            <a:avLst/>
            <a:gdLst/>
            <a:ahLst/>
            <a:cxnLst/>
            <a:rect l="0" t="0" r="0" b="0"/>
            <a:pathLst>
              <a:path w="334328" h="25718">
                <a:moveTo>
                  <a:pt x="0" y="17145"/>
                </a:moveTo>
                <a:lnTo>
                  <a:pt x="7381" y="17145"/>
                </a:lnTo>
                <a:lnTo>
                  <a:pt x="7778" y="18097"/>
                </a:lnTo>
                <a:lnTo>
                  <a:pt x="8043" y="19685"/>
                </a:lnTo>
                <a:lnTo>
                  <a:pt x="8219" y="21695"/>
                </a:lnTo>
                <a:lnTo>
                  <a:pt x="9289" y="23036"/>
                </a:lnTo>
                <a:lnTo>
                  <a:pt x="10955" y="23930"/>
                </a:lnTo>
                <a:lnTo>
                  <a:pt x="13018" y="24526"/>
                </a:lnTo>
                <a:lnTo>
                  <a:pt x="20391" y="25187"/>
                </a:lnTo>
                <a:lnTo>
                  <a:pt x="29065" y="25482"/>
                </a:lnTo>
                <a:lnTo>
                  <a:pt x="42395" y="25671"/>
                </a:lnTo>
                <a:lnTo>
                  <a:pt x="95607" y="25717"/>
                </a:lnTo>
                <a:lnTo>
                  <a:pt x="100885" y="24764"/>
                </a:lnTo>
                <a:lnTo>
                  <a:pt x="107262" y="23177"/>
                </a:lnTo>
                <a:lnTo>
                  <a:pt x="114371" y="21166"/>
                </a:lnTo>
                <a:lnTo>
                  <a:pt x="121014" y="19826"/>
                </a:lnTo>
                <a:lnTo>
                  <a:pt x="127348" y="18932"/>
                </a:lnTo>
                <a:lnTo>
                  <a:pt x="133476" y="18336"/>
                </a:lnTo>
                <a:lnTo>
                  <a:pt x="139466" y="17939"/>
                </a:lnTo>
                <a:lnTo>
                  <a:pt x="145365" y="17674"/>
                </a:lnTo>
                <a:lnTo>
                  <a:pt x="151202" y="17498"/>
                </a:lnTo>
                <a:lnTo>
                  <a:pt x="156999" y="16427"/>
                </a:lnTo>
                <a:lnTo>
                  <a:pt x="162768" y="14762"/>
                </a:lnTo>
                <a:lnTo>
                  <a:pt x="168520" y="12698"/>
                </a:lnTo>
                <a:lnTo>
                  <a:pt x="175211" y="11323"/>
                </a:lnTo>
                <a:lnTo>
                  <a:pt x="182530" y="10406"/>
                </a:lnTo>
                <a:lnTo>
                  <a:pt x="190266" y="9795"/>
                </a:lnTo>
                <a:lnTo>
                  <a:pt x="197329" y="9387"/>
                </a:lnTo>
                <a:lnTo>
                  <a:pt x="210257" y="8934"/>
                </a:lnTo>
                <a:lnTo>
                  <a:pt x="234078" y="8644"/>
                </a:lnTo>
                <a:lnTo>
                  <a:pt x="258307" y="8582"/>
                </a:lnTo>
                <a:lnTo>
                  <a:pt x="262693" y="7626"/>
                </a:lnTo>
                <a:lnTo>
                  <a:pt x="267521" y="6036"/>
                </a:lnTo>
                <a:lnTo>
                  <a:pt x="272644" y="4024"/>
                </a:lnTo>
                <a:lnTo>
                  <a:pt x="277013" y="2682"/>
                </a:lnTo>
                <a:lnTo>
                  <a:pt x="280877" y="1788"/>
                </a:lnTo>
                <a:lnTo>
                  <a:pt x="284407" y="1192"/>
                </a:lnTo>
                <a:lnTo>
                  <a:pt x="290868" y="530"/>
                </a:lnTo>
                <a:lnTo>
                  <a:pt x="299860" y="157"/>
                </a:lnTo>
                <a:lnTo>
                  <a:pt x="302777" y="104"/>
                </a:lnTo>
                <a:lnTo>
                  <a:pt x="304721" y="1022"/>
                </a:lnTo>
                <a:lnTo>
                  <a:pt x="306017" y="2586"/>
                </a:lnTo>
                <a:lnTo>
                  <a:pt x="306881" y="4581"/>
                </a:lnTo>
                <a:lnTo>
                  <a:pt x="308410" y="4959"/>
                </a:lnTo>
                <a:lnTo>
                  <a:pt x="310381" y="4259"/>
                </a:lnTo>
                <a:lnTo>
                  <a:pt x="312648" y="2839"/>
                </a:lnTo>
                <a:lnTo>
                  <a:pt x="315112" y="1892"/>
                </a:lnTo>
                <a:lnTo>
                  <a:pt x="317707" y="1261"/>
                </a:lnTo>
                <a:lnTo>
                  <a:pt x="325284" y="74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74"/>
          <p:cNvSpPr/>
          <p:nvPr/>
        </p:nvSpPr>
        <p:spPr>
          <a:xfrm>
            <a:off x="4666297" y="1937385"/>
            <a:ext cx="77154" cy="394336"/>
          </a:xfrm>
          <a:custGeom>
            <a:avLst/>
            <a:gdLst/>
            <a:ahLst/>
            <a:cxnLst/>
            <a:rect l="0" t="0" r="0" b="0"/>
            <a:pathLst>
              <a:path w="77154" h="394336">
                <a:moveTo>
                  <a:pt x="0" y="0"/>
                </a:moveTo>
                <a:lnTo>
                  <a:pt x="4551" y="4550"/>
                </a:lnTo>
                <a:lnTo>
                  <a:pt x="5891" y="6844"/>
                </a:lnTo>
                <a:lnTo>
                  <a:pt x="7381" y="11931"/>
                </a:lnTo>
                <a:lnTo>
                  <a:pt x="8043" y="19908"/>
                </a:lnTo>
                <a:lnTo>
                  <a:pt x="8337" y="28850"/>
                </a:lnTo>
                <a:lnTo>
                  <a:pt x="8468" y="35999"/>
                </a:lnTo>
                <a:lnTo>
                  <a:pt x="9455" y="40192"/>
                </a:lnTo>
                <a:lnTo>
                  <a:pt x="11066" y="44892"/>
                </a:lnTo>
                <a:lnTo>
                  <a:pt x="13092" y="49930"/>
                </a:lnTo>
                <a:lnTo>
                  <a:pt x="14444" y="56147"/>
                </a:lnTo>
                <a:lnTo>
                  <a:pt x="15344" y="63149"/>
                </a:lnTo>
                <a:lnTo>
                  <a:pt x="15944" y="70674"/>
                </a:lnTo>
                <a:lnTo>
                  <a:pt x="16345" y="78548"/>
                </a:lnTo>
                <a:lnTo>
                  <a:pt x="16789" y="94918"/>
                </a:lnTo>
                <a:lnTo>
                  <a:pt x="17860" y="103283"/>
                </a:lnTo>
                <a:lnTo>
                  <a:pt x="19527" y="111718"/>
                </a:lnTo>
                <a:lnTo>
                  <a:pt x="21591" y="120198"/>
                </a:lnTo>
                <a:lnTo>
                  <a:pt x="22966" y="128710"/>
                </a:lnTo>
                <a:lnTo>
                  <a:pt x="23884" y="137241"/>
                </a:lnTo>
                <a:lnTo>
                  <a:pt x="24495" y="145786"/>
                </a:lnTo>
                <a:lnTo>
                  <a:pt x="25854" y="154341"/>
                </a:lnTo>
                <a:lnTo>
                  <a:pt x="27714" y="162901"/>
                </a:lnTo>
                <a:lnTo>
                  <a:pt x="29906" y="171466"/>
                </a:lnTo>
                <a:lnTo>
                  <a:pt x="31367" y="180033"/>
                </a:lnTo>
                <a:lnTo>
                  <a:pt x="32342" y="188602"/>
                </a:lnTo>
                <a:lnTo>
                  <a:pt x="32991" y="197172"/>
                </a:lnTo>
                <a:lnTo>
                  <a:pt x="33424" y="205743"/>
                </a:lnTo>
                <a:lnTo>
                  <a:pt x="33906" y="222886"/>
                </a:lnTo>
                <a:lnTo>
                  <a:pt x="34986" y="231458"/>
                </a:lnTo>
                <a:lnTo>
                  <a:pt x="36659" y="240030"/>
                </a:lnTo>
                <a:lnTo>
                  <a:pt x="38727" y="248603"/>
                </a:lnTo>
                <a:lnTo>
                  <a:pt x="41058" y="257175"/>
                </a:lnTo>
                <a:lnTo>
                  <a:pt x="46188" y="274320"/>
                </a:lnTo>
                <a:lnTo>
                  <a:pt x="47937" y="281940"/>
                </a:lnTo>
                <a:lnTo>
                  <a:pt x="49103" y="288925"/>
                </a:lnTo>
                <a:lnTo>
                  <a:pt x="49881" y="295486"/>
                </a:lnTo>
                <a:lnTo>
                  <a:pt x="51351" y="302718"/>
                </a:lnTo>
                <a:lnTo>
                  <a:pt x="53284" y="310397"/>
                </a:lnTo>
                <a:lnTo>
                  <a:pt x="55526" y="318374"/>
                </a:lnTo>
                <a:lnTo>
                  <a:pt x="57972" y="324644"/>
                </a:lnTo>
                <a:lnTo>
                  <a:pt x="60555" y="329777"/>
                </a:lnTo>
                <a:lnTo>
                  <a:pt x="63230" y="334151"/>
                </a:lnTo>
                <a:lnTo>
                  <a:pt x="65014" y="338972"/>
                </a:lnTo>
                <a:lnTo>
                  <a:pt x="66995" y="349409"/>
                </a:lnTo>
                <a:lnTo>
                  <a:pt x="68476" y="353907"/>
                </a:lnTo>
                <a:lnTo>
                  <a:pt x="70415" y="357858"/>
                </a:lnTo>
                <a:lnTo>
                  <a:pt x="72661" y="361444"/>
                </a:lnTo>
                <a:lnTo>
                  <a:pt x="74158" y="365740"/>
                </a:lnTo>
                <a:lnTo>
                  <a:pt x="75822" y="375593"/>
                </a:lnTo>
                <a:lnTo>
                  <a:pt x="76977" y="386963"/>
                </a:lnTo>
                <a:lnTo>
                  <a:pt x="77153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75"/>
          <p:cNvSpPr/>
          <p:nvPr/>
        </p:nvSpPr>
        <p:spPr>
          <a:xfrm>
            <a:off x="4855010" y="1988820"/>
            <a:ext cx="230801" cy="341411"/>
          </a:xfrm>
          <a:custGeom>
            <a:avLst/>
            <a:gdLst/>
            <a:ahLst/>
            <a:cxnLst/>
            <a:rect l="0" t="0" r="0" b="0"/>
            <a:pathLst>
              <a:path w="230801" h="341411">
                <a:moveTo>
                  <a:pt x="51317" y="0"/>
                </a:moveTo>
                <a:lnTo>
                  <a:pt x="43936" y="0"/>
                </a:lnTo>
                <a:lnTo>
                  <a:pt x="43539" y="952"/>
                </a:lnTo>
                <a:lnTo>
                  <a:pt x="42028" y="8748"/>
                </a:lnTo>
                <a:lnTo>
                  <a:pt x="40362" y="14405"/>
                </a:lnTo>
                <a:lnTo>
                  <a:pt x="38298" y="21033"/>
                </a:lnTo>
                <a:lnTo>
                  <a:pt x="36923" y="27357"/>
                </a:lnTo>
                <a:lnTo>
                  <a:pt x="36006" y="33478"/>
                </a:lnTo>
                <a:lnTo>
                  <a:pt x="35395" y="39463"/>
                </a:lnTo>
                <a:lnTo>
                  <a:pt x="34034" y="46311"/>
                </a:lnTo>
                <a:lnTo>
                  <a:pt x="32175" y="53734"/>
                </a:lnTo>
                <a:lnTo>
                  <a:pt x="29984" y="61540"/>
                </a:lnTo>
                <a:lnTo>
                  <a:pt x="25008" y="77833"/>
                </a:lnTo>
                <a:lnTo>
                  <a:pt x="14052" y="111577"/>
                </a:lnTo>
                <a:lnTo>
                  <a:pt x="12187" y="120104"/>
                </a:lnTo>
                <a:lnTo>
                  <a:pt x="10942" y="128647"/>
                </a:lnTo>
                <a:lnTo>
                  <a:pt x="10113" y="137199"/>
                </a:lnTo>
                <a:lnTo>
                  <a:pt x="8608" y="146711"/>
                </a:lnTo>
                <a:lnTo>
                  <a:pt x="6652" y="156862"/>
                </a:lnTo>
                <a:lnTo>
                  <a:pt x="4395" y="167440"/>
                </a:lnTo>
                <a:lnTo>
                  <a:pt x="2891" y="177349"/>
                </a:lnTo>
                <a:lnTo>
                  <a:pt x="1888" y="186812"/>
                </a:lnTo>
                <a:lnTo>
                  <a:pt x="1219" y="195979"/>
                </a:lnTo>
                <a:lnTo>
                  <a:pt x="774" y="204948"/>
                </a:lnTo>
                <a:lnTo>
                  <a:pt x="278" y="222533"/>
                </a:lnTo>
                <a:lnTo>
                  <a:pt x="0" y="248498"/>
                </a:lnTo>
                <a:lnTo>
                  <a:pt x="913" y="256152"/>
                </a:lnTo>
                <a:lnTo>
                  <a:pt x="2474" y="263161"/>
                </a:lnTo>
                <a:lnTo>
                  <a:pt x="4468" y="269738"/>
                </a:lnTo>
                <a:lnTo>
                  <a:pt x="5797" y="276028"/>
                </a:lnTo>
                <a:lnTo>
                  <a:pt x="6683" y="282126"/>
                </a:lnTo>
                <a:lnTo>
                  <a:pt x="7273" y="288096"/>
                </a:lnTo>
                <a:lnTo>
                  <a:pt x="8619" y="293981"/>
                </a:lnTo>
                <a:lnTo>
                  <a:pt x="10469" y="299810"/>
                </a:lnTo>
                <a:lnTo>
                  <a:pt x="12656" y="305601"/>
                </a:lnTo>
                <a:lnTo>
                  <a:pt x="16018" y="311366"/>
                </a:lnTo>
                <a:lnTo>
                  <a:pt x="20164" y="317115"/>
                </a:lnTo>
                <a:lnTo>
                  <a:pt x="24834" y="322852"/>
                </a:lnTo>
                <a:lnTo>
                  <a:pt x="28899" y="326677"/>
                </a:lnTo>
                <a:lnTo>
                  <a:pt x="35956" y="330927"/>
                </a:lnTo>
                <a:lnTo>
                  <a:pt x="49835" y="337871"/>
                </a:lnTo>
                <a:lnTo>
                  <a:pt x="55091" y="339547"/>
                </a:lnTo>
                <a:lnTo>
                  <a:pt x="60501" y="340665"/>
                </a:lnTo>
                <a:lnTo>
                  <a:pt x="66012" y="341410"/>
                </a:lnTo>
                <a:lnTo>
                  <a:pt x="71591" y="340954"/>
                </a:lnTo>
                <a:lnTo>
                  <a:pt x="77216" y="339697"/>
                </a:lnTo>
                <a:lnTo>
                  <a:pt x="82870" y="337907"/>
                </a:lnTo>
                <a:lnTo>
                  <a:pt x="88545" y="335761"/>
                </a:lnTo>
                <a:lnTo>
                  <a:pt x="94234" y="333378"/>
                </a:lnTo>
                <a:lnTo>
                  <a:pt x="99930" y="330837"/>
                </a:lnTo>
                <a:lnTo>
                  <a:pt x="111340" y="325474"/>
                </a:lnTo>
                <a:lnTo>
                  <a:pt x="117050" y="322710"/>
                </a:lnTo>
                <a:lnTo>
                  <a:pt x="122762" y="318962"/>
                </a:lnTo>
                <a:lnTo>
                  <a:pt x="128474" y="314559"/>
                </a:lnTo>
                <a:lnTo>
                  <a:pt x="134188" y="309718"/>
                </a:lnTo>
                <a:lnTo>
                  <a:pt x="139901" y="303634"/>
                </a:lnTo>
                <a:lnTo>
                  <a:pt x="145616" y="296720"/>
                </a:lnTo>
                <a:lnTo>
                  <a:pt x="151331" y="289253"/>
                </a:lnTo>
                <a:lnTo>
                  <a:pt x="157997" y="282370"/>
                </a:lnTo>
                <a:lnTo>
                  <a:pt x="165300" y="275877"/>
                </a:lnTo>
                <a:lnTo>
                  <a:pt x="173026" y="269643"/>
                </a:lnTo>
                <a:lnTo>
                  <a:pt x="179128" y="262629"/>
                </a:lnTo>
                <a:lnTo>
                  <a:pt x="184150" y="255096"/>
                </a:lnTo>
                <a:lnTo>
                  <a:pt x="188450" y="247216"/>
                </a:lnTo>
                <a:lnTo>
                  <a:pt x="193222" y="239106"/>
                </a:lnTo>
                <a:lnTo>
                  <a:pt x="203603" y="222474"/>
                </a:lnTo>
                <a:lnTo>
                  <a:pt x="208086" y="214038"/>
                </a:lnTo>
                <a:lnTo>
                  <a:pt x="212027" y="205557"/>
                </a:lnTo>
                <a:lnTo>
                  <a:pt x="215607" y="197045"/>
                </a:lnTo>
                <a:lnTo>
                  <a:pt x="218946" y="188513"/>
                </a:lnTo>
                <a:lnTo>
                  <a:pt x="225196" y="171413"/>
                </a:lnTo>
                <a:lnTo>
                  <a:pt x="227244" y="162853"/>
                </a:lnTo>
                <a:lnTo>
                  <a:pt x="228609" y="154289"/>
                </a:lnTo>
                <a:lnTo>
                  <a:pt x="229520" y="145721"/>
                </a:lnTo>
                <a:lnTo>
                  <a:pt x="230126" y="137152"/>
                </a:lnTo>
                <a:lnTo>
                  <a:pt x="230531" y="128582"/>
                </a:lnTo>
                <a:lnTo>
                  <a:pt x="230800" y="120011"/>
                </a:lnTo>
                <a:lnTo>
                  <a:pt x="230028" y="111440"/>
                </a:lnTo>
                <a:lnTo>
                  <a:pt x="228560" y="102868"/>
                </a:lnTo>
                <a:lnTo>
                  <a:pt x="226629" y="94296"/>
                </a:lnTo>
                <a:lnTo>
                  <a:pt x="223437" y="86676"/>
                </a:lnTo>
                <a:lnTo>
                  <a:pt x="219404" y="79692"/>
                </a:lnTo>
                <a:lnTo>
                  <a:pt x="214810" y="73130"/>
                </a:lnTo>
                <a:lnTo>
                  <a:pt x="210795" y="66851"/>
                </a:lnTo>
                <a:lnTo>
                  <a:pt x="207165" y="60760"/>
                </a:lnTo>
                <a:lnTo>
                  <a:pt x="203794" y="54794"/>
                </a:lnTo>
                <a:lnTo>
                  <a:pt x="199641" y="48912"/>
                </a:lnTo>
                <a:lnTo>
                  <a:pt x="194967" y="43085"/>
                </a:lnTo>
                <a:lnTo>
                  <a:pt x="189946" y="37296"/>
                </a:lnTo>
                <a:lnTo>
                  <a:pt x="184694" y="32484"/>
                </a:lnTo>
                <a:lnTo>
                  <a:pt x="179288" y="28323"/>
                </a:lnTo>
                <a:lnTo>
                  <a:pt x="173778" y="24597"/>
                </a:lnTo>
                <a:lnTo>
                  <a:pt x="168200" y="21160"/>
                </a:lnTo>
                <a:lnTo>
                  <a:pt x="162577" y="17917"/>
                </a:lnTo>
                <a:lnTo>
                  <a:pt x="156923" y="14802"/>
                </a:lnTo>
                <a:lnTo>
                  <a:pt x="150296" y="12725"/>
                </a:lnTo>
                <a:lnTo>
                  <a:pt x="143020" y="11341"/>
                </a:lnTo>
                <a:lnTo>
                  <a:pt x="135313" y="10418"/>
                </a:lnTo>
                <a:lnTo>
                  <a:pt x="128269" y="8850"/>
                </a:lnTo>
                <a:lnTo>
                  <a:pt x="121669" y="6852"/>
                </a:lnTo>
                <a:lnTo>
                  <a:pt x="115363" y="4568"/>
                </a:lnTo>
                <a:lnTo>
                  <a:pt x="108302" y="3045"/>
                </a:lnTo>
                <a:lnTo>
                  <a:pt x="100737" y="2030"/>
                </a:lnTo>
                <a:lnTo>
                  <a:pt x="92836" y="1353"/>
                </a:lnTo>
                <a:lnTo>
                  <a:pt x="85664" y="902"/>
                </a:lnTo>
                <a:lnTo>
                  <a:pt x="72615" y="401"/>
                </a:lnTo>
                <a:lnTo>
                  <a:pt x="49668" y="79"/>
                </a:lnTo>
                <a:lnTo>
                  <a:pt x="1702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76"/>
          <p:cNvSpPr/>
          <p:nvPr/>
        </p:nvSpPr>
        <p:spPr>
          <a:xfrm>
            <a:off x="5026342" y="1800234"/>
            <a:ext cx="325594" cy="600067"/>
          </a:xfrm>
          <a:custGeom>
            <a:avLst/>
            <a:gdLst/>
            <a:ahLst/>
            <a:cxnLst/>
            <a:rect l="0" t="0" r="0" b="0"/>
            <a:pathLst>
              <a:path w="325594" h="600067">
                <a:moveTo>
                  <a:pt x="0" y="8563"/>
                </a:moveTo>
                <a:lnTo>
                  <a:pt x="4551" y="4012"/>
                </a:lnTo>
                <a:lnTo>
                  <a:pt x="6844" y="2672"/>
                </a:lnTo>
                <a:lnTo>
                  <a:pt x="15601" y="344"/>
                </a:lnTo>
                <a:lnTo>
                  <a:pt x="24079" y="147"/>
                </a:lnTo>
                <a:lnTo>
                  <a:pt x="70177" y="0"/>
                </a:lnTo>
                <a:lnTo>
                  <a:pt x="77265" y="949"/>
                </a:lnTo>
                <a:lnTo>
                  <a:pt x="83895" y="2535"/>
                </a:lnTo>
                <a:lnTo>
                  <a:pt x="90220" y="4544"/>
                </a:lnTo>
                <a:lnTo>
                  <a:pt x="107408" y="9317"/>
                </a:lnTo>
                <a:lnTo>
                  <a:pt x="117325" y="11923"/>
                </a:lnTo>
                <a:lnTo>
                  <a:pt x="126795" y="15566"/>
                </a:lnTo>
                <a:lnTo>
                  <a:pt x="135964" y="19899"/>
                </a:lnTo>
                <a:lnTo>
                  <a:pt x="144936" y="24693"/>
                </a:lnTo>
                <a:lnTo>
                  <a:pt x="153774" y="28841"/>
                </a:lnTo>
                <a:lnTo>
                  <a:pt x="162523" y="32559"/>
                </a:lnTo>
                <a:lnTo>
                  <a:pt x="171214" y="35991"/>
                </a:lnTo>
                <a:lnTo>
                  <a:pt x="179865" y="40183"/>
                </a:lnTo>
                <a:lnTo>
                  <a:pt x="188490" y="44883"/>
                </a:lnTo>
                <a:lnTo>
                  <a:pt x="197098" y="49921"/>
                </a:lnTo>
                <a:lnTo>
                  <a:pt x="204741" y="56138"/>
                </a:lnTo>
                <a:lnTo>
                  <a:pt x="211741" y="63140"/>
                </a:lnTo>
                <a:lnTo>
                  <a:pt x="218314" y="70665"/>
                </a:lnTo>
                <a:lnTo>
                  <a:pt x="225552" y="78539"/>
                </a:lnTo>
                <a:lnTo>
                  <a:pt x="241215" y="94909"/>
                </a:lnTo>
                <a:lnTo>
                  <a:pt x="248440" y="103274"/>
                </a:lnTo>
                <a:lnTo>
                  <a:pt x="255162" y="111709"/>
                </a:lnTo>
                <a:lnTo>
                  <a:pt x="261548" y="120189"/>
                </a:lnTo>
                <a:lnTo>
                  <a:pt x="273724" y="137232"/>
                </a:lnTo>
                <a:lnTo>
                  <a:pt x="279638" y="145778"/>
                </a:lnTo>
                <a:lnTo>
                  <a:pt x="285485" y="155285"/>
                </a:lnTo>
                <a:lnTo>
                  <a:pt x="291289" y="165432"/>
                </a:lnTo>
                <a:lnTo>
                  <a:pt x="297062" y="176007"/>
                </a:lnTo>
                <a:lnTo>
                  <a:pt x="301864" y="186868"/>
                </a:lnTo>
                <a:lnTo>
                  <a:pt x="306018" y="197918"/>
                </a:lnTo>
                <a:lnTo>
                  <a:pt x="309739" y="209094"/>
                </a:lnTo>
                <a:lnTo>
                  <a:pt x="313173" y="220356"/>
                </a:lnTo>
                <a:lnTo>
                  <a:pt x="319528" y="243028"/>
                </a:lnTo>
                <a:lnTo>
                  <a:pt x="321604" y="254408"/>
                </a:lnTo>
                <a:lnTo>
                  <a:pt x="322988" y="265805"/>
                </a:lnTo>
                <a:lnTo>
                  <a:pt x="323910" y="277213"/>
                </a:lnTo>
                <a:lnTo>
                  <a:pt x="324525" y="288628"/>
                </a:lnTo>
                <a:lnTo>
                  <a:pt x="325208" y="311471"/>
                </a:lnTo>
                <a:lnTo>
                  <a:pt x="325593" y="345752"/>
                </a:lnTo>
                <a:lnTo>
                  <a:pt x="324694" y="357181"/>
                </a:lnTo>
                <a:lnTo>
                  <a:pt x="323143" y="368610"/>
                </a:lnTo>
                <a:lnTo>
                  <a:pt x="321156" y="380039"/>
                </a:lnTo>
                <a:lnTo>
                  <a:pt x="319832" y="390516"/>
                </a:lnTo>
                <a:lnTo>
                  <a:pt x="318949" y="400359"/>
                </a:lnTo>
                <a:lnTo>
                  <a:pt x="318360" y="409777"/>
                </a:lnTo>
                <a:lnTo>
                  <a:pt x="317015" y="419867"/>
                </a:lnTo>
                <a:lnTo>
                  <a:pt x="315166" y="430403"/>
                </a:lnTo>
                <a:lnTo>
                  <a:pt x="312980" y="441237"/>
                </a:lnTo>
                <a:lnTo>
                  <a:pt x="310571" y="451317"/>
                </a:lnTo>
                <a:lnTo>
                  <a:pt x="308013" y="460895"/>
                </a:lnTo>
                <a:lnTo>
                  <a:pt x="302630" y="479157"/>
                </a:lnTo>
                <a:lnTo>
                  <a:pt x="297062" y="496798"/>
                </a:lnTo>
                <a:lnTo>
                  <a:pt x="288873" y="514164"/>
                </a:lnTo>
                <a:lnTo>
                  <a:pt x="279835" y="530454"/>
                </a:lnTo>
                <a:lnTo>
                  <a:pt x="269393" y="550336"/>
                </a:lnTo>
                <a:lnTo>
                  <a:pt x="254421" y="579911"/>
                </a:lnTo>
                <a:lnTo>
                  <a:pt x="245776" y="592612"/>
                </a:lnTo>
                <a:lnTo>
                  <a:pt x="242908" y="595097"/>
                </a:lnTo>
                <a:lnTo>
                  <a:pt x="240043" y="596753"/>
                </a:lnTo>
                <a:lnTo>
                  <a:pt x="231458" y="6000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77"/>
          <p:cNvSpPr/>
          <p:nvPr/>
        </p:nvSpPr>
        <p:spPr>
          <a:xfrm>
            <a:off x="5540692" y="2023119"/>
            <a:ext cx="351474" cy="34282"/>
          </a:xfrm>
          <a:custGeom>
            <a:avLst/>
            <a:gdLst/>
            <a:ahLst/>
            <a:cxnLst/>
            <a:rect l="0" t="0" r="0" b="0"/>
            <a:pathLst>
              <a:path w="351474" h="34282">
                <a:moveTo>
                  <a:pt x="0" y="34281"/>
                </a:moveTo>
                <a:lnTo>
                  <a:pt x="4551" y="29730"/>
                </a:lnTo>
                <a:lnTo>
                  <a:pt x="6844" y="28389"/>
                </a:lnTo>
                <a:lnTo>
                  <a:pt x="9325" y="27495"/>
                </a:lnTo>
                <a:lnTo>
                  <a:pt x="15601" y="26061"/>
                </a:lnTo>
                <a:lnTo>
                  <a:pt x="25789" y="25813"/>
                </a:lnTo>
                <a:lnTo>
                  <a:pt x="54577" y="25717"/>
                </a:lnTo>
                <a:lnTo>
                  <a:pt x="61150" y="24762"/>
                </a:lnTo>
                <a:lnTo>
                  <a:pt x="67437" y="23172"/>
                </a:lnTo>
                <a:lnTo>
                  <a:pt x="73533" y="21160"/>
                </a:lnTo>
                <a:lnTo>
                  <a:pt x="80454" y="19819"/>
                </a:lnTo>
                <a:lnTo>
                  <a:pt x="87926" y="18924"/>
                </a:lnTo>
                <a:lnTo>
                  <a:pt x="95765" y="18328"/>
                </a:lnTo>
                <a:lnTo>
                  <a:pt x="104801" y="17931"/>
                </a:lnTo>
                <a:lnTo>
                  <a:pt x="125001" y="17489"/>
                </a:lnTo>
                <a:lnTo>
                  <a:pt x="134769" y="16419"/>
                </a:lnTo>
                <a:lnTo>
                  <a:pt x="144138" y="14753"/>
                </a:lnTo>
                <a:lnTo>
                  <a:pt x="153243" y="12689"/>
                </a:lnTo>
                <a:lnTo>
                  <a:pt x="162169" y="11314"/>
                </a:lnTo>
                <a:lnTo>
                  <a:pt x="170978" y="10397"/>
                </a:lnTo>
                <a:lnTo>
                  <a:pt x="179708" y="9786"/>
                </a:lnTo>
                <a:lnTo>
                  <a:pt x="188385" y="9378"/>
                </a:lnTo>
                <a:lnTo>
                  <a:pt x="205647" y="8925"/>
                </a:lnTo>
                <a:lnTo>
                  <a:pt x="231430" y="8670"/>
                </a:lnTo>
                <a:lnTo>
                  <a:pt x="240012" y="7682"/>
                </a:lnTo>
                <a:lnTo>
                  <a:pt x="248591" y="6071"/>
                </a:lnTo>
                <a:lnTo>
                  <a:pt x="257167" y="4044"/>
                </a:lnTo>
                <a:lnTo>
                  <a:pt x="264790" y="2693"/>
                </a:lnTo>
                <a:lnTo>
                  <a:pt x="271777" y="1792"/>
                </a:lnTo>
                <a:lnTo>
                  <a:pt x="278340" y="1192"/>
                </a:lnTo>
                <a:lnTo>
                  <a:pt x="284620" y="791"/>
                </a:lnTo>
                <a:lnTo>
                  <a:pt x="296678" y="346"/>
                </a:lnTo>
                <a:lnTo>
                  <a:pt x="318988" y="61"/>
                </a:lnTo>
                <a:lnTo>
                  <a:pt x="336670" y="0"/>
                </a:lnTo>
                <a:lnTo>
                  <a:pt x="339699" y="949"/>
                </a:lnTo>
                <a:lnTo>
                  <a:pt x="342671" y="2535"/>
                </a:lnTo>
                <a:lnTo>
                  <a:pt x="351473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78"/>
          <p:cNvSpPr/>
          <p:nvPr/>
        </p:nvSpPr>
        <p:spPr>
          <a:xfrm>
            <a:off x="5549265" y="2143125"/>
            <a:ext cx="351473" cy="34290"/>
          </a:xfrm>
          <a:custGeom>
            <a:avLst/>
            <a:gdLst/>
            <a:ahLst/>
            <a:cxnLst/>
            <a:rect l="0" t="0" r="0" b="0"/>
            <a:pathLst>
              <a:path w="351473" h="34290">
                <a:moveTo>
                  <a:pt x="0" y="34289"/>
                </a:moveTo>
                <a:lnTo>
                  <a:pt x="4551" y="34289"/>
                </a:lnTo>
                <a:lnTo>
                  <a:pt x="6843" y="33337"/>
                </a:lnTo>
                <a:lnTo>
                  <a:pt x="9324" y="31750"/>
                </a:lnTo>
                <a:lnTo>
                  <a:pt x="11931" y="29739"/>
                </a:lnTo>
                <a:lnTo>
                  <a:pt x="16527" y="28398"/>
                </a:lnTo>
                <a:lnTo>
                  <a:pt x="22448" y="27504"/>
                </a:lnTo>
                <a:lnTo>
                  <a:pt x="29253" y="26909"/>
                </a:lnTo>
                <a:lnTo>
                  <a:pt x="36647" y="25559"/>
                </a:lnTo>
                <a:lnTo>
                  <a:pt x="44433" y="23707"/>
                </a:lnTo>
                <a:lnTo>
                  <a:pt x="52482" y="21519"/>
                </a:lnTo>
                <a:lnTo>
                  <a:pt x="60706" y="20061"/>
                </a:lnTo>
                <a:lnTo>
                  <a:pt x="69045" y="19089"/>
                </a:lnTo>
                <a:lnTo>
                  <a:pt x="77462" y="18441"/>
                </a:lnTo>
                <a:lnTo>
                  <a:pt x="86884" y="17056"/>
                </a:lnTo>
                <a:lnTo>
                  <a:pt x="96975" y="15181"/>
                </a:lnTo>
                <a:lnTo>
                  <a:pt x="107512" y="12978"/>
                </a:lnTo>
                <a:lnTo>
                  <a:pt x="117395" y="11509"/>
                </a:lnTo>
                <a:lnTo>
                  <a:pt x="126840" y="10530"/>
                </a:lnTo>
                <a:lnTo>
                  <a:pt x="135995" y="9878"/>
                </a:lnTo>
                <a:lnTo>
                  <a:pt x="144956" y="9442"/>
                </a:lnTo>
                <a:lnTo>
                  <a:pt x="162532" y="8959"/>
                </a:lnTo>
                <a:lnTo>
                  <a:pt x="226214" y="8606"/>
                </a:lnTo>
                <a:lnTo>
                  <a:pt x="235581" y="7642"/>
                </a:lnTo>
                <a:lnTo>
                  <a:pt x="243732" y="6047"/>
                </a:lnTo>
                <a:lnTo>
                  <a:pt x="251070" y="4031"/>
                </a:lnTo>
                <a:lnTo>
                  <a:pt x="258820" y="2687"/>
                </a:lnTo>
                <a:lnTo>
                  <a:pt x="266844" y="1791"/>
                </a:lnTo>
                <a:lnTo>
                  <a:pt x="275051" y="1194"/>
                </a:lnTo>
                <a:lnTo>
                  <a:pt x="282427" y="796"/>
                </a:lnTo>
                <a:lnTo>
                  <a:pt x="295703" y="354"/>
                </a:lnTo>
                <a:lnTo>
                  <a:pt x="338033" y="20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79"/>
          <p:cNvSpPr/>
          <p:nvPr/>
        </p:nvSpPr>
        <p:spPr>
          <a:xfrm>
            <a:off x="6029861" y="1920347"/>
            <a:ext cx="316495" cy="368361"/>
          </a:xfrm>
          <a:custGeom>
            <a:avLst/>
            <a:gdLst/>
            <a:ahLst/>
            <a:cxnLst/>
            <a:rect l="0" t="0" r="0" b="0"/>
            <a:pathLst>
              <a:path w="316495" h="368361">
                <a:moveTo>
                  <a:pt x="179486" y="17038"/>
                </a:moveTo>
                <a:lnTo>
                  <a:pt x="179486" y="4019"/>
                </a:lnTo>
                <a:lnTo>
                  <a:pt x="178534" y="2643"/>
                </a:lnTo>
                <a:lnTo>
                  <a:pt x="176946" y="1726"/>
                </a:lnTo>
                <a:lnTo>
                  <a:pt x="172105" y="255"/>
                </a:lnTo>
                <a:lnTo>
                  <a:pt x="166363" y="53"/>
                </a:lnTo>
                <a:lnTo>
                  <a:pt x="162165" y="0"/>
                </a:lnTo>
                <a:lnTo>
                  <a:pt x="158414" y="917"/>
                </a:lnTo>
                <a:lnTo>
                  <a:pt x="151705" y="4475"/>
                </a:lnTo>
                <a:lnTo>
                  <a:pt x="143009" y="9232"/>
                </a:lnTo>
                <a:lnTo>
                  <a:pt x="133747" y="14521"/>
                </a:lnTo>
                <a:lnTo>
                  <a:pt x="126455" y="20046"/>
                </a:lnTo>
                <a:lnTo>
                  <a:pt x="117499" y="28217"/>
                </a:lnTo>
                <a:lnTo>
                  <a:pt x="101747" y="43528"/>
                </a:lnTo>
                <a:lnTo>
                  <a:pt x="96227" y="48985"/>
                </a:lnTo>
                <a:lnTo>
                  <a:pt x="87555" y="60129"/>
                </a:lnTo>
                <a:lnTo>
                  <a:pt x="79573" y="71432"/>
                </a:lnTo>
                <a:lnTo>
                  <a:pt x="74778" y="77113"/>
                </a:lnTo>
                <a:lnTo>
                  <a:pt x="69675" y="82805"/>
                </a:lnTo>
                <a:lnTo>
                  <a:pt x="64369" y="89458"/>
                </a:lnTo>
                <a:lnTo>
                  <a:pt x="58926" y="96750"/>
                </a:lnTo>
                <a:lnTo>
                  <a:pt x="53393" y="104469"/>
                </a:lnTo>
                <a:lnTo>
                  <a:pt x="48752" y="112473"/>
                </a:lnTo>
                <a:lnTo>
                  <a:pt x="44705" y="120666"/>
                </a:lnTo>
                <a:lnTo>
                  <a:pt x="41054" y="128986"/>
                </a:lnTo>
                <a:lnTo>
                  <a:pt x="36715" y="136437"/>
                </a:lnTo>
                <a:lnTo>
                  <a:pt x="31918" y="143310"/>
                </a:lnTo>
                <a:lnTo>
                  <a:pt x="26815" y="149796"/>
                </a:lnTo>
                <a:lnTo>
                  <a:pt x="22460" y="156979"/>
                </a:lnTo>
                <a:lnTo>
                  <a:pt x="18605" y="164624"/>
                </a:lnTo>
                <a:lnTo>
                  <a:pt x="15082" y="172579"/>
                </a:lnTo>
                <a:lnTo>
                  <a:pt x="11781" y="180739"/>
                </a:lnTo>
                <a:lnTo>
                  <a:pt x="5573" y="197426"/>
                </a:lnTo>
                <a:lnTo>
                  <a:pt x="3536" y="204924"/>
                </a:lnTo>
                <a:lnTo>
                  <a:pt x="2179" y="211828"/>
                </a:lnTo>
                <a:lnTo>
                  <a:pt x="1274" y="218335"/>
                </a:lnTo>
                <a:lnTo>
                  <a:pt x="670" y="224579"/>
                </a:lnTo>
                <a:lnTo>
                  <a:pt x="268" y="230646"/>
                </a:lnTo>
                <a:lnTo>
                  <a:pt x="0" y="236595"/>
                </a:lnTo>
                <a:lnTo>
                  <a:pt x="773" y="243419"/>
                </a:lnTo>
                <a:lnTo>
                  <a:pt x="2242" y="250826"/>
                </a:lnTo>
                <a:lnTo>
                  <a:pt x="4174" y="258622"/>
                </a:lnTo>
                <a:lnTo>
                  <a:pt x="6413" y="265724"/>
                </a:lnTo>
                <a:lnTo>
                  <a:pt x="8859" y="272363"/>
                </a:lnTo>
                <a:lnTo>
                  <a:pt x="14117" y="283868"/>
                </a:lnTo>
                <a:lnTo>
                  <a:pt x="22432" y="296653"/>
                </a:lnTo>
                <a:lnTo>
                  <a:pt x="28087" y="306728"/>
                </a:lnTo>
                <a:lnTo>
                  <a:pt x="36626" y="323111"/>
                </a:lnTo>
                <a:lnTo>
                  <a:pt x="44872" y="331823"/>
                </a:lnTo>
                <a:lnTo>
                  <a:pt x="49738" y="335480"/>
                </a:lnTo>
                <a:lnTo>
                  <a:pt x="54888" y="338870"/>
                </a:lnTo>
                <a:lnTo>
                  <a:pt x="60225" y="342082"/>
                </a:lnTo>
                <a:lnTo>
                  <a:pt x="65689" y="345177"/>
                </a:lnTo>
                <a:lnTo>
                  <a:pt x="76839" y="351155"/>
                </a:lnTo>
                <a:lnTo>
                  <a:pt x="99521" y="362753"/>
                </a:lnTo>
                <a:lnTo>
                  <a:pt x="105221" y="364673"/>
                </a:lnTo>
                <a:lnTo>
                  <a:pt x="110926" y="365952"/>
                </a:lnTo>
                <a:lnTo>
                  <a:pt x="116634" y="366804"/>
                </a:lnTo>
                <a:lnTo>
                  <a:pt x="122345" y="367373"/>
                </a:lnTo>
                <a:lnTo>
                  <a:pt x="128057" y="367752"/>
                </a:lnTo>
                <a:lnTo>
                  <a:pt x="133770" y="368005"/>
                </a:lnTo>
                <a:lnTo>
                  <a:pt x="147738" y="368286"/>
                </a:lnTo>
                <a:lnTo>
                  <a:pt x="155463" y="368360"/>
                </a:lnTo>
                <a:lnTo>
                  <a:pt x="161566" y="367458"/>
                </a:lnTo>
                <a:lnTo>
                  <a:pt x="170887" y="363915"/>
                </a:lnTo>
                <a:lnTo>
                  <a:pt x="176610" y="361636"/>
                </a:lnTo>
                <a:lnTo>
                  <a:pt x="190590" y="356565"/>
                </a:lnTo>
                <a:lnTo>
                  <a:pt x="197367" y="353879"/>
                </a:lnTo>
                <a:lnTo>
                  <a:pt x="203789" y="351136"/>
                </a:lnTo>
                <a:lnTo>
                  <a:pt x="209975" y="348355"/>
                </a:lnTo>
                <a:lnTo>
                  <a:pt x="216005" y="344596"/>
                </a:lnTo>
                <a:lnTo>
                  <a:pt x="221929" y="340185"/>
                </a:lnTo>
                <a:lnTo>
                  <a:pt x="227784" y="335339"/>
                </a:lnTo>
                <a:lnTo>
                  <a:pt x="233592" y="330204"/>
                </a:lnTo>
                <a:lnTo>
                  <a:pt x="245126" y="319418"/>
                </a:lnTo>
                <a:lnTo>
                  <a:pt x="268052" y="296971"/>
                </a:lnTo>
                <a:lnTo>
                  <a:pt x="279491" y="285597"/>
                </a:lnTo>
                <a:lnTo>
                  <a:pt x="288386" y="274192"/>
                </a:lnTo>
                <a:lnTo>
                  <a:pt x="295514" y="262774"/>
                </a:lnTo>
                <a:lnTo>
                  <a:pt x="301856" y="251349"/>
                </a:lnTo>
                <a:lnTo>
                  <a:pt x="310782" y="234206"/>
                </a:lnTo>
                <a:lnTo>
                  <a:pt x="312737" y="227539"/>
                </a:lnTo>
                <a:lnTo>
                  <a:pt x="314040" y="220237"/>
                </a:lnTo>
                <a:lnTo>
                  <a:pt x="314909" y="212511"/>
                </a:lnTo>
                <a:lnTo>
                  <a:pt x="315488" y="205456"/>
                </a:lnTo>
                <a:lnTo>
                  <a:pt x="315874" y="198847"/>
                </a:lnTo>
                <a:lnTo>
                  <a:pt x="316131" y="192537"/>
                </a:lnTo>
                <a:lnTo>
                  <a:pt x="316417" y="177905"/>
                </a:lnTo>
                <a:lnTo>
                  <a:pt x="316494" y="170002"/>
                </a:lnTo>
                <a:lnTo>
                  <a:pt x="315592" y="162829"/>
                </a:lnTo>
                <a:lnTo>
                  <a:pt x="314038" y="156142"/>
                </a:lnTo>
                <a:lnTo>
                  <a:pt x="312050" y="149779"/>
                </a:lnTo>
                <a:lnTo>
                  <a:pt x="309772" y="143632"/>
                </a:lnTo>
                <a:lnTo>
                  <a:pt x="307301" y="137629"/>
                </a:lnTo>
                <a:lnTo>
                  <a:pt x="304701" y="131722"/>
                </a:lnTo>
                <a:lnTo>
                  <a:pt x="299272" y="120078"/>
                </a:lnTo>
                <a:lnTo>
                  <a:pt x="288026" y="97081"/>
                </a:lnTo>
                <a:lnTo>
                  <a:pt x="279796" y="85633"/>
                </a:lnTo>
                <a:lnTo>
                  <a:pt x="274935" y="79913"/>
                </a:lnTo>
                <a:lnTo>
                  <a:pt x="269788" y="75147"/>
                </a:lnTo>
                <a:lnTo>
                  <a:pt x="264453" y="71017"/>
                </a:lnTo>
                <a:lnTo>
                  <a:pt x="258990" y="67311"/>
                </a:lnTo>
                <a:lnTo>
                  <a:pt x="252491" y="63888"/>
                </a:lnTo>
                <a:lnTo>
                  <a:pt x="245301" y="60654"/>
                </a:lnTo>
                <a:lnTo>
                  <a:pt x="237651" y="57545"/>
                </a:lnTo>
                <a:lnTo>
                  <a:pt x="230645" y="54520"/>
                </a:lnTo>
                <a:lnTo>
                  <a:pt x="217781" y="48619"/>
                </a:lnTo>
                <a:lnTo>
                  <a:pt x="210731" y="45712"/>
                </a:lnTo>
                <a:lnTo>
                  <a:pt x="203174" y="42821"/>
                </a:lnTo>
                <a:lnTo>
                  <a:pt x="195278" y="39942"/>
                </a:lnTo>
                <a:lnTo>
                  <a:pt x="188109" y="38022"/>
                </a:lnTo>
                <a:lnTo>
                  <a:pt x="181424" y="36742"/>
                </a:lnTo>
                <a:lnTo>
                  <a:pt x="175063" y="35889"/>
                </a:lnTo>
                <a:lnTo>
                  <a:pt x="167965" y="35320"/>
                </a:lnTo>
                <a:lnTo>
                  <a:pt x="160375" y="34941"/>
                </a:lnTo>
                <a:lnTo>
                  <a:pt x="145275" y="34520"/>
                </a:lnTo>
                <a:lnTo>
                  <a:pt x="109599" y="34227"/>
                </a:lnTo>
                <a:lnTo>
                  <a:pt x="101462" y="35165"/>
                </a:lnTo>
                <a:lnTo>
                  <a:pt x="93180" y="36742"/>
                </a:lnTo>
                <a:lnTo>
                  <a:pt x="84802" y="38746"/>
                </a:lnTo>
                <a:lnTo>
                  <a:pt x="77311" y="41035"/>
                </a:lnTo>
                <a:lnTo>
                  <a:pt x="70411" y="43513"/>
                </a:lnTo>
                <a:lnTo>
                  <a:pt x="63907" y="46118"/>
                </a:lnTo>
                <a:lnTo>
                  <a:pt x="54140" y="51552"/>
                </a:lnTo>
                <a:lnTo>
                  <a:pt x="42326" y="59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80"/>
          <p:cNvSpPr/>
          <p:nvPr/>
        </p:nvSpPr>
        <p:spPr>
          <a:xfrm>
            <a:off x="2446029" y="2700337"/>
            <a:ext cx="222876" cy="351474"/>
          </a:xfrm>
          <a:custGeom>
            <a:avLst/>
            <a:gdLst/>
            <a:ahLst/>
            <a:cxnLst/>
            <a:rect l="0" t="0" r="0" b="0"/>
            <a:pathLst>
              <a:path w="222876" h="351474">
                <a:moveTo>
                  <a:pt x="17135" y="0"/>
                </a:moveTo>
                <a:lnTo>
                  <a:pt x="8916" y="0"/>
                </a:lnTo>
                <a:lnTo>
                  <a:pt x="2741" y="5892"/>
                </a:lnTo>
                <a:lnTo>
                  <a:pt x="1213" y="7381"/>
                </a:lnTo>
                <a:lnTo>
                  <a:pt x="806" y="8731"/>
                </a:lnTo>
                <a:lnTo>
                  <a:pt x="152" y="17741"/>
                </a:lnTo>
                <a:lnTo>
                  <a:pt x="22" y="28693"/>
                </a:lnTo>
                <a:lnTo>
                  <a:pt x="0" y="37182"/>
                </a:lnTo>
                <a:lnTo>
                  <a:pt x="2535" y="45418"/>
                </a:lnTo>
                <a:lnTo>
                  <a:pt x="5884" y="54476"/>
                </a:lnTo>
                <a:lnTo>
                  <a:pt x="7372" y="61676"/>
                </a:lnTo>
                <a:lnTo>
                  <a:pt x="10574" y="68052"/>
                </a:lnTo>
                <a:lnTo>
                  <a:pt x="15172" y="75013"/>
                </a:lnTo>
                <a:lnTo>
                  <a:pt x="20390" y="84456"/>
                </a:lnTo>
                <a:lnTo>
                  <a:pt x="24068" y="88689"/>
                </a:lnTo>
                <a:lnTo>
                  <a:pt x="28425" y="92464"/>
                </a:lnTo>
                <a:lnTo>
                  <a:pt x="33234" y="95933"/>
                </a:lnTo>
                <a:lnTo>
                  <a:pt x="37393" y="100150"/>
                </a:lnTo>
                <a:lnTo>
                  <a:pt x="41118" y="104867"/>
                </a:lnTo>
                <a:lnTo>
                  <a:pt x="44554" y="109916"/>
                </a:lnTo>
                <a:lnTo>
                  <a:pt x="48749" y="115188"/>
                </a:lnTo>
                <a:lnTo>
                  <a:pt x="53451" y="120607"/>
                </a:lnTo>
                <a:lnTo>
                  <a:pt x="58491" y="126124"/>
                </a:lnTo>
                <a:lnTo>
                  <a:pt x="62803" y="131708"/>
                </a:lnTo>
                <a:lnTo>
                  <a:pt x="66631" y="137335"/>
                </a:lnTo>
                <a:lnTo>
                  <a:pt x="70135" y="142992"/>
                </a:lnTo>
                <a:lnTo>
                  <a:pt x="75328" y="147716"/>
                </a:lnTo>
                <a:lnTo>
                  <a:pt x="81648" y="151817"/>
                </a:lnTo>
                <a:lnTo>
                  <a:pt x="88719" y="155504"/>
                </a:lnTo>
                <a:lnTo>
                  <a:pt x="95338" y="159867"/>
                </a:lnTo>
                <a:lnTo>
                  <a:pt x="101655" y="164680"/>
                </a:lnTo>
                <a:lnTo>
                  <a:pt x="107772" y="169794"/>
                </a:lnTo>
                <a:lnTo>
                  <a:pt x="113755" y="175109"/>
                </a:lnTo>
                <a:lnTo>
                  <a:pt x="125483" y="186094"/>
                </a:lnTo>
                <a:lnTo>
                  <a:pt x="142795" y="202988"/>
                </a:lnTo>
                <a:lnTo>
                  <a:pt x="148533" y="209621"/>
                </a:lnTo>
                <a:lnTo>
                  <a:pt x="154264" y="216900"/>
                </a:lnTo>
                <a:lnTo>
                  <a:pt x="159989" y="224610"/>
                </a:lnTo>
                <a:lnTo>
                  <a:pt x="164759" y="231655"/>
                </a:lnTo>
                <a:lnTo>
                  <a:pt x="168891" y="238257"/>
                </a:lnTo>
                <a:lnTo>
                  <a:pt x="172598" y="244563"/>
                </a:lnTo>
                <a:lnTo>
                  <a:pt x="176975" y="250672"/>
                </a:lnTo>
                <a:lnTo>
                  <a:pt x="181798" y="256650"/>
                </a:lnTo>
                <a:lnTo>
                  <a:pt x="186918" y="262540"/>
                </a:lnTo>
                <a:lnTo>
                  <a:pt x="190331" y="268372"/>
                </a:lnTo>
                <a:lnTo>
                  <a:pt x="192607" y="274164"/>
                </a:lnTo>
                <a:lnTo>
                  <a:pt x="194124" y="279931"/>
                </a:lnTo>
                <a:lnTo>
                  <a:pt x="196088" y="285681"/>
                </a:lnTo>
                <a:lnTo>
                  <a:pt x="198350" y="291419"/>
                </a:lnTo>
                <a:lnTo>
                  <a:pt x="203403" y="301922"/>
                </a:lnTo>
                <a:lnTo>
                  <a:pt x="208823" y="309765"/>
                </a:lnTo>
                <a:lnTo>
                  <a:pt x="210650" y="314143"/>
                </a:lnTo>
                <a:lnTo>
                  <a:pt x="212679" y="324086"/>
                </a:lnTo>
                <a:lnTo>
                  <a:pt x="213581" y="332316"/>
                </a:lnTo>
                <a:lnTo>
                  <a:pt x="214208" y="342459"/>
                </a:lnTo>
                <a:lnTo>
                  <a:pt x="214291" y="350097"/>
                </a:lnTo>
                <a:lnTo>
                  <a:pt x="215247" y="350556"/>
                </a:lnTo>
                <a:lnTo>
                  <a:pt x="216837" y="350861"/>
                </a:lnTo>
                <a:lnTo>
                  <a:pt x="222875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81"/>
          <p:cNvSpPr/>
          <p:nvPr/>
        </p:nvSpPr>
        <p:spPr>
          <a:xfrm>
            <a:off x="2308859" y="2709014"/>
            <a:ext cx="334329" cy="368514"/>
          </a:xfrm>
          <a:custGeom>
            <a:avLst/>
            <a:gdLst/>
            <a:ahLst/>
            <a:cxnLst/>
            <a:rect l="0" t="0" r="0" b="0"/>
            <a:pathLst>
              <a:path w="334329" h="368514">
                <a:moveTo>
                  <a:pt x="334328" y="8468"/>
                </a:moveTo>
                <a:lnTo>
                  <a:pt x="326108" y="248"/>
                </a:lnTo>
                <a:lnTo>
                  <a:pt x="321309" y="0"/>
                </a:lnTo>
                <a:lnTo>
                  <a:pt x="318981" y="918"/>
                </a:lnTo>
                <a:lnTo>
                  <a:pt x="313855" y="4477"/>
                </a:lnTo>
                <a:lnTo>
                  <a:pt x="305861" y="11774"/>
                </a:lnTo>
                <a:lnTo>
                  <a:pt x="290651" y="26593"/>
                </a:lnTo>
                <a:lnTo>
                  <a:pt x="222370" y="94712"/>
                </a:lnTo>
                <a:lnTo>
                  <a:pt x="213969" y="104064"/>
                </a:lnTo>
                <a:lnTo>
                  <a:pt x="205511" y="114109"/>
                </a:lnTo>
                <a:lnTo>
                  <a:pt x="197015" y="124615"/>
                </a:lnTo>
                <a:lnTo>
                  <a:pt x="188494" y="134477"/>
                </a:lnTo>
                <a:lnTo>
                  <a:pt x="179955" y="143909"/>
                </a:lnTo>
                <a:lnTo>
                  <a:pt x="171405" y="153054"/>
                </a:lnTo>
                <a:lnTo>
                  <a:pt x="162848" y="162961"/>
                </a:lnTo>
                <a:lnTo>
                  <a:pt x="154285" y="173376"/>
                </a:lnTo>
                <a:lnTo>
                  <a:pt x="145720" y="184129"/>
                </a:lnTo>
                <a:lnTo>
                  <a:pt x="138104" y="194156"/>
                </a:lnTo>
                <a:lnTo>
                  <a:pt x="101678" y="244094"/>
                </a:lnTo>
                <a:lnTo>
                  <a:pt x="94455" y="253182"/>
                </a:lnTo>
                <a:lnTo>
                  <a:pt x="87735" y="261145"/>
                </a:lnTo>
                <a:lnTo>
                  <a:pt x="81350" y="268360"/>
                </a:lnTo>
                <a:lnTo>
                  <a:pt x="76141" y="275074"/>
                </a:lnTo>
                <a:lnTo>
                  <a:pt x="71716" y="281455"/>
                </a:lnTo>
                <a:lnTo>
                  <a:pt x="67813" y="287615"/>
                </a:lnTo>
                <a:lnTo>
                  <a:pt x="63307" y="293626"/>
                </a:lnTo>
                <a:lnTo>
                  <a:pt x="58397" y="299538"/>
                </a:lnTo>
                <a:lnTo>
                  <a:pt x="48815" y="310235"/>
                </a:lnTo>
                <a:lnTo>
                  <a:pt x="41381" y="318164"/>
                </a:lnTo>
                <a:lnTo>
                  <a:pt x="34902" y="327403"/>
                </a:lnTo>
                <a:lnTo>
                  <a:pt x="28847" y="336907"/>
                </a:lnTo>
                <a:lnTo>
                  <a:pt x="20084" y="347613"/>
                </a:lnTo>
                <a:lnTo>
                  <a:pt x="14324" y="353826"/>
                </a:lnTo>
                <a:lnTo>
                  <a:pt x="11454" y="355865"/>
                </a:lnTo>
                <a:lnTo>
                  <a:pt x="5726" y="358129"/>
                </a:lnTo>
                <a:lnTo>
                  <a:pt x="3818" y="359685"/>
                </a:lnTo>
                <a:lnTo>
                  <a:pt x="2545" y="361676"/>
                </a:lnTo>
                <a:lnTo>
                  <a:pt x="0" y="3685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82"/>
          <p:cNvSpPr/>
          <p:nvPr/>
        </p:nvSpPr>
        <p:spPr>
          <a:xfrm>
            <a:off x="2771784" y="2760345"/>
            <a:ext cx="154296" cy="25718"/>
          </a:xfrm>
          <a:custGeom>
            <a:avLst/>
            <a:gdLst/>
            <a:ahLst/>
            <a:cxnLst/>
            <a:rect l="0" t="0" r="0" b="0"/>
            <a:pathLst>
              <a:path w="154296" h="25718">
                <a:moveTo>
                  <a:pt x="8563" y="25717"/>
                </a:moveTo>
                <a:lnTo>
                  <a:pt x="0" y="25717"/>
                </a:lnTo>
                <a:lnTo>
                  <a:pt x="4544" y="25717"/>
                </a:lnTo>
                <a:lnTo>
                  <a:pt x="6836" y="24765"/>
                </a:lnTo>
                <a:lnTo>
                  <a:pt x="9317" y="23177"/>
                </a:lnTo>
                <a:lnTo>
                  <a:pt x="11923" y="21166"/>
                </a:lnTo>
                <a:lnTo>
                  <a:pt x="14613" y="19825"/>
                </a:lnTo>
                <a:lnTo>
                  <a:pt x="17359" y="18932"/>
                </a:lnTo>
                <a:lnTo>
                  <a:pt x="20142" y="18336"/>
                </a:lnTo>
                <a:lnTo>
                  <a:pt x="23902" y="17939"/>
                </a:lnTo>
                <a:lnTo>
                  <a:pt x="28314" y="17674"/>
                </a:lnTo>
                <a:lnTo>
                  <a:pt x="33161" y="17498"/>
                </a:lnTo>
                <a:lnTo>
                  <a:pt x="38296" y="16427"/>
                </a:lnTo>
                <a:lnTo>
                  <a:pt x="43625" y="14761"/>
                </a:lnTo>
                <a:lnTo>
                  <a:pt x="49083" y="12698"/>
                </a:lnTo>
                <a:lnTo>
                  <a:pt x="54626" y="11323"/>
                </a:lnTo>
                <a:lnTo>
                  <a:pt x="60227" y="10406"/>
                </a:lnTo>
                <a:lnTo>
                  <a:pt x="65866" y="9795"/>
                </a:lnTo>
                <a:lnTo>
                  <a:pt x="70577" y="8435"/>
                </a:lnTo>
                <a:lnTo>
                  <a:pt x="74671" y="6575"/>
                </a:lnTo>
                <a:lnTo>
                  <a:pt x="78352" y="4383"/>
                </a:lnTo>
                <a:lnTo>
                  <a:pt x="82712" y="2922"/>
                </a:lnTo>
                <a:lnTo>
                  <a:pt x="87523" y="1948"/>
                </a:lnTo>
                <a:lnTo>
                  <a:pt x="92636" y="1299"/>
                </a:lnTo>
                <a:lnTo>
                  <a:pt x="96996" y="865"/>
                </a:lnTo>
                <a:lnTo>
                  <a:pt x="100856" y="577"/>
                </a:lnTo>
                <a:lnTo>
                  <a:pt x="104382" y="384"/>
                </a:lnTo>
                <a:lnTo>
                  <a:pt x="113379" y="171"/>
                </a:lnTo>
                <a:lnTo>
                  <a:pt x="1542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83"/>
          <p:cNvSpPr/>
          <p:nvPr/>
        </p:nvSpPr>
        <p:spPr>
          <a:xfrm>
            <a:off x="2763555" y="2837497"/>
            <a:ext cx="119663" cy="25716"/>
          </a:xfrm>
          <a:custGeom>
            <a:avLst/>
            <a:gdLst/>
            <a:ahLst/>
            <a:cxnLst/>
            <a:rect l="0" t="0" r="0" b="0"/>
            <a:pathLst>
              <a:path w="119663" h="25716">
                <a:moveTo>
                  <a:pt x="8220" y="8573"/>
                </a:moveTo>
                <a:lnTo>
                  <a:pt x="8220" y="15953"/>
                </a:lnTo>
                <a:lnTo>
                  <a:pt x="7267" y="16351"/>
                </a:lnTo>
                <a:lnTo>
                  <a:pt x="3669" y="16792"/>
                </a:lnTo>
                <a:lnTo>
                  <a:pt x="2328" y="17862"/>
                </a:lnTo>
                <a:lnTo>
                  <a:pt x="1434" y="19528"/>
                </a:lnTo>
                <a:lnTo>
                  <a:pt x="0" y="24495"/>
                </a:lnTo>
                <a:lnTo>
                  <a:pt x="835" y="24903"/>
                </a:lnTo>
                <a:lnTo>
                  <a:pt x="4302" y="25355"/>
                </a:lnTo>
                <a:lnTo>
                  <a:pt x="7876" y="25686"/>
                </a:lnTo>
                <a:lnTo>
                  <a:pt x="20121" y="25715"/>
                </a:lnTo>
                <a:lnTo>
                  <a:pt x="23774" y="24763"/>
                </a:lnTo>
                <a:lnTo>
                  <a:pt x="28114" y="23176"/>
                </a:lnTo>
                <a:lnTo>
                  <a:pt x="32912" y="21166"/>
                </a:lnTo>
                <a:lnTo>
                  <a:pt x="37064" y="19826"/>
                </a:lnTo>
                <a:lnTo>
                  <a:pt x="40784" y="18932"/>
                </a:lnTo>
                <a:lnTo>
                  <a:pt x="44217" y="18337"/>
                </a:lnTo>
                <a:lnTo>
                  <a:pt x="47458" y="17939"/>
                </a:lnTo>
                <a:lnTo>
                  <a:pt x="50571" y="17675"/>
                </a:lnTo>
                <a:lnTo>
                  <a:pt x="53599" y="17498"/>
                </a:lnTo>
                <a:lnTo>
                  <a:pt x="57522" y="16428"/>
                </a:lnTo>
                <a:lnTo>
                  <a:pt x="62043" y="14762"/>
                </a:lnTo>
                <a:lnTo>
                  <a:pt x="66962" y="12699"/>
                </a:lnTo>
                <a:lnTo>
                  <a:pt x="72146" y="11323"/>
                </a:lnTo>
                <a:lnTo>
                  <a:pt x="77507" y="10406"/>
                </a:lnTo>
                <a:lnTo>
                  <a:pt x="82986" y="9795"/>
                </a:lnTo>
                <a:lnTo>
                  <a:pt x="87591" y="9388"/>
                </a:lnTo>
                <a:lnTo>
                  <a:pt x="91614" y="9116"/>
                </a:lnTo>
                <a:lnTo>
                  <a:pt x="95248" y="8935"/>
                </a:lnTo>
                <a:lnTo>
                  <a:pt x="98624" y="7862"/>
                </a:lnTo>
                <a:lnTo>
                  <a:pt x="101827" y="6194"/>
                </a:lnTo>
                <a:lnTo>
                  <a:pt x="104914" y="4129"/>
                </a:lnTo>
                <a:lnTo>
                  <a:pt x="107925" y="2753"/>
                </a:lnTo>
                <a:lnTo>
                  <a:pt x="110885" y="1835"/>
                </a:lnTo>
                <a:lnTo>
                  <a:pt x="11966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84"/>
          <p:cNvSpPr/>
          <p:nvPr/>
        </p:nvSpPr>
        <p:spPr>
          <a:xfrm>
            <a:off x="3088992" y="2614757"/>
            <a:ext cx="308179" cy="342746"/>
          </a:xfrm>
          <a:custGeom>
            <a:avLst/>
            <a:gdLst/>
            <a:ahLst/>
            <a:cxnLst/>
            <a:rect l="0" t="0" r="0" b="0"/>
            <a:pathLst>
              <a:path w="308179" h="342746">
                <a:moveTo>
                  <a:pt x="188560" y="42718"/>
                </a:moveTo>
                <a:lnTo>
                  <a:pt x="188560" y="27117"/>
                </a:lnTo>
                <a:lnTo>
                  <a:pt x="187608" y="26602"/>
                </a:lnTo>
                <a:lnTo>
                  <a:pt x="184009" y="26030"/>
                </a:lnTo>
                <a:lnTo>
                  <a:pt x="182669" y="24925"/>
                </a:lnTo>
                <a:lnTo>
                  <a:pt x="181775" y="23236"/>
                </a:lnTo>
                <a:lnTo>
                  <a:pt x="181179" y="21157"/>
                </a:lnTo>
                <a:lnTo>
                  <a:pt x="177977" y="16308"/>
                </a:lnTo>
                <a:lnTo>
                  <a:pt x="175790" y="13681"/>
                </a:lnTo>
                <a:lnTo>
                  <a:pt x="174332" y="10977"/>
                </a:lnTo>
                <a:lnTo>
                  <a:pt x="172711" y="5433"/>
                </a:lnTo>
                <a:lnTo>
                  <a:pt x="171327" y="3574"/>
                </a:lnTo>
                <a:lnTo>
                  <a:pt x="169451" y="2334"/>
                </a:lnTo>
                <a:lnTo>
                  <a:pt x="167249" y="1508"/>
                </a:lnTo>
                <a:lnTo>
                  <a:pt x="159721" y="590"/>
                </a:lnTo>
                <a:lnTo>
                  <a:pt x="150978" y="182"/>
                </a:lnTo>
                <a:lnTo>
                  <a:pt x="143917" y="0"/>
                </a:lnTo>
                <a:lnTo>
                  <a:pt x="135064" y="2460"/>
                </a:lnTo>
                <a:lnTo>
                  <a:pt x="130036" y="4449"/>
                </a:lnTo>
                <a:lnTo>
                  <a:pt x="124779" y="6728"/>
                </a:lnTo>
                <a:lnTo>
                  <a:pt x="113858" y="11800"/>
                </a:lnTo>
                <a:lnTo>
                  <a:pt x="105194" y="17229"/>
                </a:lnTo>
                <a:lnTo>
                  <a:pt x="97216" y="22817"/>
                </a:lnTo>
                <a:lnTo>
                  <a:pt x="92421" y="25640"/>
                </a:lnTo>
                <a:lnTo>
                  <a:pt x="87320" y="28475"/>
                </a:lnTo>
                <a:lnTo>
                  <a:pt x="76572" y="34165"/>
                </a:lnTo>
                <a:lnTo>
                  <a:pt x="71039" y="37016"/>
                </a:lnTo>
                <a:lnTo>
                  <a:pt x="65445" y="40821"/>
                </a:lnTo>
                <a:lnTo>
                  <a:pt x="59811" y="45263"/>
                </a:lnTo>
                <a:lnTo>
                  <a:pt x="54150" y="50130"/>
                </a:lnTo>
                <a:lnTo>
                  <a:pt x="45319" y="60617"/>
                </a:lnTo>
                <a:lnTo>
                  <a:pt x="41632" y="66081"/>
                </a:lnTo>
                <a:lnTo>
                  <a:pt x="38220" y="71628"/>
                </a:lnTo>
                <a:lnTo>
                  <a:pt x="34994" y="77231"/>
                </a:lnTo>
                <a:lnTo>
                  <a:pt x="28868" y="88537"/>
                </a:lnTo>
                <a:lnTo>
                  <a:pt x="22971" y="99912"/>
                </a:lnTo>
                <a:lnTo>
                  <a:pt x="20065" y="106564"/>
                </a:lnTo>
                <a:lnTo>
                  <a:pt x="17175" y="113857"/>
                </a:lnTo>
                <a:lnTo>
                  <a:pt x="14296" y="121576"/>
                </a:lnTo>
                <a:lnTo>
                  <a:pt x="12376" y="128628"/>
                </a:lnTo>
                <a:lnTo>
                  <a:pt x="11097" y="135234"/>
                </a:lnTo>
                <a:lnTo>
                  <a:pt x="10244" y="141542"/>
                </a:lnTo>
                <a:lnTo>
                  <a:pt x="8722" y="147653"/>
                </a:lnTo>
                <a:lnTo>
                  <a:pt x="6756" y="153632"/>
                </a:lnTo>
                <a:lnTo>
                  <a:pt x="4492" y="159523"/>
                </a:lnTo>
                <a:lnTo>
                  <a:pt x="2983" y="165356"/>
                </a:lnTo>
                <a:lnTo>
                  <a:pt x="1977" y="171149"/>
                </a:lnTo>
                <a:lnTo>
                  <a:pt x="1306" y="176916"/>
                </a:lnTo>
                <a:lnTo>
                  <a:pt x="859" y="182666"/>
                </a:lnTo>
                <a:lnTo>
                  <a:pt x="561" y="188404"/>
                </a:lnTo>
                <a:lnTo>
                  <a:pt x="230" y="199859"/>
                </a:lnTo>
                <a:lnTo>
                  <a:pt x="0" y="228452"/>
                </a:lnTo>
                <a:lnTo>
                  <a:pt x="941" y="234168"/>
                </a:lnTo>
                <a:lnTo>
                  <a:pt x="2521" y="239884"/>
                </a:lnTo>
                <a:lnTo>
                  <a:pt x="4526" y="245599"/>
                </a:lnTo>
                <a:lnTo>
                  <a:pt x="6816" y="251315"/>
                </a:lnTo>
                <a:lnTo>
                  <a:pt x="9295" y="257030"/>
                </a:lnTo>
                <a:lnTo>
                  <a:pt x="14589" y="267507"/>
                </a:lnTo>
                <a:lnTo>
                  <a:pt x="20117" y="275339"/>
                </a:lnTo>
                <a:lnTo>
                  <a:pt x="25749" y="284535"/>
                </a:lnTo>
                <a:lnTo>
                  <a:pt x="31427" y="294019"/>
                </a:lnTo>
                <a:lnTo>
                  <a:pt x="39979" y="304714"/>
                </a:lnTo>
                <a:lnTo>
                  <a:pt x="45689" y="310926"/>
                </a:lnTo>
                <a:lnTo>
                  <a:pt x="53942" y="316861"/>
                </a:lnTo>
                <a:lnTo>
                  <a:pt x="58809" y="319777"/>
                </a:lnTo>
                <a:lnTo>
                  <a:pt x="63960" y="322674"/>
                </a:lnTo>
                <a:lnTo>
                  <a:pt x="74762" y="328433"/>
                </a:lnTo>
                <a:lnTo>
                  <a:pt x="80310" y="330349"/>
                </a:lnTo>
                <a:lnTo>
                  <a:pt x="85913" y="331627"/>
                </a:lnTo>
                <a:lnTo>
                  <a:pt x="91554" y="332479"/>
                </a:lnTo>
                <a:lnTo>
                  <a:pt x="100361" y="335965"/>
                </a:lnTo>
                <a:lnTo>
                  <a:pt x="104043" y="338229"/>
                </a:lnTo>
                <a:lnTo>
                  <a:pt x="113214" y="340743"/>
                </a:lnTo>
                <a:lnTo>
                  <a:pt x="118327" y="341414"/>
                </a:lnTo>
                <a:lnTo>
                  <a:pt x="123640" y="341861"/>
                </a:lnTo>
                <a:lnTo>
                  <a:pt x="129088" y="342159"/>
                </a:lnTo>
                <a:lnTo>
                  <a:pt x="143316" y="342578"/>
                </a:lnTo>
                <a:lnTo>
                  <a:pt x="166515" y="342732"/>
                </a:lnTo>
                <a:lnTo>
                  <a:pt x="177493" y="342745"/>
                </a:lnTo>
                <a:lnTo>
                  <a:pt x="182134" y="341796"/>
                </a:lnTo>
                <a:lnTo>
                  <a:pt x="189832" y="338201"/>
                </a:lnTo>
                <a:lnTo>
                  <a:pt x="198968" y="335969"/>
                </a:lnTo>
                <a:lnTo>
                  <a:pt x="204071" y="335373"/>
                </a:lnTo>
                <a:lnTo>
                  <a:pt x="209378" y="334024"/>
                </a:lnTo>
                <a:lnTo>
                  <a:pt x="214821" y="332172"/>
                </a:lnTo>
                <a:lnTo>
                  <a:pt x="220355" y="329984"/>
                </a:lnTo>
                <a:lnTo>
                  <a:pt x="229044" y="325014"/>
                </a:lnTo>
                <a:lnTo>
                  <a:pt x="236080" y="319630"/>
                </a:lnTo>
                <a:lnTo>
                  <a:pt x="245397" y="311244"/>
                </a:lnTo>
                <a:lnTo>
                  <a:pt x="251286" y="305573"/>
                </a:lnTo>
                <a:lnTo>
                  <a:pt x="257078" y="297337"/>
                </a:lnTo>
                <a:lnTo>
                  <a:pt x="262827" y="287327"/>
                </a:lnTo>
                <a:lnTo>
                  <a:pt x="268558" y="276528"/>
                </a:lnTo>
                <a:lnTo>
                  <a:pt x="277139" y="259738"/>
                </a:lnTo>
                <a:lnTo>
                  <a:pt x="282856" y="250931"/>
                </a:lnTo>
                <a:lnTo>
                  <a:pt x="288572" y="242889"/>
                </a:lnTo>
                <a:lnTo>
                  <a:pt x="294287" y="232965"/>
                </a:lnTo>
                <a:lnTo>
                  <a:pt x="296192" y="227652"/>
                </a:lnTo>
                <a:lnTo>
                  <a:pt x="297462" y="222205"/>
                </a:lnTo>
                <a:lnTo>
                  <a:pt x="298309" y="216668"/>
                </a:lnTo>
                <a:lnTo>
                  <a:pt x="299826" y="211072"/>
                </a:lnTo>
                <a:lnTo>
                  <a:pt x="301790" y="205436"/>
                </a:lnTo>
                <a:lnTo>
                  <a:pt x="304052" y="199774"/>
                </a:lnTo>
                <a:lnTo>
                  <a:pt x="305559" y="194095"/>
                </a:lnTo>
                <a:lnTo>
                  <a:pt x="306565" y="188403"/>
                </a:lnTo>
                <a:lnTo>
                  <a:pt x="307235" y="182704"/>
                </a:lnTo>
                <a:lnTo>
                  <a:pt x="307681" y="176999"/>
                </a:lnTo>
                <a:lnTo>
                  <a:pt x="307979" y="171291"/>
                </a:lnTo>
                <a:lnTo>
                  <a:pt x="308178" y="165581"/>
                </a:lnTo>
                <a:lnTo>
                  <a:pt x="307358" y="159869"/>
                </a:lnTo>
                <a:lnTo>
                  <a:pt x="305858" y="154156"/>
                </a:lnTo>
                <a:lnTo>
                  <a:pt x="303907" y="148442"/>
                </a:lnTo>
                <a:lnTo>
                  <a:pt x="302605" y="142728"/>
                </a:lnTo>
                <a:lnTo>
                  <a:pt x="301738" y="137014"/>
                </a:lnTo>
                <a:lnTo>
                  <a:pt x="301159" y="131299"/>
                </a:lnTo>
                <a:lnTo>
                  <a:pt x="299821" y="125584"/>
                </a:lnTo>
                <a:lnTo>
                  <a:pt x="297977" y="119870"/>
                </a:lnTo>
                <a:lnTo>
                  <a:pt x="293387" y="109393"/>
                </a:lnTo>
                <a:lnTo>
                  <a:pt x="285448" y="97186"/>
                </a:lnTo>
                <a:lnTo>
                  <a:pt x="279882" y="87246"/>
                </a:lnTo>
                <a:lnTo>
                  <a:pt x="274232" y="79018"/>
                </a:lnTo>
                <a:lnTo>
                  <a:pt x="271393" y="75490"/>
                </a:lnTo>
                <a:lnTo>
                  <a:pt x="263157" y="69031"/>
                </a:lnTo>
                <a:lnTo>
                  <a:pt x="258293" y="65975"/>
                </a:lnTo>
                <a:lnTo>
                  <a:pt x="253147" y="62032"/>
                </a:lnTo>
                <a:lnTo>
                  <a:pt x="247810" y="57499"/>
                </a:lnTo>
                <a:lnTo>
                  <a:pt x="242348" y="52572"/>
                </a:lnTo>
                <a:lnTo>
                  <a:pt x="236801" y="49287"/>
                </a:lnTo>
                <a:lnTo>
                  <a:pt x="231198" y="47097"/>
                </a:lnTo>
                <a:lnTo>
                  <a:pt x="225558" y="45637"/>
                </a:lnTo>
                <a:lnTo>
                  <a:pt x="219893" y="43712"/>
                </a:lnTo>
                <a:lnTo>
                  <a:pt x="214211" y="41475"/>
                </a:lnTo>
                <a:lnTo>
                  <a:pt x="208518" y="39032"/>
                </a:lnTo>
                <a:lnTo>
                  <a:pt x="197113" y="33777"/>
                </a:lnTo>
                <a:lnTo>
                  <a:pt x="191405" y="31042"/>
                </a:lnTo>
                <a:lnTo>
                  <a:pt x="182522" y="28003"/>
                </a:lnTo>
                <a:lnTo>
                  <a:pt x="174446" y="25701"/>
                </a:lnTo>
                <a:lnTo>
                  <a:pt x="169626" y="23753"/>
                </a:lnTo>
                <a:lnTo>
                  <a:pt x="160142" y="20001"/>
                </a:lnTo>
                <a:lnTo>
                  <a:pt x="152753" y="18334"/>
                </a:lnTo>
                <a:lnTo>
                  <a:pt x="143237" y="17395"/>
                </a:lnTo>
                <a:lnTo>
                  <a:pt x="134385" y="17117"/>
                </a:lnTo>
                <a:lnTo>
                  <a:pt x="119980" y="170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85"/>
          <p:cNvSpPr/>
          <p:nvPr/>
        </p:nvSpPr>
        <p:spPr>
          <a:xfrm>
            <a:off x="3723322" y="2726055"/>
            <a:ext cx="162834" cy="196687"/>
          </a:xfrm>
          <a:custGeom>
            <a:avLst/>
            <a:gdLst/>
            <a:ahLst/>
            <a:cxnLst/>
            <a:rect l="0" t="0" r="0" b="0"/>
            <a:pathLst>
              <a:path w="162834" h="196687">
                <a:moveTo>
                  <a:pt x="60007" y="0"/>
                </a:moveTo>
                <a:lnTo>
                  <a:pt x="55457" y="0"/>
                </a:lnTo>
                <a:lnTo>
                  <a:pt x="54116" y="952"/>
                </a:lnTo>
                <a:lnTo>
                  <a:pt x="53222" y="2540"/>
                </a:lnTo>
                <a:lnTo>
                  <a:pt x="52626" y="4551"/>
                </a:lnTo>
                <a:lnTo>
                  <a:pt x="51277" y="5891"/>
                </a:lnTo>
                <a:lnTo>
                  <a:pt x="49425" y="6785"/>
                </a:lnTo>
                <a:lnTo>
                  <a:pt x="47237" y="7380"/>
                </a:lnTo>
                <a:lnTo>
                  <a:pt x="45779" y="8730"/>
                </a:lnTo>
                <a:lnTo>
                  <a:pt x="44807" y="10582"/>
                </a:lnTo>
                <a:lnTo>
                  <a:pt x="44159" y="12770"/>
                </a:lnTo>
                <a:lnTo>
                  <a:pt x="40899" y="17740"/>
                </a:lnTo>
                <a:lnTo>
                  <a:pt x="36274" y="23125"/>
                </a:lnTo>
                <a:lnTo>
                  <a:pt x="31044" y="28692"/>
                </a:lnTo>
                <a:lnTo>
                  <a:pt x="18194" y="41733"/>
                </a:lnTo>
                <a:lnTo>
                  <a:pt x="14987" y="45919"/>
                </a:lnTo>
                <a:lnTo>
                  <a:pt x="12849" y="49663"/>
                </a:lnTo>
                <a:lnTo>
                  <a:pt x="11424" y="53111"/>
                </a:lnTo>
                <a:lnTo>
                  <a:pt x="9521" y="57315"/>
                </a:lnTo>
                <a:lnTo>
                  <a:pt x="4867" y="67065"/>
                </a:lnTo>
                <a:lnTo>
                  <a:pt x="3245" y="72333"/>
                </a:lnTo>
                <a:lnTo>
                  <a:pt x="2163" y="77749"/>
                </a:lnTo>
                <a:lnTo>
                  <a:pt x="1442" y="83265"/>
                </a:lnTo>
                <a:lnTo>
                  <a:pt x="961" y="87895"/>
                </a:lnTo>
                <a:lnTo>
                  <a:pt x="641" y="91934"/>
                </a:lnTo>
                <a:lnTo>
                  <a:pt x="427" y="95579"/>
                </a:lnTo>
                <a:lnTo>
                  <a:pt x="190" y="104710"/>
                </a:lnTo>
                <a:lnTo>
                  <a:pt x="37" y="126093"/>
                </a:lnTo>
                <a:lnTo>
                  <a:pt x="977" y="131687"/>
                </a:lnTo>
                <a:lnTo>
                  <a:pt x="2557" y="137321"/>
                </a:lnTo>
                <a:lnTo>
                  <a:pt x="4562" y="142982"/>
                </a:lnTo>
                <a:lnTo>
                  <a:pt x="7804" y="147709"/>
                </a:lnTo>
                <a:lnTo>
                  <a:pt x="11870" y="151812"/>
                </a:lnTo>
                <a:lnTo>
                  <a:pt x="16486" y="155501"/>
                </a:lnTo>
                <a:lnTo>
                  <a:pt x="20516" y="159864"/>
                </a:lnTo>
                <a:lnTo>
                  <a:pt x="24155" y="164679"/>
                </a:lnTo>
                <a:lnTo>
                  <a:pt x="27533" y="169793"/>
                </a:lnTo>
                <a:lnTo>
                  <a:pt x="30738" y="173203"/>
                </a:lnTo>
                <a:lnTo>
                  <a:pt x="33827" y="175476"/>
                </a:lnTo>
                <a:lnTo>
                  <a:pt x="66197" y="191688"/>
                </a:lnTo>
                <a:lnTo>
                  <a:pt x="70802" y="193514"/>
                </a:lnTo>
                <a:lnTo>
                  <a:pt x="74824" y="194732"/>
                </a:lnTo>
                <a:lnTo>
                  <a:pt x="78457" y="195543"/>
                </a:lnTo>
                <a:lnTo>
                  <a:pt x="82785" y="196085"/>
                </a:lnTo>
                <a:lnTo>
                  <a:pt x="87575" y="196446"/>
                </a:lnTo>
                <a:lnTo>
                  <a:pt x="92673" y="196686"/>
                </a:lnTo>
                <a:lnTo>
                  <a:pt x="97977" y="195894"/>
                </a:lnTo>
                <a:lnTo>
                  <a:pt x="103418" y="194413"/>
                </a:lnTo>
                <a:lnTo>
                  <a:pt x="108950" y="192474"/>
                </a:lnTo>
                <a:lnTo>
                  <a:pt x="113591" y="190228"/>
                </a:lnTo>
                <a:lnTo>
                  <a:pt x="117637" y="187779"/>
                </a:lnTo>
                <a:lnTo>
                  <a:pt x="121287" y="185193"/>
                </a:lnTo>
                <a:lnTo>
                  <a:pt x="124673" y="181565"/>
                </a:lnTo>
                <a:lnTo>
                  <a:pt x="127883" y="177240"/>
                </a:lnTo>
                <a:lnTo>
                  <a:pt x="130976" y="172453"/>
                </a:lnTo>
                <a:lnTo>
                  <a:pt x="133989" y="168308"/>
                </a:lnTo>
                <a:lnTo>
                  <a:pt x="136951" y="164593"/>
                </a:lnTo>
                <a:lnTo>
                  <a:pt x="139878" y="161163"/>
                </a:lnTo>
                <a:lnTo>
                  <a:pt x="142782" y="156972"/>
                </a:lnTo>
                <a:lnTo>
                  <a:pt x="145671" y="152273"/>
                </a:lnTo>
                <a:lnTo>
                  <a:pt x="148549" y="147235"/>
                </a:lnTo>
                <a:lnTo>
                  <a:pt x="151420" y="141019"/>
                </a:lnTo>
                <a:lnTo>
                  <a:pt x="154287" y="134018"/>
                </a:lnTo>
                <a:lnTo>
                  <a:pt x="157150" y="126493"/>
                </a:lnTo>
                <a:lnTo>
                  <a:pt x="159060" y="119571"/>
                </a:lnTo>
                <a:lnTo>
                  <a:pt x="160332" y="113051"/>
                </a:lnTo>
                <a:lnTo>
                  <a:pt x="161181" y="106800"/>
                </a:lnTo>
                <a:lnTo>
                  <a:pt x="161746" y="99775"/>
                </a:lnTo>
                <a:lnTo>
                  <a:pt x="162124" y="92234"/>
                </a:lnTo>
                <a:lnTo>
                  <a:pt x="162542" y="77188"/>
                </a:lnTo>
                <a:lnTo>
                  <a:pt x="162833" y="46100"/>
                </a:lnTo>
                <a:lnTo>
                  <a:pt x="161896" y="40258"/>
                </a:lnTo>
                <a:lnTo>
                  <a:pt x="160318" y="34459"/>
                </a:lnTo>
                <a:lnTo>
                  <a:pt x="158314" y="28687"/>
                </a:lnTo>
                <a:lnTo>
                  <a:pt x="156025" y="23887"/>
                </a:lnTo>
                <a:lnTo>
                  <a:pt x="153547" y="19735"/>
                </a:lnTo>
                <a:lnTo>
                  <a:pt x="150942" y="16014"/>
                </a:lnTo>
                <a:lnTo>
                  <a:pt x="147301" y="13533"/>
                </a:lnTo>
                <a:lnTo>
                  <a:pt x="142968" y="11880"/>
                </a:lnTo>
                <a:lnTo>
                  <a:pt x="138174" y="10777"/>
                </a:lnTo>
                <a:lnTo>
                  <a:pt x="133074" y="10042"/>
                </a:lnTo>
                <a:lnTo>
                  <a:pt x="127769" y="9552"/>
                </a:lnTo>
                <a:lnTo>
                  <a:pt x="122326" y="9225"/>
                </a:lnTo>
                <a:lnTo>
                  <a:pt x="116793" y="9960"/>
                </a:lnTo>
                <a:lnTo>
                  <a:pt x="111200" y="11402"/>
                </a:lnTo>
                <a:lnTo>
                  <a:pt x="83983" y="20561"/>
                </a:lnTo>
                <a:lnTo>
                  <a:pt x="76944" y="23232"/>
                </a:lnTo>
                <a:lnTo>
                  <a:pt x="70346" y="25966"/>
                </a:lnTo>
                <a:lnTo>
                  <a:pt x="64042" y="28740"/>
                </a:lnTo>
                <a:lnTo>
                  <a:pt x="51958" y="34363"/>
                </a:lnTo>
                <a:lnTo>
                  <a:pt x="46069" y="37196"/>
                </a:lnTo>
                <a:lnTo>
                  <a:pt x="39285" y="40037"/>
                </a:lnTo>
                <a:lnTo>
                  <a:pt x="31905" y="42884"/>
                </a:lnTo>
                <a:lnTo>
                  <a:pt x="24127" y="45734"/>
                </a:lnTo>
                <a:lnTo>
                  <a:pt x="17990" y="48587"/>
                </a:lnTo>
                <a:lnTo>
                  <a:pt x="12946" y="51441"/>
                </a:lnTo>
                <a:lnTo>
                  <a:pt x="0" y="600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86"/>
          <p:cNvSpPr/>
          <p:nvPr/>
        </p:nvSpPr>
        <p:spPr>
          <a:xfrm>
            <a:off x="3920489" y="2726055"/>
            <a:ext cx="222887" cy="196737"/>
          </a:xfrm>
          <a:custGeom>
            <a:avLst/>
            <a:gdLst/>
            <a:ahLst/>
            <a:cxnLst/>
            <a:rect l="0" t="0" r="0" b="0"/>
            <a:pathLst>
              <a:path w="222887" h="196737">
                <a:moveTo>
                  <a:pt x="0" y="0"/>
                </a:moveTo>
                <a:lnTo>
                  <a:pt x="0" y="8219"/>
                </a:lnTo>
                <a:lnTo>
                  <a:pt x="4552" y="13018"/>
                </a:lnTo>
                <a:lnTo>
                  <a:pt x="11932" y="20473"/>
                </a:lnTo>
                <a:lnTo>
                  <a:pt x="13670" y="24126"/>
                </a:lnTo>
                <a:lnTo>
                  <a:pt x="14828" y="28466"/>
                </a:lnTo>
                <a:lnTo>
                  <a:pt x="15601" y="33265"/>
                </a:lnTo>
                <a:lnTo>
                  <a:pt x="18021" y="37417"/>
                </a:lnTo>
                <a:lnTo>
                  <a:pt x="21539" y="41137"/>
                </a:lnTo>
                <a:lnTo>
                  <a:pt x="25790" y="44569"/>
                </a:lnTo>
                <a:lnTo>
                  <a:pt x="29576" y="48763"/>
                </a:lnTo>
                <a:lnTo>
                  <a:pt x="33053" y="53463"/>
                </a:lnTo>
                <a:lnTo>
                  <a:pt x="36322" y="58502"/>
                </a:lnTo>
                <a:lnTo>
                  <a:pt x="40408" y="63766"/>
                </a:lnTo>
                <a:lnTo>
                  <a:pt x="45036" y="69181"/>
                </a:lnTo>
                <a:lnTo>
                  <a:pt x="50027" y="74695"/>
                </a:lnTo>
                <a:lnTo>
                  <a:pt x="54306" y="80277"/>
                </a:lnTo>
                <a:lnTo>
                  <a:pt x="58112" y="85903"/>
                </a:lnTo>
                <a:lnTo>
                  <a:pt x="61601" y="91558"/>
                </a:lnTo>
                <a:lnTo>
                  <a:pt x="65833" y="97234"/>
                </a:lnTo>
                <a:lnTo>
                  <a:pt x="70559" y="102922"/>
                </a:lnTo>
                <a:lnTo>
                  <a:pt x="75614" y="108620"/>
                </a:lnTo>
                <a:lnTo>
                  <a:pt x="79937" y="114323"/>
                </a:lnTo>
                <a:lnTo>
                  <a:pt x="83772" y="120030"/>
                </a:lnTo>
                <a:lnTo>
                  <a:pt x="87281" y="125740"/>
                </a:lnTo>
                <a:lnTo>
                  <a:pt x="89620" y="130499"/>
                </a:lnTo>
                <a:lnTo>
                  <a:pt x="91179" y="134624"/>
                </a:lnTo>
                <a:lnTo>
                  <a:pt x="92219" y="138327"/>
                </a:lnTo>
                <a:lnTo>
                  <a:pt x="93864" y="142700"/>
                </a:lnTo>
                <a:lnTo>
                  <a:pt x="95914" y="147521"/>
                </a:lnTo>
                <a:lnTo>
                  <a:pt x="98233" y="152640"/>
                </a:lnTo>
                <a:lnTo>
                  <a:pt x="99779" y="157005"/>
                </a:lnTo>
                <a:lnTo>
                  <a:pt x="100810" y="160867"/>
                </a:lnTo>
                <a:lnTo>
                  <a:pt x="101496" y="164395"/>
                </a:lnTo>
                <a:lnTo>
                  <a:pt x="102907" y="168651"/>
                </a:lnTo>
                <a:lnTo>
                  <a:pt x="104800" y="173394"/>
                </a:lnTo>
                <a:lnTo>
                  <a:pt x="107014" y="178461"/>
                </a:lnTo>
                <a:lnTo>
                  <a:pt x="107538" y="181839"/>
                </a:lnTo>
                <a:lnTo>
                  <a:pt x="106935" y="184091"/>
                </a:lnTo>
                <a:lnTo>
                  <a:pt x="105580" y="185592"/>
                </a:lnTo>
                <a:lnTo>
                  <a:pt x="104677" y="187545"/>
                </a:lnTo>
                <a:lnTo>
                  <a:pt x="103673" y="192256"/>
                </a:lnTo>
                <a:lnTo>
                  <a:pt x="103109" y="195712"/>
                </a:lnTo>
                <a:lnTo>
                  <a:pt x="102077" y="196197"/>
                </a:lnTo>
                <a:lnTo>
                  <a:pt x="98390" y="196736"/>
                </a:lnTo>
                <a:lnTo>
                  <a:pt x="97026" y="195927"/>
                </a:lnTo>
                <a:lnTo>
                  <a:pt x="96117" y="194436"/>
                </a:lnTo>
                <a:lnTo>
                  <a:pt x="95511" y="192488"/>
                </a:lnTo>
                <a:lnTo>
                  <a:pt x="92297" y="187785"/>
                </a:lnTo>
                <a:lnTo>
                  <a:pt x="87694" y="182520"/>
                </a:lnTo>
                <a:lnTo>
                  <a:pt x="82473" y="177005"/>
                </a:lnTo>
                <a:lnTo>
                  <a:pt x="80699" y="173248"/>
                </a:lnTo>
                <a:lnTo>
                  <a:pt x="79518" y="168839"/>
                </a:lnTo>
                <a:lnTo>
                  <a:pt x="78730" y="163994"/>
                </a:lnTo>
                <a:lnTo>
                  <a:pt x="77251" y="159812"/>
                </a:lnTo>
                <a:lnTo>
                  <a:pt x="75314" y="156071"/>
                </a:lnTo>
                <a:lnTo>
                  <a:pt x="73069" y="152625"/>
                </a:lnTo>
                <a:lnTo>
                  <a:pt x="71573" y="148422"/>
                </a:lnTo>
                <a:lnTo>
                  <a:pt x="70575" y="143715"/>
                </a:lnTo>
                <a:lnTo>
                  <a:pt x="69910" y="138673"/>
                </a:lnTo>
                <a:lnTo>
                  <a:pt x="68515" y="133406"/>
                </a:lnTo>
                <a:lnTo>
                  <a:pt x="66631" y="127989"/>
                </a:lnTo>
                <a:lnTo>
                  <a:pt x="64424" y="122474"/>
                </a:lnTo>
                <a:lnTo>
                  <a:pt x="63905" y="116892"/>
                </a:lnTo>
                <a:lnTo>
                  <a:pt x="64511" y="111265"/>
                </a:lnTo>
                <a:lnTo>
                  <a:pt x="65867" y="105609"/>
                </a:lnTo>
                <a:lnTo>
                  <a:pt x="67724" y="98981"/>
                </a:lnTo>
                <a:lnTo>
                  <a:pt x="72328" y="83996"/>
                </a:lnTo>
                <a:lnTo>
                  <a:pt x="74888" y="76952"/>
                </a:lnTo>
                <a:lnTo>
                  <a:pt x="77549" y="70352"/>
                </a:lnTo>
                <a:lnTo>
                  <a:pt x="80274" y="64046"/>
                </a:lnTo>
                <a:lnTo>
                  <a:pt x="83996" y="57937"/>
                </a:lnTo>
                <a:lnTo>
                  <a:pt x="88383" y="51960"/>
                </a:lnTo>
                <a:lnTo>
                  <a:pt x="93212" y="46070"/>
                </a:lnTo>
                <a:lnTo>
                  <a:pt x="98336" y="41190"/>
                </a:lnTo>
                <a:lnTo>
                  <a:pt x="103658" y="36985"/>
                </a:lnTo>
                <a:lnTo>
                  <a:pt x="109110" y="33229"/>
                </a:lnTo>
                <a:lnTo>
                  <a:pt x="114650" y="29773"/>
                </a:lnTo>
                <a:lnTo>
                  <a:pt x="120249" y="26516"/>
                </a:lnTo>
                <a:lnTo>
                  <a:pt x="125886" y="23392"/>
                </a:lnTo>
                <a:lnTo>
                  <a:pt x="130597" y="20357"/>
                </a:lnTo>
                <a:lnTo>
                  <a:pt x="134690" y="17381"/>
                </a:lnTo>
                <a:lnTo>
                  <a:pt x="138371" y="14445"/>
                </a:lnTo>
                <a:lnTo>
                  <a:pt x="142730" y="12487"/>
                </a:lnTo>
                <a:lnTo>
                  <a:pt x="147541" y="11182"/>
                </a:lnTo>
                <a:lnTo>
                  <a:pt x="152653" y="10312"/>
                </a:lnTo>
                <a:lnTo>
                  <a:pt x="157967" y="9732"/>
                </a:lnTo>
                <a:lnTo>
                  <a:pt x="163414" y="9345"/>
                </a:lnTo>
                <a:lnTo>
                  <a:pt x="168950" y="9088"/>
                </a:lnTo>
                <a:lnTo>
                  <a:pt x="180182" y="8801"/>
                </a:lnTo>
                <a:lnTo>
                  <a:pt x="185844" y="8725"/>
                </a:lnTo>
                <a:lnTo>
                  <a:pt x="192476" y="10579"/>
                </a:lnTo>
                <a:lnTo>
                  <a:pt x="199755" y="13720"/>
                </a:lnTo>
                <a:lnTo>
                  <a:pt x="222886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87"/>
          <p:cNvSpPr/>
          <p:nvPr/>
        </p:nvSpPr>
        <p:spPr>
          <a:xfrm>
            <a:off x="4306252" y="2768917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20"/>
                </a:lnTo>
                <a:lnTo>
                  <a:pt x="12770" y="8468"/>
                </a:lnTo>
                <a:lnTo>
                  <a:pt x="130282" y="8572"/>
                </a:lnTo>
                <a:lnTo>
                  <a:pt x="137338" y="7620"/>
                </a:lnTo>
                <a:lnTo>
                  <a:pt x="143946" y="6033"/>
                </a:lnTo>
                <a:lnTo>
                  <a:pt x="150256" y="4022"/>
                </a:lnTo>
                <a:lnTo>
                  <a:pt x="156369" y="2681"/>
                </a:lnTo>
                <a:lnTo>
                  <a:pt x="162348" y="1787"/>
                </a:lnTo>
                <a:lnTo>
                  <a:pt x="168239" y="1192"/>
                </a:lnTo>
                <a:lnTo>
                  <a:pt x="174072" y="795"/>
                </a:lnTo>
                <a:lnTo>
                  <a:pt x="179866" y="530"/>
                </a:lnTo>
                <a:lnTo>
                  <a:pt x="191383" y="236"/>
                </a:lnTo>
                <a:lnTo>
                  <a:pt x="202851" y="105"/>
                </a:lnTo>
                <a:lnTo>
                  <a:pt x="207624" y="1022"/>
                </a:lnTo>
                <a:lnTo>
                  <a:pt x="211759" y="2587"/>
                </a:lnTo>
                <a:lnTo>
                  <a:pt x="215467" y="4582"/>
                </a:lnTo>
                <a:lnTo>
                  <a:pt x="218892" y="5912"/>
                </a:lnTo>
                <a:lnTo>
                  <a:pt x="222128" y="6799"/>
                </a:lnTo>
                <a:lnTo>
                  <a:pt x="225238" y="7390"/>
                </a:lnTo>
                <a:lnTo>
                  <a:pt x="228264" y="7784"/>
                </a:lnTo>
                <a:lnTo>
                  <a:pt x="231234" y="8047"/>
                </a:lnTo>
                <a:lnTo>
                  <a:pt x="234166" y="8222"/>
                </a:lnTo>
                <a:lnTo>
                  <a:pt x="242504" y="8417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88"/>
          <p:cNvSpPr/>
          <p:nvPr/>
        </p:nvSpPr>
        <p:spPr>
          <a:xfrm>
            <a:off x="4674870" y="2623185"/>
            <a:ext cx="25718" cy="300038"/>
          </a:xfrm>
          <a:custGeom>
            <a:avLst/>
            <a:gdLst/>
            <a:ahLst/>
            <a:cxnLst/>
            <a:rect l="0" t="0" r="0" b="0"/>
            <a:pathLst>
              <a:path w="25718" h="300038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7381" y="11931"/>
                </a:lnTo>
                <a:lnTo>
                  <a:pt x="8042" y="17368"/>
                </a:lnTo>
                <a:lnTo>
                  <a:pt x="8415" y="25783"/>
                </a:lnTo>
                <a:lnTo>
                  <a:pt x="8525" y="36849"/>
                </a:lnTo>
                <a:lnTo>
                  <a:pt x="8571" y="99704"/>
                </a:lnTo>
                <a:lnTo>
                  <a:pt x="9524" y="106474"/>
                </a:lnTo>
                <a:lnTo>
                  <a:pt x="11112" y="113845"/>
                </a:lnTo>
                <a:lnTo>
                  <a:pt x="13123" y="121616"/>
                </a:lnTo>
                <a:lnTo>
                  <a:pt x="14463" y="129655"/>
                </a:lnTo>
                <a:lnTo>
                  <a:pt x="15357" y="137872"/>
                </a:lnTo>
                <a:lnTo>
                  <a:pt x="15953" y="146207"/>
                </a:lnTo>
                <a:lnTo>
                  <a:pt x="16350" y="153669"/>
                </a:lnTo>
                <a:lnTo>
                  <a:pt x="16791" y="167040"/>
                </a:lnTo>
                <a:lnTo>
                  <a:pt x="17075" y="191146"/>
                </a:lnTo>
                <a:lnTo>
                  <a:pt x="17145" y="292982"/>
                </a:lnTo>
                <a:lnTo>
                  <a:pt x="18097" y="295333"/>
                </a:lnTo>
                <a:lnTo>
                  <a:pt x="19685" y="296901"/>
                </a:lnTo>
                <a:lnTo>
                  <a:pt x="25717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89"/>
          <p:cNvSpPr/>
          <p:nvPr/>
        </p:nvSpPr>
        <p:spPr>
          <a:xfrm>
            <a:off x="4803469" y="2640361"/>
            <a:ext cx="248547" cy="274162"/>
          </a:xfrm>
          <a:custGeom>
            <a:avLst/>
            <a:gdLst/>
            <a:ahLst/>
            <a:cxnLst/>
            <a:rect l="0" t="0" r="0" b="0"/>
            <a:pathLst>
              <a:path w="248547" h="274162">
                <a:moveTo>
                  <a:pt x="42851" y="8541"/>
                </a:moveTo>
                <a:lnTo>
                  <a:pt x="42851" y="3990"/>
                </a:lnTo>
                <a:lnTo>
                  <a:pt x="41898" y="2649"/>
                </a:lnTo>
                <a:lnTo>
                  <a:pt x="40311" y="1756"/>
                </a:lnTo>
                <a:lnTo>
                  <a:pt x="34382" y="0"/>
                </a:lnTo>
                <a:lnTo>
                  <a:pt x="29758" y="4529"/>
                </a:lnTo>
                <a:lnTo>
                  <a:pt x="28407" y="6819"/>
                </a:lnTo>
                <a:lnTo>
                  <a:pt x="25554" y="15545"/>
                </a:lnTo>
                <a:lnTo>
                  <a:pt x="23699" y="19878"/>
                </a:lnTo>
                <a:lnTo>
                  <a:pt x="21510" y="24672"/>
                </a:lnTo>
                <a:lnTo>
                  <a:pt x="20052" y="29772"/>
                </a:lnTo>
                <a:lnTo>
                  <a:pt x="19078" y="35078"/>
                </a:lnTo>
                <a:lnTo>
                  <a:pt x="18430" y="40520"/>
                </a:lnTo>
                <a:lnTo>
                  <a:pt x="17045" y="46053"/>
                </a:lnTo>
                <a:lnTo>
                  <a:pt x="15169" y="51646"/>
                </a:lnTo>
                <a:lnTo>
                  <a:pt x="12966" y="57280"/>
                </a:lnTo>
                <a:lnTo>
                  <a:pt x="10545" y="62941"/>
                </a:lnTo>
                <a:lnTo>
                  <a:pt x="5315" y="74312"/>
                </a:lnTo>
                <a:lnTo>
                  <a:pt x="3540" y="80011"/>
                </a:lnTo>
                <a:lnTo>
                  <a:pt x="2355" y="85715"/>
                </a:lnTo>
                <a:lnTo>
                  <a:pt x="1567" y="91423"/>
                </a:lnTo>
                <a:lnTo>
                  <a:pt x="1040" y="97133"/>
                </a:lnTo>
                <a:lnTo>
                  <a:pt x="690" y="102845"/>
                </a:lnTo>
                <a:lnTo>
                  <a:pt x="456" y="108558"/>
                </a:lnTo>
                <a:lnTo>
                  <a:pt x="196" y="122525"/>
                </a:lnTo>
                <a:lnTo>
                  <a:pt x="0" y="168208"/>
                </a:lnTo>
                <a:lnTo>
                  <a:pt x="948" y="174041"/>
                </a:lnTo>
                <a:lnTo>
                  <a:pt x="2533" y="179834"/>
                </a:lnTo>
                <a:lnTo>
                  <a:pt x="4542" y="185601"/>
                </a:lnTo>
                <a:lnTo>
                  <a:pt x="6834" y="191351"/>
                </a:lnTo>
                <a:lnTo>
                  <a:pt x="9315" y="197090"/>
                </a:lnTo>
                <a:lnTo>
                  <a:pt x="14611" y="208545"/>
                </a:lnTo>
                <a:lnTo>
                  <a:pt x="20140" y="219987"/>
                </a:lnTo>
                <a:lnTo>
                  <a:pt x="21995" y="224753"/>
                </a:lnTo>
                <a:lnTo>
                  <a:pt x="24056" y="232588"/>
                </a:lnTo>
                <a:lnTo>
                  <a:pt x="26511" y="236010"/>
                </a:lnTo>
                <a:lnTo>
                  <a:pt x="30053" y="239245"/>
                </a:lnTo>
                <a:lnTo>
                  <a:pt x="34319" y="242354"/>
                </a:lnTo>
                <a:lnTo>
                  <a:pt x="41598" y="250888"/>
                </a:lnTo>
                <a:lnTo>
                  <a:pt x="44873" y="255831"/>
                </a:lnTo>
                <a:lnTo>
                  <a:pt x="48962" y="259126"/>
                </a:lnTo>
                <a:lnTo>
                  <a:pt x="53592" y="261323"/>
                </a:lnTo>
                <a:lnTo>
                  <a:pt x="58585" y="262787"/>
                </a:lnTo>
                <a:lnTo>
                  <a:pt x="63817" y="264716"/>
                </a:lnTo>
                <a:lnTo>
                  <a:pt x="69211" y="266954"/>
                </a:lnTo>
                <a:lnTo>
                  <a:pt x="74712" y="269399"/>
                </a:lnTo>
                <a:lnTo>
                  <a:pt x="80284" y="271029"/>
                </a:lnTo>
                <a:lnTo>
                  <a:pt x="85903" y="272116"/>
                </a:lnTo>
                <a:lnTo>
                  <a:pt x="91555" y="272840"/>
                </a:lnTo>
                <a:lnTo>
                  <a:pt x="97227" y="273323"/>
                </a:lnTo>
                <a:lnTo>
                  <a:pt x="102914" y="273645"/>
                </a:lnTo>
                <a:lnTo>
                  <a:pt x="114313" y="274002"/>
                </a:lnTo>
                <a:lnTo>
                  <a:pt x="125729" y="274161"/>
                </a:lnTo>
                <a:lnTo>
                  <a:pt x="131441" y="273251"/>
                </a:lnTo>
                <a:lnTo>
                  <a:pt x="137153" y="271692"/>
                </a:lnTo>
                <a:lnTo>
                  <a:pt x="142866" y="269700"/>
                </a:lnTo>
                <a:lnTo>
                  <a:pt x="148581" y="268372"/>
                </a:lnTo>
                <a:lnTo>
                  <a:pt x="154295" y="267487"/>
                </a:lnTo>
                <a:lnTo>
                  <a:pt x="160009" y="266897"/>
                </a:lnTo>
                <a:lnTo>
                  <a:pt x="165724" y="265550"/>
                </a:lnTo>
                <a:lnTo>
                  <a:pt x="171438" y="263701"/>
                </a:lnTo>
                <a:lnTo>
                  <a:pt x="177153" y="261515"/>
                </a:lnTo>
                <a:lnTo>
                  <a:pt x="181915" y="259105"/>
                </a:lnTo>
                <a:lnTo>
                  <a:pt x="186043" y="256546"/>
                </a:lnTo>
                <a:lnTo>
                  <a:pt x="189747" y="253888"/>
                </a:lnTo>
                <a:lnTo>
                  <a:pt x="196403" y="245854"/>
                </a:lnTo>
                <a:lnTo>
                  <a:pt x="199512" y="241045"/>
                </a:lnTo>
                <a:lnTo>
                  <a:pt x="203488" y="236886"/>
                </a:lnTo>
                <a:lnTo>
                  <a:pt x="208045" y="233161"/>
                </a:lnTo>
                <a:lnTo>
                  <a:pt x="212988" y="229725"/>
                </a:lnTo>
                <a:lnTo>
                  <a:pt x="217235" y="225530"/>
                </a:lnTo>
                <a:lnTo>
                  <a:pt x="221020" y="220828"/>
                </a:lnTo>
                <a:lnTo>
                  <a:pt x="224495" y="215788"/>
                </a:lnTo>
                <a:lnTo>
                  <a:pt x="230896" y="207648"/>
                </a:lnTo>
                <a:lnTo>
                  <a:pt x="236916" y="199903"/>
                </a:lnTo>
                <a:lnTo>
                  <a:pt x="239855" y="195171"/>
                </a:lnTo>
                <a:lnTo>
                  <a:pt x="242767" y="190111"/>
                </a:lnTo>
                <a:lnTo>
                  <a:pt x="244708" y="183880"/>
                </a:lnTo>
                <a:lnTo>
                  <a:pt x="246002" y="176869"/>
                </a:lnTo>
                <a:lnTo>
                  <a:pt x="246865" y="169337"/>
                </a:lnTo>
                <a:lnTo>
                  <a:pt x="247440" y="163363"/>
                </a:lnTo>
                <a:lnTo>
                  <a:pt x="247823" y="158429"/>
                </a:lnTo>
                <a:lnTo>
                  <a:pt x="248079" y="154186"/>
                </a:lnTo>
                <a:lnTo>
                  <a:pt x="248363" y="144392"/>
                </a:lnTo>
                <a:lnTo>
                  <a:pt x="248546" y="122582"/>
                </a:lnTo>
                <a:lnTo>
                  <a:pt x="247608" y="116954"/>
                </a:lnTo>
                <a:lnTo>
                  <a:pt x="246031" y="111296"/>
                </a:lnTo>
                <a:lnTo>
                  <a:pt x="244026" y="105620"/>
                </a:lnTo>
                <a:lnTo>
                  <a:pt x="241738" y="99930"/>
                </a:lnTo>
                <a:lnTo>
                  <a:pt x="239260" y="94232"/>
                </a:lnTo>
                <a:lnTo>
                  <a:pt x="236655" y="88528"/>
                </a:lnTo>
                <a:lnTo>
                  <a:pt x="233013" y="83774"/>
                </a:lnTo>
                <a:lnTo>
                  <a:pt x="228681" y="79651"/>
                </a:lnTo>
                <a:lnTo>
                  <a:pt x="223888" y="75950"/>
                </a:lnTo>
                <a:lnTo>
                  <a:pt x="219739" y="71578"/>
                </a:lnTo>
                <a:lnTo>
                  <a:pt x="216021" y="66758"/>
                </a:lnTo>
                <a:lnTo>
                  <a:pt x="212590" y="61640"/>
                </a:lnTo>
                <a:lnTo>
                  <a:pt x="208398" y="57275"/>
                </a:lnTo>
                <a:lnTo>
                  <a:pt x="203698" y="53413"/>
                </a:lnTo>
                <a:lnTo>
                  <a:pt x="198660" y="49886"/>
                </a:lnTo>
                <a:lnTo>
                  <a:pt x="193396" y="46582"/>
                </a:lnTo>
                <a:lnTo>
                  <a:pt x="187982" y="43426"/>
                </a:lnTo>
                <a:lnTo>
                  <a:pt x="182467" y="40371"/>
                </a:lnTo>
                <a:lnTo>
                  <a:pt x="171260" y="34435"/>
                </a:lnTo>
                <a:lnTo>
                  <a:pt x="165604" y="31519"/>
                </a:lnTo>
                <a:lnTo>
                  <a:pt x="159929" y="29574"/>
                </a:lnTo>
                <a:lnTo>
                  <a:pt x="154240" y="28278"/>
                </a:lnTo>
                <a:lnTo>
                  <a:pt x="148543" y="27414"/>
                </a:lnTo>
                <a:lnTo>
                  <a:pt x="142839" y="26838"/>
                </a:lnTo>
                <a:lnTo>
                  <a:pt x="137132" y="26454"/>
                </a:lnTo>
                <a:lnTo>
                  <a:pt x="131423" y="26198"/>
                </a:lnTo>
                <a:lnTo>
                  <a:pt x="119998" y="25914"/>
                </a:lnTo>
                <a:lnTo>
                  <a:pt x="101693" y="25731"/>
                </a:lnTo>
                <a:lnTo>
                  <a:pt x="97319" y="26669"/>
                </a:lnTo>
                <a:lnTo>
                  <a:pt x="92498" y="28246"/>
                </a:lnTo>
                <a:lnTo>
                  <a:pt x="87378" y="30250"/>
                </a:lnTo>
                <a:lnTo>
                  <a:pt x="83014" y="32539"/>
                </a:lnTo>
                <a:lnTo>
                  <a:pt x="75623" y="37622"/>
                </a:lnTo>
                <a:lnTo>
                  <a:pt x="69163" y="40516"/>
                </a:lnTo>
                <a:lnTo>
                  <a:pt x="63118" y="41802"/>
                </a:lnTo>
                <a:lnTo>
                  <a:pt x="60172" y="42145"/>
                </a:lnTo>
                <a:lnTo>
                  <a:pt x="51423" y="428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-9x=0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848"/>
          <p:cNvSpPr/>
          <p:nvPr/>
        </p:nvSpPr>
        <p:spPr>
          <a:xfrm>
            <a:off x="2986087" y="2314575"/>
            <a:ext cx="282893" cy="402908"/>
          </a:xfrm>
          <a:custGeom>
            <a:avLst/>
            <a:gdLst/>
            <a:ahLst/>
            <a:cxnLst/>
            <a:rect l="0" t="0" r="0" b="0"/>
            <a:pathLst>
              <a:path w="282893" h="402908">
                <a:moveTo>
                  <a:pt x="0" y="0"/>
                </a:moveTo>
                <a:lnTo>
                  <a:pt x="0" y="11931"/>
                </a:lnTo>
                <a:lnTo>
                  <a:pt x="952" y="14621"/>
                </a:lnTo>
                <a:lnTo>
                  <a:pt x="5891" y="22959"/>
                </a:lnTo>
                <a:lnTo>
                  <a:pt x="8731" y="31462"/>
                </a:lnTo>
                <a:lnTo>
                  <a:pt x="15181" y="40966"/>
                </a:lnTo>
                <a:lnTo>
                  <a:pt x="20400" y="50274"/>
                </a:lnTo>
                <a:lnTo>
                  <a:pt x="28693" y="61674"/>
                </a:lnTo>
                <a:lnTo>
                  <a:pt x="34342" y="70591"/>
                </a:lnTo>
                <a:lnTo>
                  <a:pt x="40028" y="81856"/>
                </a:lnTo>
                <a:lnTo>
                  <a:pt x="42878" y="88861"/>
                </a:lnTo>
                <a:lnTo>
                  <a:pt x="45731" y="96388"/>
                </a:lnTo>
                <a:lnTo>
                  <a:pt x="49537" y="103311"/>
                </a:lnTo>
                <a:lnTo>
                  <a:pt x="53980" y="109831"/>
                </a:lnTo>
                <a:lnTo>
                  <a:pt x="58846" y="116083"/>
                </a:lnTo>
                <a:lnTo>
                  <a:pt x="63996" y="122156"/>
                </a:lnTo>
                <a:lnTo>
                  <a:pt x="69334" y="128110"/>
                </a:lnTo>
                <a:lnTo>
                  <a:pt x="74798" y="133984"/>
                </a:lnTo>
                <a:lnTo>
                  <a:pt x="79393" y="140758"/>
                </a:lnTo>
                <a:lnTo>
                  <a:pt x="83408" y="148131"/>
                </a:lnTo>
                <a:lnTo>
                  <a:pt x="87038" y="155904"/>
                </a:lnTo>
                <a:lnTo>
                  <a:pt x="91363" y="162991"/>
                </a:lnTo>
                <a:lnTo>
                  <a:pt x="96151" y="169620"/>
                </a:lnTo>
                <a:lnTo>
                  <a:pt x="101248" y="175945"/>
                </a:lnTo>
                <a:lnTo>
                  <a:pt x="105599" y="183019"/>
                </a:lnTo>
                <a:lnTo>
                  <a:pt x="109452" y="190593"/>
                </a:lnTo>
                <a:lnTo>
                  <a:pt x="112973" y="198499"/>
                </a:lnTo>
                <a:lnTo>
                  <a:pt x="117225" y="205675"/>
                </a:lnTo>
                <a:lnTo>
                  <a:pt x="121965" y="212364"/>
                </a:lnTo>
                <a:lnTo>
                  <a:pt x="127030" y="218728"/>
                </a:lnTo>
                <a:lnTo>
                  <a:pt x="132312" y="225829"/>
                </a:lnTo>
                <a:lnTo>
                  <a:pt x="143260" y="241338"/>
                </a:lnTo>
                <a:lnTo>
                  <a:pt x="147894" y="248522"/>
                </a:lnTo>
                <a:lnTo>
                  <a:pt x="151936" y="255216"/>
                </a:lnTo>
                <a:lnTo>
                  <a:pt x="159920" y="267734"/>
                </a:lnTo>
                <a:lnTo>
                  <a:pt x="164716" y="273739"/>
                </a:lnTo>
                <a:lnTo>
                  <a:pt x="169818" y="279648"/>
                </a:lnTo>
                <a:lnTo>
                  <a:pt x="175124" y="285492"/>
                </a:lnTo>
                <a:lnTo>
                  <a:pt x="186100" y="297065"/>
                </a:lnTo>
                <a:lnTo>
                  <a:pt x="194789" y="308559"/>
                </a:lnTo>
                <a:lnTo>
                  <a:pt x="201825" y="319064"/>
                </a:lnTo>
                <a:lnTo>
                  <a:pt x="208128" y="326909"/>
                </a:lnTo>
                <a:lnTo>
                  <a:pt x="216644" y="336110"/>
                </a:lnTo>
                <a:lnTo>
                  <a:pt x="233082" y="352988"/>
                </a:lnTo>
                <a:lnTo>
                  <a:pt x="239482" y="361989"/>
                </a:lnTo>
                <a:lnTo>
                  <a:pt x="245501" y="371386"/>
                </a:lnTo>
                <a:lnTo>
                  <a:pt x="254245" y="382032"/>
                </a:lnTo>
                <a:lnTo>
                  <a:pt x="260001" y="388232"/>
                </a:lnTo>
                <a:lnTo>
                  <a:pt x="262869" y="390266"/>
                </a:lnTo>
                <a:lnTo>
                  <a:pt x="268596" y="392526"/>
                </a:lnTo>
                <a:lnTo>
                  <a:pt x="270504" y="394082"/>
                </a:lnTo>
                <a:lnTo>
                  <a:pt x="271776" y="396071"/>
                </a:lnTo>
                <a:lnTo>
                  <a:pt x="272624" y="398350"/>
                </a:lnTo>
                <a:lnTo>
                  <a:pt x="274142" y="399869"/>
                </a:lnTo>
                <a:lnTo>
                  <a:pt x="276106" y="400882"/>
                </a:lnTo>
                <a:lnTo>
                  <a:pt x="282892" y="4029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49"/>
          <p:cNvSpPr/>
          <p:nvPr/>
        </p:nvSpPr>
        <p:spPr>
          <a:xfrm>
            <a:off x="2943225" y="2366362"/>
            <a:ext cx="308610" cy="376839"/>
          </a:xfrm>
          <a:custGeom>
            <a:avLst/>
            <a:gdLst/>
            <a:ahLst/>
            <a:cxnLst/>
            <a:rect l="0" t="0" r="0" b="0"/>
            <a:pathLst>
              <a:path w="308610" h="376839">
                <a:moveTo>
                  <a:pt x="308609" y="8220"/>
                </a:moveTo>
                <a:lnTo>
                  <a:pt x="300390" y="0"/>
                </a:lnTo>
                <a:lnTo>
                  <a:pt x="300142" y="4303"/>
                </a:lnTo>
                <a:lnTo>
                  <a:pt x="299154" y="5609"/>
                </a:lnTo>
                <a:lnTo>
                  <a:pt x="297544" y="6479"/>
                </a:lnTo>
                <a:lnTo>
                  <a:pt x="295517" y="7059"/>
                </a:lnTo>
                <a:lnTo>
                  <a:pt x="290726" y="10244"/>
                </a:lnTo>
                <a:lnTo>
                  <a:pt x="288114" y="12427"/>
                </a:lnTo>
                <a:lnTo>
                  <a:pt x="282673" y="19932"/>
                </a:lnTo>
                <a:lnTo>
                  <a:pt x="276127" y="29618"/>
                </a:lnTo>
                <a:lnTo>
                  <a:pt x="266868" y="40273"/>
                </a:lnTo>
                <a:lnTo>
                  <a:pt x="258943" y="51358"/>
                </a:lnTo>
                <a:lnTo>
                  <a:pt x="255496" y="56981"/>
                </a:lnTo>
                <a:lnTo>
                  <a:pt x="250340" y="63588"/>
                </a:lnTo>
                <a:lnTo>
                  <a:pt x="244046" y="70849"/>
                </a:lnTo>
                <a:lnTo>
                  <a:pt x="236992" y="78548"/>
                </a:lnTo>
                <a:lnTo>
                  <a:pt x="230385" y="87490"/>
                </a:lnTo>
                <a:lnTo>
                  <a:pt x="224075" y="97262"/>
                </a:lnTo>
                <a:lnTo>
                  <a:pt x="217963" y="107586"/>
                </a:lnTo>
                <a:lnTo>
                  <a:pt x="211031" y="117327"/>
                </a:lnTo>
                <a:lnTo>
                  <a:pt x="203552" y="126678"/>
                </a:lnTo>
                <a:lnTo>
                  <a:pt x="195709" y="135769"/>
                </a:lnTo>
                <a:lnTo>
                  <a:pt x="187622" y="144688"/>
                </a:lnTo>
                <a:lnTo>
                  <a:pt x="171018" y="162217"/>
                </a:lnTo>
                <a:lnTo>
                  <a:pt x="163541" y="170893"/>
                </a:lnTo>
                <a:lnTo>
                  <a:pt x="156653" y="179533"/>
                </a:lnTo>
                <a:lnTo>
                  <a:pt x="150155" y="188152"/>
                </a:lnTo>
                <a:lnTo>
                  <a:pt x="142966" y="196754"/>
                </a:lnTo>
                <a:lnTo>
                  <a:pt x="135315" y="205347"/>
                </a:lnTo>
                <a:lnTo>
                  <a:pt x="127358" y="213933"/>
                </a:lnTo>
                <a:lnTo>
                  <a:pt x="120147" y="222515"/>
                </a:lnTo>
                <a:lnTo>
                  <a:pt x="113436" y="231093"/>
                </a:lnTo>
                <a:lnTo>
                  <a:pt x="107056" y="239670"/>
                </a:lnTo>
                <a:lnTo>
                  <a:pt x="99946" y="248245"/>
                </a:lnTo>
                <a:lnTo>
                  <a:pt x="92348" y="256819"/>
                </a:lnTo>
                <a:lnTo>
                  <a:pt x="84425" y="265393"/>
                </a:lnTo>
                <a:lnTo>
                  <a:pt x="77238" y="273966"/>
                </a:lnTo>
                <a:lnTo>
                  <a:pt x="70542" y="282539"/>
                </a:lnTo>
                <a:lnTo>
                  <a:pt x="64173" y="291112"/>
                </a:lnTo>
                <a:lnTo>
                  <a:pt x="58022" y="298732"/>
                </a:lnTo>
                <a:lnTo>
                  <a:pt x="52016" y="305717"/>
                </a:lnTo>
                <a:lnTo>
                  <a:pt x="46107" y="312279"/>
                </a:lnTo>
                <a:lnTo>
                  <a:pt x="41215" y="318558"/>
                </a:lnTo>
                <a:lnTo>
                  <a:pt x="37002" y="324650"/>
                </a:lnTo>
                <a:lnTo>
                  <a:pt x="33240" y="330616"/>
                </a:lnTo>
                <a:lnTo>
                  <a:pt x="23981" y="339785"/>
                </a:lnTo>
                <a:lnTo>
                  <a:pt x="18844" y="343563"/>
                </a:lnTo>
                <a:lnTo>
                  <a:pt x="10598" y="352841"/>
                </a:lnTo>
                <a:lnTo>
                  <a:pt x="4710" y="362363"/>
                </a:lnTo>
                <a:lnTo>
                  <a:pt x="930" y="373696"/>
                </a:lnTo>
                <a:lnTo>
                  <a:pt x="0" y="3768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50"/>
          <p:cNvSpPr/>
          <p:nvPr/>
        </p:nvSpPr>
        <p:spPr>
          <a:xfrm>
            <a:off x="3406258" y="1937385"/>
            <a:ext cx="368500" cy="968693"/>
          </a:xfrm>
          <a:custGeom>
            <a:avLst/>
            <a:gdLst/>
            <a:ahLst/>
            <a:cxnLst/>
            <a:rect l="0" t="0" r="0" b="0"/>
            <a:pathLst>
              <a:path w="368500" h="968693">
                <a:moveTo>
                  <a:pt x="368499" y="0"/>
                </a:moveTo>
                <a:lnTo>
                  <a:pt x="327948" y="40550"/>
                </a:lnTo>
                <a:lnTo>
                  <a:pt x="319361" y="51677"/>
                </a:lnTo>
                <a:lnTo>
                  <a:pt x="310465" y="63925"/>
                </a:lnTo>
                <a:lnTo>
                  <a:pt x="304092" y="71192"/>
                </a:lnTo>
                <a:lnTo>
                  <a:pt x="296986" y="78893"/>
                </a:lnTo>
                <a:lnTo>
                  <a:pt x="290344" y="86886"/>
                </a:lnTo>
                <a:lnTo>
                  <a:pt x="284010" y="95071"/>
                </a:lnTo>
                <a:lnTo>
                  <a:pt x="277883" y="103385"/>
                </a:lnTo>
                <a:lnTo>
                  <a:pt x="270941" y="111786"/>
                </a:lnTo>
                <a:lnTo>
                  <a:pt x="263455" y="120244"/>
                </a:lnTo>
                <a:lnTo>
                  <a:pt x="255608" y="128740"/>
                </a:lnTo>
                <a:lnTo>
                  <a:pt x="248470" y="137262"/>
                </a:lnTo>
                <a:lnTo>
                  <a:pt x="241808" y="145800"/>
                </a:lnTo>
                <a:lnTo>
                  <a:pt x="235460" y="154350"/>
                </a:lnTo>
                <a:lnTo>
                  <a:pt x="228372" y="162907"/>
                </a:lnTo>
                <a:lnTo>
                  <a:pt x="220788" y="171470"/>
                </a:lnTo>
                <a:lnTo>
                  <a:pt x="212875" y="180035"/>
                </a:lnTo>
                <a:lnTo>
                  <a:pt x="205695" y="189556"/>
                </a:lnTo>
                <a:lnTo>
                  <a:pt x="199003" y="199713"/>
                </a:lnTo>
                <a:lnTo>
                  <a:pt x="192637" y="210294"/>
                </a:lnTo>
                <a:lnTo>
                  <a:pt x="185535" y="221159"/>
                </a:lnTo>
                <a:lnTo>
                  <a:pt x="177943" y="232212"/>
                </a:lnTo>
                <a:lnTo>
                  <a:pt x="170024" y="243390"/>
                </a:lnTo>
                <a:lnTo>
                  <a:pt x="162840" y="254652"/>
                </a:lnTo>
                <a:lnTo>
                  <a:pt x="156145" y="265971"/>
                </a:lnTo>
                <a:lnTo>
                  <a:pt x="142674" y="289659"/>
                </a:lnTo>
                <a:lnTo>
                  <a:pt x="127163" y="316062"/>
                </a:lnTo>
                <a:lnTo>
                  <a:pt x="119026" y="328818"/>
                </a:lnTo>
                <a:lnTo>
                  <a:pt x="110744" y="341132"/>
                </a:lnTo>
                <a:lnTo>
                  <a:pt x="102365" y="353151"/>
                </a:lnTo>
                <a:lnTo>
                  <a:pt x="94873" y="365926"/>
                </a:lnTo>
                <a:lnTo>
                  <a:pt x="87975" y="379206"/>
                </a:lnTo>
                <a:lnTo>
                  <a:pt x="63214" y="430187"/>
                </a:lnTo>
                <a:lnTo>
                  <a:pt x="54064" y="453766"/>
                </a:lnTo>
                <a:lnTo>
                  <a:pt x="45870" y="475994"/>
                </a:lnTo>
                <a:lnTo>
                  <a:pt x="35879" y="495398"/>
                </a:lnTo>
                <a:lnTo>
                  <a:pt x="27628" y="516086"/>
                </a:lnTo>
                <a:lnTo>
                  <a:pt x="20785" y="537981"/>
                </a:lnTo>
                <a:lnTo>
                  <a:pt x="14570" y="560413"/>
                </a:lnTo>
                <a:lnTo>
                  <a:pt x="11172" y="583082"/>
                </a:lnTo>
                <a:lnTo>
                  <a:pt x="8710" y="605858"/>
                </a:lnTo>
                <a:lnTo>
                  <a:pt x="4440" y="628680"/>
                </a:lnTo>
                <a:lnTo>
                  <a:pt x="1232" y="658398"/>
                </a:lnTo>
                <a:lnTo>
                  <a:pt x="282" y="685301"/>
                </a:lnTo>
                <a:lnTo>
                  <a:pt x="0" y="715920"/>
                </a:lnTo>
                <a:lnTo>
                  <a:pt x="4467" y="744572"/>
                </a:lnTo>
                <a:lnTo>
                  <a:pt x="11824" y="771158"/>
                </a:lnTo>
                <a:lnTo>
                  <a:pt x="22843" y="799851"/>
                </a:lnTo>
                <a:lnTo>
                  <a:pt x="32296" y="822780"/>
                </a:lnTo>
                <a:lnTo>
                  <a:pt x="41593" y="835897"/>
                </a:lnTo>
                <a:lnTo>
                  <a:pt x="52987" y="858543"/>
                </a:lnTo>
                <a:lnTo>
                  <a:pt x="57192" y="864779"/>
                </a:lnTo>
                <a:lnTo>
                  <a:pt x="66946" y="874249"/>
                </a:lnTo>
                <a:lnTo>
                  <a:pt x="77630" y="884172"/>
                </a:lnTo>
                <a:lnTo>
                  <a:pt x="100012" y="906065"/>
                </a:lnTo>
                <a:lnTo>
                  <a:pt x="112523" y="918492"/>
                </a:lnTo>
                <a:lnTo>
                  <a:pt x="121699" y="925108"/>
                </a:lnTo>
                <a:lnTo>
                  <a:pt x="132128" y="931224"/>
                </a:lnTo>
                <a:lnTo>
                  <a:pt x="143113" y="937117"/>
                </a:lnTo>
                <a:lnTo>
                  <a:pt x="160007" y="945790"/>
                </a:lnTo>
                <a:lnTo>
                  <a:pt x="168838" y="948988"/>
                </a:lnTo>
                <a:lnTo>
                  <a:pt x="172527" y="949841"/>
                </a:lnTo>
                <a:lnTo>
                  <a:pt x="179165" y="953329"/>
                </a:lnTo>
                <a:lnTo>
                  <a:pt x="182269" y="955593"/>
                </a:lnTo>
                <a:lnTo>
                  <a:pt x="188258" y="958108"/>
                </a:lnTo>
                <a:lnTo>
                  <a:pt x="195046" y="960178"/>
                </a:lnTo>
                <a:lnTo>
                  <a:pt x="204415" y="964273"/>
                </a:lnTo>
                <a:lnTo>
                  <a:pt x="212387" y="966728"/>
                </a:lnTo>
                <a:lnTo>
                  <a:pt x="222352" y="968434"/>
                </a:lnTo>
                <a:lnTo>
                  <a:pt x="231339" y="9686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51"/>
          <p:cNvSpPr/>
          <p:nvPr/>
        </p:nvSpPr>
        <p:spPr>
          <a:xfrm>
            <a:off x="3663314" y="2340292"/>
            <a:ext cx="274321" cy="308611"/>
          </a:xfrm>
          <a:custGeom>
            <a:avLst/>
            <a:gdLst/>
            <a:ahLst/>
            <a:cxnLst/>
            <a:rect l="0" t="0" r="0" b="0"/>
            <a:pathLst>
              <a:path w="274321" h="30861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2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382" y="12770"/>
                </a:lnTo>
                <a:lnTo>
                  <a:pt x="10584" y="17741"/>
                </a:lnTo>
                <a:lnTo>
                  <a:pt x="17741" y="25894"/>
                </a:lnTo>
                <a:lnTo>
                  <a:pt x="25895" y="34342"/>
                </a:lnTo>
                <a:lnTo>
                  <a:pt x="45731" y="54296"/>
                </a:lnTo>
                <a:lnTo>
                  <a:pt x="51440" y="62549"/>
                </a:lnTo>
                <a:lnTo>
                  <a:pt x="57153" y="71615"/>
                </a:lnTo>
                <a:lnTo>
                  <a:pt x="62866" y="78819"/>
                </a:lnTo>
                <a:lnTo>
                  <a:pt x="71121" y="87735"/>
                </a:lnTo>
                <a:lnTo>
                  <a:pt x="75989" y="92780"/>
                </a:lnTo>
                <a:lnTo>
                  <a:pt x="80187" y="98049"/>
                </a:lnTo>
                <a:lnTo>
                  <a:pt x="83938" y="103466"/>
                </a:lnTo>
                <a:lnTo>
                  <a:pt x="87391" y="108982"/>
                </a:lnTo>
                <a:lnTo>
                  <a:pt x="90646" y="115517"/>
                </a:lnTo>
                <a:lnTo>
                  <a:pt x="93769" y="122732"/>
                </a:lnTo>
                <a:lnTo>
                  <a:pt x="96802" y="130399"/>
                </a:lnTo>
                <a:lnTo>
                  <a:pt x="99778" y="137415"/>
                </a:lnTo>
                <a:lnTo>
                  <a:pt x="105624" y="150291"/>
                </a:lnTo>
                <a:lnTo>
                  <a:pt x="109468" y="156391"/>
                </a:lnTo>
                <a:lnTo>
                  <a:pt x="113937" y="162363"/>
                </a:lnTo>
                <a:lnTo>
                  <a:pt x="118821" y="168250"/>
                </a:lnTo>
                <a:lnTo>
                  <a:pt x="123029" y="174079"/>
                </a:lnTo>
                <a:lnTo>
                  <a:pt x="126787" y="179870"/>
                </a:lnTo>
                <a:lnTo>
                  <a:pt x="130245" y="185636"/>
                </a:lnTo>
                <a:lnTo>
                  <a:pt x="134455" y="191385"/>
                </a:lnTo>
                <a:lnTo>
                  <a:pt x="139167" y="197123"/>
                </a:lnTo>
                <a:lnTo>
                  <a:pt x="144213" y="202852"/>
                </a:lnTo>
                <a:lnTo>
                  <a:pt x="148530" y="208578"/>
                </a:lnTo>
                <a:lnTo>
                  <a:pt x="152360" y="214299"/>
                </a:lnTo>
                <a:lnTo>
                  <a:pt x="155866" y="220019"/>
                </a:lnTo>
                <a:lnTo>
                  <a:pt x="160109" y="224784"/>
                </a:lnTo>
                <a:lnTo>
                  <a:pt x="164842" y="228914"/>
                </a:lnTo>
                <a:lnTo>
                  <a:pt x="169902" y="232619"/>
                </a:lnTo>
                <a:lnTo>
                  <a:pt x="175181" y="236995"/>
                </a:lnTo>
                <a:lnTo>
                  <a:pt x="180605" y="241816"/>
                </a:lnTo>
                <a:lnTo>
                  <a:pt x="190759" y="251302"/>
                </a:lnTo>
                <a:lnTo>
                  <a:pt x="198447" y="258692"/>
                </a:lnTo>
                <a:lnTo>
                  <a:pt x="202783" y="261997"/>
                </a:lnTo>
                <a:lnTo>
                  <a:pt x="207579" y="265152"/>
                </a:lnTo>
                <a:lnTo>
                  <a:pt x="212681" y="268208"/>
                </a:lnTo>
                <a:lnTo>
                  <a:pt x="220890" y="274143"/>
                </a:lnTo>
                <a:lnTo>
                  <a:pt x="227714" y="279957"/>
                </a:lnTo>
                <a:lnTo>
                  <a:pt x="233921" y="285715"/>
                </a:lnTo>
                <a:lnTo>
                  <a:pt x="242771" y="294312"/>
                </a:lnTo>
                <a:lnTo>
                  <a:pt x="245668" y="296221"/>
                </a:lnTo>
                <a:lnTo>
                  <a:pt x="251426" y="298341"/>
                </a:lnTo>
                <a:lnTo>
                  <a:pt x="257160" y="301824"/>
                </a:lnTo>
                <a:lnTo>
                  <a:pt x="264052" y="307270"/>
                </a:lnTo>
                <a:lnTo>
                  <a:pt x="267534" y="308014"/>
                </a:lnTo>
                <a:lnTo>
                  <a:pt x="274320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52"/>
          <p:cNvSpPr/>
          <p:nvPr/>
        </p:nvSpPr>
        <p:spPr>
          <a:xfrm>
            <a:off x="3654742" y="2357437"/>
            <a:ext cx="222886" cy="300039"/>
          </a:xfrm>
          <a:custGeom>
            <a:avLst/>
            <a:gdLst/>
            <a:ahLst/>
            <a:cxnLst/>
            <a:rect l="0" t="0" r="0" b="0"/>
            <a:pathLst>
              <a:path w="222886" h="300039">
                <a:moveTo>
                  <a:pt x="222885" y="0"/>
                </a:moveTo>
                <a:lnTo>
                  <a:pt x="218335" y="0"/>
                </a:lnTo>
                <a:lnTo>
                  <a:pt x="216993" y="953"/>
                </a:lnTo>
                <a:lnTo>
                  <a:pt x="216100" y="2540"/>
                </a:lnTo>
                <a:lnTo>
                  <a:pt x="214666" y="7381"/>
                </a:lnTo>
                <a:lnTo>
                  <a:pt x="209866" y="12770"/>
                </a:lnTo>
                <a:lnTo>
                  <a:pt x="205034" y="20281"/>
                </a:lnTo>
                <a:lnTo>
                  <a:pt x="202412" y="24950"/>
                </a:lnTo>
                <a:lnTo>
                  <a:pt x="196958" y="35219"/>
                </a:lnTo>
                <a:lnTo>
                  <a:pt x="194170" y="40624"/>
                </a:lnTo>
                <a:lnTo>
                  <a:pt x="190407" y="46133"/>
                </a:lnTo>
                <a:lnTo>
                  <a:pt x="185993" y="51710"/>
                </a:lnTo>
                <a:lnTo>
                  <a:pt x="181145" y="57334"/>
                </a:lnTo>
                <a:lnTo>
                  <a:pt x="176961" y="62987"/>
                </a:lnTo>
                <a:lnTo>
                  <a:pt x="173219" y="68662"/>
                </a:lnTo>
                <a:lnTo>
                  <a:pt x="169772" y="74349"/>
                </a:lnTo>
                <a:lnTo>
                  <a:pt x="160861" y="88289"/>
                </a:lnTo>
                <a:lnTo>
                  <a:pt x="155819" y="96007"/>
                </a:lnTo>
                <a:lnTo>
                  <a:pt x="150552" y="103057"/>
                </a:lnTo>
                <a:lnTo>
                  <a:pt x="145136" y="109662"/>
                </a:lnTo>
                <a:lnTo>
                  <a:pt x="139620" y="115971"/>
                </a:lnTo>
                <a:lnTo>
                  <a:pt x="134037" y="123034"/>
                </a:lnTo>
                <a:lnTo>
                  <a:pt x="128411" y="130600"/>
                </a:lnTo>
                <a:lnTo>
                  <a:pt x="122754" y="138502"/>
                </a:lnTo>
                <a:lnTo>
                  <a:pt x="117079" y="145674"/>
                </a:lnTo>
                <a:lnTo>
                  <a:pt x="111390" y="152361"/>
                </a:lnTo>
                <a:lnTo>
                  <a:pt x="105692" y="158724"/>
                </a:lnTo>
                <a:lnTo>
                  <a:pt x="99989" y="165824"/>
                </a:lnTo>
                <a:lnTo>
                  <a:pt x="94282" y="173414"/>
                </a:lnTo>
                <a:lnTo>
                  <a:pt x="88572" y="181332"/>
                </a:lnTo>
                <a:lnTo>
                  <a:pt x="82861" y="188515"/>
                </a:lnTo>
                <a:lnTo>
                  <a:pt x="77148" y="195210"/>
                </a:lnTo>
                <a:lnTo>
                  <a:pt x="71434" y="201577"/>
                </a:lnTo>
                <a:lnTo>
                  <a:pt x="66673" y="207727"/>
                </a:lnTo>
                <a:lnTo>
                  <a:pt x="62546" y="213732"/>
                </a:lnTo>
                <a:lnTo>
                  <a:pt x="58842" y="219641"/>
                </a:lnTo>
                <a:lnTo>
                  <a:pt x="54468" y="225485"/>
                </a:lnTo>
                <a:lnTo>
                  <a:pt x="49647" y="231286"/>
                </a:lnTo>
                <a:lnTo>
                  <a:pt x="44528" y="237058"/>
                </a:lnTo>
                <a:lnTo>
                  <a:pt x="40163" y="242811"/>
                </a:lnTo>
                <a:lnTo>
                  <a:pt x="36300" y="248552"/>
                </a:lnTo>
                <a:lnTo>
                  <a:pt x="32773" y="254284"/>
                </a:lnTo>
                <a:lnTo>
                  <a:pt x="29468" y="260010"/>
                </a:lnTo>
                <a:lnTo>
                  <a:pt x="23257" y="271452"/>
                </a:lnTo>
                <a:lnTo>
                  <a:pt x="17322" y="280348"/>
                </a:lnTo>
                <a:lnTo>
                  <a:pt x="11509" y="287477"/>
                </a:lnTo>
                <a:lnTo>
                  <a:pt x="5750" y="293820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53"/>
          <p:cNvSpPr/>
          <p:nvPr/>
        </p:nvSpPr>
        <p:spPr>
          <a:xfrm>
            <a:off x="4014787" y="2426017"/>
            <a:ext cx="282893" cy="42864"/>
          </a:xfrm>
          <a:custGeom>
            <a:avLst/>
            <a:gdLst/>
            <a:ahLst/>
            <a:cxnLst/>
            <a:rect l="0" t="0" r="0" b="0"/>
            <a:pathLst>
              <a:path w="282893" h="42864">
                <a:moveTo>
                  <a:pt x="0" y="42863"/>
                </a:moveTo>
                <a:lnTo>
                  <a:pt x="4551" y="38312"/>
                </a:lnTo>
                <a:lnTo>
                  <a:pt x="6844" y="36971"/>
                </a:lnTo>
                <a:lnTo>
                  <a:pt x="9325" y="36077"/>
                </a:lnTo>
                <a:lnTo>
                  <a:pt x="17368" y="34820"/>
                </a:lnTo>
                <a:lnTo>
                  <a:pt x="24864" y="34526"/>
                </a:lnTo>
                <a:lnTo>
                  <a:pt x="37721" y="34395"/>
                </a:lnTo>
                <a:lnTo>
                  <a:pt x="44197" y="33407"/>
                </a:lnTo>
                <a:lnTo>
                  <a:pt x="50420" y="31797"/>
                </a:lnTo>
                <a:lnTo>
                  <a:pt x="56473" y="29770"/>
                </a:lnTo>
                <a:lnTo>
                  <a:pt x="63366" y="28419"/>
                </a:lnTo>
                <a:lnTo>
                  <a:pt x="70819" y="27519"/>
                </a:lnTo>
                <a:lnTo>
                  <a:pt x="78645" y="26918"/>
                </a:lnTo>
                <a:lnTo>
                  <a:pt x="85768" y="26518"/>
                </a:lnTo>
                <a:lnTo>
                  <a:pt x="98762" y="26073"/>
                </a:lnTo>
                <a:lnTo>
                  <a:pt x="105846" y="25002"/>
                </a:lnTo>
                <a:lnTo>
                  <a:pt x="113426" y="23336"/>
                </a:lnTo>
                <a:lnTo>
                  <a:pt x="121338" y="21272"/>
                </a:lnTo>
                <a:lnTo>
                  <a:pt x="129469" y="19896"/>
                </a:lnTo>
                <a:lnTo>
                  <a:pt x="137748" y="18979"/>
                </a:lnTo>
                <a:lnTo>
                  <a:pt x="146124" y="18368"/>
                </a:lnTo>
                <a:lnTo>
                  <a:pt x="153614" y="17008"/>
                </a:lnTo>
                <a:lnTo>
                  <a:pt x="160512" y="15149"/>
                </a:lnTo>
                <a:lnTo>
                  <a:pt x="167015" y="12957"/>
                </a:lnTo>
                <a:lnTo>
                  <a:pt x="174208" y="11495"/>
                </a:lnTo>
                <a:lnTo>
                  <a:pt x="181862" y="10521"/>
                </a:lnTo>
                <a:lnTo>
                  <a:pt x="189821" y="9871"/>
                </a:lnTo>
                <a:lnTo>
                  <a:pt x="197985" y="8486"/>
                </a:lnTo>
                <a:lnTo>
                  <a:pt x="206285" y="6610"/>
                </a:lnTo>
                <a:lnTo>
                  <a:pt x="214676" y="4407"/>
                </a:lnTo>
                <a:lnTo>
                  <a:pt x="223127" y="2938"/>
                </a:lnTo>
                <a:lnTo>
                  <a:pt x="231619" y="1959"/>
                </a:lnTo>
                <a:lnTo>
                  <a:pt x="240138" y="1306"/>
                </a:lnTo>
                <a:lnTo>
                  <a:pt x="247722" y="870"/>
                </a:lnTo>
                <a:lnTo>
                  <a:pt x="261229" y="387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54"/>
          <p:cNvSpPr/>
          <p:nvPr/>
        </p:nvSpPr>
        <p:spPr>
          <a:xfrm>
            <a:off x="4341057" y="2220754"/>
            <a:ext cx="273806" cy="522447"/>
          </a:xfrm>
          <a:custGeom>
            <a:avLst/>
            <a:gdLst/>
            <a:ahLst/>
            <a:cxnLst/>
            <a:rect l="0" t="0" r="0" b="0"/>
            <a:pathLst>
              <a:path w="273806" h="522447">
                <a:moveTo>
                  <a:pt x="205225" y="50958"/>
                </a:moveTo>
                <a:lnTo>
                  <a:pt x="209776" y="46407"/>
                </a:lnTo>
                <a:lnTo>
                  <a:pt x="211117" y="44114"/>
                </a:lnTo>
                <a:lnTo>
                  <a:pt x="213444" y="35358"/>
                </a:lnTo>
                <a:lnTo>
                  <a:pt x="213766" y="19187"/>
                </a:lnTo>
                <a:lnTo>
                  <a:pt x="213788" y="12863"/>
                </a:lnTo>
                <a:lnTo>
                  <a:pt x="212839" y="10322"/>
                </a:lnTo>
                <a:lnTo>
                  <a:pt x="209244" y="4958"/>
                </a:lnTo>
                <a:lnTo>
                  <a:pt x="205999" y="3146"/>
                </a:lnTo>
                <a:lnTo>
                  <a:pt x="201931" y="1938"/>
                </a:lnTo>
                <a:lnTo>
                  <a:pt x="197314" y="1133"/>
                </a:lnTo>
                <a:lnTo>
                  <a:pt x="192331" y="596"/>
                </a:lnTo>
                <a:lnTo>
                  <a:pt x="187104" y="239"/>
                </a:lnTo>
                <a:lnTo>
                  <a:pt x="181714" y="0"/>
                </a:lnTo>
                <a:lnTo>
                  <a:pt x="176216" y="794"/>
                </a:lnTo>
                <a:lnTo>
                  <a:pt x="170646" y="2275"/>
                </a:lnTo>
                <a:lnTo>
                  <a:pt x="165027" y="4215"/>
                </a:lnTo>
                <a:lnTo>
                  <a:pt x="158424" y="7414"/>
                </a:lnTo>
                <a:lnTo>
                  <a:pt x="151164" y="11451"/>
                </a:lnTo>
                <a:lnTo>
                  <a:pt x="143467" y="16048"/>
                </a:lnTo>
                <a:lnTo>
                  <a:pt x="135478" y="20064"/>
                </a:lnTo>
                <a:lnTo>
                  <a:pt x="127295" y="23695"/>
                </a:lnTo>
                <a:lnTo>
                  <a:pt x="118982" y="27068"/>
                </a:lnTo>
                <a:lnTo>
                  <a:pt x="110582" y="31221"/>
                </a:lnTo>
                <a:lnTo>
                  <a:pt x="102125" y="35895"/>
                </a:lnTo>
                <a:lnTo>
                  <a:pt x="93629" y="40916"/>
                </a:lnTo>
                <a:lnTo>
                  <a:pt x="86060" y="46168"/>
                </a:lnTo>
                <a:lnTo>
                  <a:pt x="79109" y="51575"/>
                </a:lnTo>
                <a:lnTo>
                  <a:pt x="72570" y="57085"/>
                </a:lnTo>
                <a:lnTo>
                  <a:pt x="66306" y="62662"/>
                </a:lnTo>
                <a:lnTo>
                  <a:pt x="54266" y="73940"/>
                </a:lnTo>
                <a:lnTo>
                  <a:pt x="48388" y="80567"/>
                </a:lnTo>
                <a:lnTo>
                  <a:pt x="42564" y="87842"/>
                </a:lnTo>
                <a:lnTo>
                  <a:pt x="36777" y="95550"/>
                </a:lnTo>
                <a:lnTo>
                  <a:pt x="31967" y="103546"/>
                </a:lnTo>
                <a:lnTo>
                  <a:pt x="27807" y="111734"/>
                </a:lnTo>
                <a:lnTo>
                  <a:pt x="20645" y="127500"/>
                </a:lnTo>
                <a:lnTo>
                  <a:pt x="14287" y="140857"/>
                </a:lnTo>
                <a:lnTo>
                  <a:pt x="8286" y="155683"/>
                </a:lnTo>
                <a:lnTo>
                  <a:pt x="3397" y="171797"/>
                </a:lnTo>
                <a:lnTo>
                  <a:pt x="2093" y="180095"/>
                </a:lnTo>
                <a:lnTo>
                  <a:pt x="644" y="195982"/>
                </a:lnTo>
                <a:lnTo>
                  <a:pt x="0" y="209393"/>
                </a:lnTo>
                <a:lnTo>
                  <a:pt x="781" y="214684"/>
                </a:lnTo>
                <a:lnTo>
                  <a:pt x="6431" y="227634"/>
                </a:lnTo>
                <a:lnTo>
                  <a:pt x="15098" y="245051"/>
                </a:lnTo>
                <a:lnTo>
                  <a:pt x="21029" y="249299"/>
                </a:lnTo>
                <a:lnTo>
                  <a:pt x="25278" y="251765"/>
                </a:lnTo>
                <a:lnTo>
                  <a:pt x="30015" y="253410"/>
                </a:lnTo>
                <a:lnTo>
                  <a:pt x="35078" y="254506"/>
                </a:lnTo>
                <a:lnTo>
                  <a:pt x="40359" y="255237"/>
                </a:lnTo>
                <a:lnTo>
                  <a:pt x="44832" y="254771"/>
                </a:lnTo>
                <a:lnTo>
                  <a:pt x="48766" y="253508"/>
                </a:lnTo>
                <a:lnTo>
                  <a:pt x="82728" y="236509"/>
                </a:lnTo>
                <a:lnTo>
                  <a:pt x="88318" y="232761"/>
                </a:lnTo>
                <a:lnTo>
                  <a:pt x="93949" y="228358"/>
                </a:lnTo>
                <a:lnTo>
                  <a:pt x="99609" y="223517"/>
                </a:lnTo>
                <a:lnTo>
                  <a:pt x="105287" y="218385"/>
                </a:lnTo>
                <a:lnTo>
                  <a:pt x="116675" y="207602"/>
                </a:lnTo>
                <a:lnTo>
                  <a:pt x="121427" y="202060"/>
                </a:lnTo>
                <a:lnTo>
                  <a:pt x="129247" y="190822"/>
                </a:lnTo>
                <a:lnTo>
                  <a:pt x="135897" y="179477"/>
                </a:lnTo>
                <a:lnTo>
                  <a:pt x="142027" y="168085"/>
                </a:lnTo>
                <a:lnTo>
                  <a:pt x="149882" y="151914"/>
                </a:lnTo>
                <a:lnTo>
                  <a:pt x="153584" y="139714"/>
                </a:lnTo>
                <a:lnTo>
                  <a:pt x="159338" y="124458"/>
                </a:lnTo>
                <a:lnTo>
                  <a:pt x="161466" y="108825"/>
                </a:lnTo>
                <a:lnTo>
                  <a:pt x="162097" y="96785"/>
                </a:lnTo>
                <a:lnTo>
                  <a:pt x="162327" y="75149"/>
                </a:lnTo>
                <a:lnTo>
                  <a:pt x="161387" y="71848"/>
                </a:lnTo>
                <a:lnTo>
                  <a:pt x="153821" y="59578"/>
                </a:lnTo>
                <a:lnTo>
                  <a:pt x="153800" y="64095"/>
                </a:lnTo>
                <a:lnTo>
                  <a:pt x="154749" y="66384"/>
                </a:lnTo>
                <a:lnTo>
                  <a:pt x="159683" y="74155"/>
                </a:lnTo>
                <a:lnTo>
                  <a:pt x="164373" y="87855"/>
                </a:lnTo>
                <a:lnTo>
                  <a:pt x="168971" y="98789"/>
                </a:lnTo>
                <a:lnTo>
                  <a:pt x="174190" y="113174"/>
                </a:lnTo>
                <a:lnTo>
                  <a:pt x="182483" y="137337"/>
                </a:lnTo>
                <a:lnTo>
                  <a:pt x="184348" y="145692"/>
                </a:lnTo>
                <a:lnTo>
                  <a:pt x="185593" y="154119"/>
                </a:lnTo>
                <a:lnTo>
                  <a:pt x="186421" y="162594"/>
                </a:lnTo>
                <a:lnTo>
                  <a:pt x="186974" y="171102"/>
                </a:lnTo>
                <a:lnTo>
                  <a:pt x="187343" y="179632"/>
                </a:lnTo>
                <a:lnTo>
                  <a:pt x="187589" y="188176"/>
                </a:lnTo>
                <a:lnTo>
                  <a:pt x="188705" y="197682"/>
                </a:lnTo>
                <a:lnTo>
                  <a:pt x="190402" y="207829"/>
                </a:lnTo>
                <a:lnTo>
                  <a:pt x="192486" y="218404"/>
                </a:lnTo>
                <a:lnTo>
                  <a:pt x="197341" y="240313"/>
                </a:lnTo>
                <a:lnTo>
                  <a:pt x="208218" y="285423"/>
                </a:lnTo>
                <a:lnTo>
                  <a:pt x="210078" y="296803"/>
                </a:lnTo>
                <a:lnTo>
                  <a:pt x="211318" y="308200"/>
                </a:lnTo>
                <a:lnTo>
                  <a:pt x="212144" y="319608"/>
                </a:lnTo>
                <a:lnTo>
                  <a:pt x="213648" y="330070"/>
                </a:lnTo>
                <a:lnTo>
                  <a:pt x="215603" y="339903"/>
                </a:lnTo>
                <a:lnTo>
                  <a:pt x="225584" y="380766"/>
                </a:lnTo>
                <a:lnTo>
                  <a:pt x="228323" y="390845"/>
                </a:lnTo>
                <a:lnTo>
                  <a:pt x="233905" y="409664"/>
                </a:lnTo>
                <a:lnTo>
                  <a:pt x="235776" y="418683"/>
                </a:lnTo>
                <a:lnTo>
                  <a:pt x="237022" y="427553"/>
                </a:lnTo>
                <a:lnTo>
                  <a:pt x="237853" y="436324"/>
                </a:lnTo>
                <a:lnTo>
                  <a:pt x="241316" y="451149"/>
                </a:lnTo>
                <a:lnTo>
                  <a:pt x="245078" y="464088"/>
                </a:lnTo>
                <a:lnTo>
                  <a:pt x="246750" y="476189"/>
                </a:lnTo>
                <a:lnTo>
                  <a:pt x="250033" y="485377"/>
                </a:lnTo>
                <a:lnTo>
                  <a:pt x="257237" y="498445"/>
                </a:lnTo>
                <a:lnTo>
                  <a:pt x="263653" y="510825"/>
                </a:lnTo>
                <a:lnTo>
                  <a:pt x="271809" y="520257"/>
                </a:lnTo>
                <a:lnTo>
                  <a:pt x="273805" y="5224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55"/>
          <p:cNvSpPr/>
          <p:nvPr/>
        </p:nvSpPr>
        <p:spPr>
          <a:xfrm>
            <a:off x="4649152" y="2091689"/>
            <a:ext cx="231265" cy="702947"/>
          </a:xfrm>
          <a:custGeom>
            <a:avLst/>
            <a:gdLst/>
            <a:ahLst/>
            <a:cxnLst/>
            <a:rect l="0" t="0" r="0" b="0"/>
            <a:pathLst>
              <a:path w="231265" h="702947">
                <a:moveTo>
                  <a:pt x="0" y="0"/>
                </a:moveTo>
                <a:lnTo>
                  <a:pt x="0" y="8220"/>
                </a:lnTo>
                <a:lnTo>
                  <a:pt x="6785" y="15312"/>
                </a:lnTo>
                <a:lnTo>
                  <a:pt x="17321" y="25885"/>
                </a:lnTo>
                <a:lnTo>
                  <a:pt x="22025" y="29639"/>
                </a:lnTo>
                <a:lnTo>
                  <a:pt x="27066" y="33095"/>
                </a:lnTo>
                <a:lnTo>
                  <a:pt x="32332" y="36351"/>
                </a:lnTo>
                <a:lnTo>
                  <a:pt x="38699" y="39474"/>
                </a:lnTo>
                <a:lnTo>
                  <a:pt x="45802" y="42509"/>
                </a:lnTo>
                <a:lnTo>
                  <a:pt x="53395" y="45484"/>
                </a:lnTo>
                <a:lnTo>
                  <a:pt x="60361" y="49373"/>
                </a:lnTo>
                <a:lnTo>
                  <a:pt x="66911" y="53871"/>
                </a:lnTo>
                <a:lnTo>
                  <a:pt x="73182" y="58774"/>
                </a:lnTo>
                <a:lnTo>
                  <a:pt x="80221" y="63948"/>
                </a:lnTo>
                <a:lnTo>
                  <a:pt x="95661" y="74777"/>
                </a:lnTo>
                <a:lnTo>
                  <a:pt x="103779" y="81284"/>
                </a:lnTo>
                <a:lnTo>
                  <a:pt x="112048" y="88479"/>
                </a:lnTo>
                <a:lnTo>
                  <a:pt x="127904" y="103142"/>
                </a:lnTo>
                <a:lnTo>
                  <a:pt x="141301" y="116009"/>
                </a:lnTo>
                <a:lnTo>
                  <a:pt x="147541" y="124012"/>
                </a:lnTo>
                <a:lnTo>
                  <a:pt x="153606" y="133157"/>
                </a:lnTo>
                <a:lnTo>
                  <a:pt x="159554" y="143064"/>
                </a:lnTo>
                <a:lnTo>
                  <a:pt x="171243" y="161692"/>
                </a:lnTo>
                <a:lnTo>
                  <a:pt x="177027" y="170660"/>
                </a:lnTo>
                <a:lnTo>
                  <a:pt x="182788" y="180448"/>
                </a:lnTo>
                <a:lnTo>
                  <a:pt x="188534" y="190784"/>
                </a:lnTo>
                <a:lnTo>
                  <a:pt x="199998" y="212428"/>
                </a:lnTo>
                <a:lnTo>
                  <a:pt x="211443" y="234748"/>
                </a:lnTo>
                <a:lnTo>
                  <a:pt x="216210" y="246034"/>
                </a:lnTo>
                <a:lnTo>
                  <a:pt x="220339" y="257368"/>
                </a:lnTo>
                <a:lnTo>
                  <a:pt x="224045" y="268733"/>
                </a:lnTo>
                <a:lnTo>
                  <a:pt x="226516" y="280121"/>
                </a:lnTo>
                <a:lnTo>
                  <a:pt x="228163" y="291523"/>
                </a:lnTo>
                <a:lnTo>
                  <a:pt x="229261" y="302934"/>
                </a:lnTo>
                <a:lnTo>
                  <a:pt x="229993" y="314351"/>
                </a:lnTo>
                <a:lnTo>
                  <a:pt x="230482" y="325773"/>
                </a:lnTo>
                <a:lnTo>
                  <a:pt x="231024" y="348623"/>
                </a:lnTo>
                <a:lnTo>
                  <a:pt x="231264" y="371479"/>
                </a:lnTo>
                <a:lnTo>
                  <a:pt x="230376" y="382908"/>
                </a:lnTo>
                <a:lnTo>
                  <a:pt x="228832" y="394337"/>
                </a:lnTo>
                <a:lnTo>
                  <a:pt x="224576" y="418149"/>
                </a:lnTo>
                <a:lnTo>
                  <a:pt x="219508" y="444607"/>
                </a:lnTo>
                <a:lnTo>
                  <a:pt x="214082" y="469701"/>
                </a:lnTo>
                <a:lnTo>
                  <a:pt x="211301" y="481726"/>
                </a:lnTo>
                <a:lnTo>
                  <a:pt x="207543" y="493554"/>
                </a:lnTo>
                <a:lnTo>
                  <a:pt x="203132" y="505248"/>
                </a:lnTo>
                <a:lnTo>
                  <a:pt x="198286" y="516855"/>
                </a:lnTo>
                <a:lnTo>
                  <a:pt x="194103" y="527450"/>
                </a:lnTo>
                <a:lnTo>
                  <a:pt x="186916" y="546843"/>
                </a:lnTo>
                <a:lnTo>
                  <a:pt x="182713" y="556967"/>
                </a:lnTo>
                <a:lnTo>
                  <a:pt x="178006" y="567526"/>
                </a:lnTo>
                <a:lnTo>
                  <a:pt x="172964" y="578376"/>
                </a:lnTo>
                <a:lnTo>
                  <a:pt x="167697" y="588467"/>
                </a:lnTo>
                <a:lnTo>
                  <a:pt x="162280" y="598051"/>
                </a:lnTo>
                <a:lnTo>
                  <a:pt x="156765" y="607299"/>
                </a:lnTo>
                <a:lnTo>
                  <a:pt x="152135" y="616321"/>
                </a:lnTo>
                <a:lnTo>
                  <a:pt x="148096" y="625194"/>
                </a:lnTo>
                <a:lnTo>
                  <a:pt x="144451" y="633966"/>
                </a:lnTo>
                <a:lnTo>
                  <a:pt x="140115" y="641719"/>
                </a:lnTo>
                <a:lnTo>
                  <a:pt x="135320" y="648793"/>
                </a:lnTo>
                <a:lnTo>
                  <a:pt x="130218" y="655414"/>
                </a:lnTo>
                <a:lnTo>
                  <a:pt x="125865" y="661733"/>
                </a:lnTo>
                <a:lnTo>
                  <a:pt x="122010" y="667850"/>
                </a:lnTo>
                <a:lnTo>
                  <a:pt x="115187" y="678775"/>
                </a:lnTo>
                <a:lnTo>
                  <a:pt x="108979" y="686806"/>
                </a:lnTo>
                <a:lnTo>
                  <a:pt x="103045" y="693550"/>
                </a:lnTo>
                <a:lnTo>
                  <a:pt x="94298" y="7029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56"/>
          <p:cNvSpPr/>
          <p:nvPr/>
        </p:nvSpPr>
        <p:spPr>
          <a:xfrm>
            <a:off x="5052059" y="2383165"/>
            <a:ext cx="351474" cy="51425"/>
          </a:xfrm>
          <a:custGeom>
            <a:avLst/>
            <a:gdLst/>
            <a:ahLst/>
            <a:cxnLst/>
            <a:rect l="0" t="0" r="0" b="0"/>
            <a:pathLst>
              <a:path w="351474" h="51425">
                <a:moveTo>
                  <a:pt x="0" y="51424"/>
                </a:moveTo>
                <a:lnTo>
                  <a:pt x="0" y="46874"/>
                </a:lnTo>
                <a:lnTo>
                  <a:pt x="1906" y="45533"/>
                </a:lnTo>
                <a:lnTo>
                  <a:pt x="9103" y="44044"/>
                </a:lnTo>
                <a:lnTo>
                  <a:pt x="19313" y="43205"/>
                </a:lnTo>
                <a:lnTo>
                  <a:pt x="23353" y="42135"/>
                </a:lnTo>
                <a:lnTo>
                  <a:pt x="27952" y="40469"/>
                </a:lnTo>
                <a:lnTo>
                  <a:pt x="32922" y="38406"/>
                </a:lnTo>
                <a:lnTo>
                  <a:pt x="39093" y="36078"/>
                </a:lnTo>
                <a:lnTo>
                  <a:pt x="61431" y="28251"/>
                </a:lnTo>
                <a:lnTo>
                  <a:pt x="77786" y="22710"/>
                </a:lnTo>
                <a:lnTo>
                  <a:pt x="87099" y="20852"/>
                </a:lnTo>
                <a:lnTo>
                  <a:pt x="97119" y="19612"/>
                </a:lnTo>
                <a:lnTo>
                  <a:pt x="107609" y="18787"/>
                </a:lnTo>
                <a:lnTo>
                  <a:pt x="118412" y="17283"/>
                </a:lnTo>
                <a:lnTo>
                  <a:pt x="129424" y="15329"/>
                </a:lnTo>
                <a:lnTo>
                  <a:pt x="140575" y="13073"/>
                </a:lnTo>
                <a:lnTo>
                  <a:pt x="150867" y="11570"/>
                </a:lnTo>
                <a:lnTo>
                  <a:pt x="160586" y="10567"/>
                </a:lnTo>
                <a:lnTo>
                  <a:pt x="169922" y="9899"/>
                </a:lnTo>
                <a:lnTo>
                  <a:pt x="179956" y="8501"/>
                </a:lnTo>
                <a:lnTo>
                  <a:pt x="190457" y="6616"/>
                </a:lnTo>
                <a:lnTo>
                  <a:pt x="201266" y="4407"/>
                </a:lnTo>
                <a:lnTo>
                  <a:pt x="211330" y="2935"/>
                </a:lnTo>
                <a:lnTo>
                  <a:pt x="220897" y="1953"/>
                </a:lnTo>
                <a:lnTo>
                  <a:pt x="230132" y="1298"/>
                </a:lnTo>
                <a:lnTo>
                  <a:pt x="240099" y="862"/>
                </a:lnTo>
                <a:lnTo>
                  <a:pt x="270425" y="248"/>
                </a:lnTo>
                <a:lnTo>
                  <a:pt x="325465" y="0"/>
                </a:lnTo>
                <a:lnTo>
                  <a:pt x="329371" y="949"/>
                </a:lnTo>
                <a:lnTo>
                  <a:pt x="332929" y="2534"/>
                </a:lnTo>
                <a:lnTo>
                  <a:pt x="336253" y="4543"/>
                </a:lnTo>
                <a:lnTo>
                  <a:pt x="339421" y="5883"/>
                </a:lnTo>
                <a:lnTo>
                  <a:pt x="345482" y="7371"/>
                </a:lnTo>
                <a:lnTo>
                  <a:pt x="351473" y="85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57"/>
          <p:cNvSpPr/>
          <p:nvPr/>
        </p:nvSpPr>
        <p:spPr>
          <a:xfrm>
            <a:off x="5086381" y="2520314"/>
            <a:ext cx="351442" cy="17147"/>
          </a:xfrm>
          <a:custGeom>
            <a:avLst/>
            <a:gdLst/>
            <a:ahLst/>
            <a:cxnLst/>
            <a:rect l="0" t="0" r="0" b="0"/>
            <a:pathLst>
              <a:path w="351442" h="17147">
                <a:moveTo>
                  <a:pt x="8541" y="17146"/>
                </a:moveTo>
                <a:lnTo>
                  <a:pt x="0" y="17146"/>
                </a:lnTo>
                <a:lnTo>
                  <a:pt x="185664" y="17146"/>
                </a:lnTo>
                <a:lnTo>
                  <a:pt x="195203" y="16193"/>
                </a:lnTo>
                <a:lnTo>
                  <a:pt x="204420" y="14606"/>
                </a:lnTo>
                <a:lnTo>
                  <a:pt x="213422" y="12595"/>
                </a:lnTo>
                <a:lnTo>
                  <a:pt x="222281" y="11254"/>
                </a:lnTo>
                <a:lnTo>
                  <a:pt x="231044" y="10360"/>
                </a:lnTo>
                <a:lnTo>
                  <a:pt x="239744" y="9765"/>
                </a:lnTo>
                <a:lnTo>
                  <a:pt x="249354" y="8415"/>
                </a:lnTo>
                <a:lnTo>
                  <a:pt x="259570" y="6562"/>
                </a:lnTo>
                <a:lnTo>
                  <a:pt x="270192" y="4375"/>
                </a:lnTo>
                <a:lnTo>
                  <a:pt x="280130" y="2917"/>
                </a:lnTo>
                <a:lnTo>
                  <a:pt x="289613" y="1945"/>
                </a:lnTo>
                <a:lnTo>
                  <a:pt x="298792" y="1297"/>
                </a:lnTo>
                <a:lnTo>
                  <a:pt x="307769" y="865"/>
                </a:lnTo>
                <a:lnTo>
                  <a:pt x="332151" y="257"/>
                </a:lnTo>
                <a:lnTo>
                  <a:pt x="35144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58"/>
          <p:cNvSpPr/>
          <p:nvPr/>
        </p:nvSpPr>
        <p:spPr>
          <a:xfrm>
            <a:off x="5557853" y="2247300"/>
            <a:ext cx="368333" cy="401556"/>
          </a:xfrm>
          <a:custGeom>
            <a:avLst/>
            <a:gdLst/>
            <a:ahLst/>
            <a:cxnLst/>
            <a:rect l="0" t="0" r="0" b="0"/>
            <a:pathLst>
              <a:path w="368333" h="401556">
                <a:moveTo>
                  <a:pt x="162862" y="24412"/>
                </a:moveTo>
                <a:lnTo>
                  <a:pt x="162862" y="11642"/>
                </a:lnTo>
                <a:lnTo>
                  <a:pt x="161909" y="10183"/>
                </a:lnTo>
                <a:lnTo>
                  <a:pt x="160322" y="9211"/>
                </a:lnTo>
                <a:lnTo>
                  <a:pt x="158311" y="8563"/>
                </a:lnTo>
                <a:lnTo>
                  <a:pt x="156970" y="7179"/>
                </a:lnTo>
                <a:lnTo>
                  <a:pt x="156076" y="5303"/>
                </a:lnTo>
                <a:lnTo>
                  <a:pt x="155480" y="3100"/>
                </a:lnTo>
                <a:lnTo>
                  <a:pt x="154131" y="1632"/>
                </a:lnTo>
                <a:lnTo>
                  <a:pt x="152279" y="653"/>
                </a:lnTo>
                <a:lnTo>
                  <a:pt x="150091" y="0"/>
                </a:lnTo>
                <a:lnTo>
                  <a:pt x="146728" y="518"/>
                </a:lnTo>
                <a:lnTo>
                  <a:pt x="137911" y="3632"/>
                </a:lnTo>
                <a:lnTo>
                  <a:pt x="130183" y="8192"/>
                </a:lnTo>
                <a:lnTo>
                  <a:pt x="122620" y="13393"/>
                </a:lnTo>
                <a:lnTo>
                  <a:pt x="112909" y="18880"/>
                </a:lnTo>
                <a:lnTo>
                  <a:pt x="102243" y="27033"/>
                </a:lnTo>
                <a:lnTo>
                  <a:pt x="92105" y="37007"/>
                </a:lnTo>
                <a:lnTo>
                  <a:pt x="84424" y="47790"/>
                </a:lnTo>
                <a:lnTo>
                  <a:pt x="75296" y="58932"/>
                </a:lnTo>
                <a:lnTo>
                  <a:pt x="64888" y="70234"/>
                </a:lnTo>
                <a:lnTo>
                  <a:pt x="53912" y="81608"/>
                </a:lnTo>
                <a:lnTo>
                  <a:pt x="49272" y="88260"/>
                </a:lnTo>
                <a:lnTo>
                  <a:pt x="45225" y="95552"/>
                </a:lnTo>
                <a:lnTo>
                  <a:pt x="41574" y="103272"/>
                </a:lnTo>
                <a:lnTo>
                  <a:pt x="38189" y="111275"/>
                </a:lnTo>
                <a:lnTo>
                  <a:pt x="34979" y="119468"/>
                </a:lnTo>
                <a:lnTo>
                  <a:pt x="31887" y="127788"/>
                </a:lnTo>
                <a:lnTo>
                  <a:pt x="27920" y="136192"/>
                </a:lnTo>
                <a:lnTo>
                  <a:pt x="23371" y="144652"/>
                </a:lnTo>
                <a:lnTo>
                  <a:pt x="18432" y="153149"/>
                </a:lnTo>
                <a:lnTo>
                  <a:pt x="14188" y="161672"/>
                </a:lnTo>
                <a:lnTo>
                  <a:pt x="10406" y="170211"/>
                </a:lnTo>
                <a:lnTo>
                  <a:pt x="6932" y="178761"/>
                </a:lnTo>
                <a:lnTo>
                  <a:pt x="4616" y="187319"/>
                </a:lnTo>
                <a:lnTo>
                  <a:pt x="3072" y="195882"/>
                </a:lnTo>
                <a:lnTo>
                  <a:pt x="2043" y="204448"/>
                </a:lnTo>
                <a:lnTo>
                  <a:pt x="1356" y="213016"/>
                </a:lnTo>
                <a:lnTo>
                  <a:pt x="899" y="221586"/>
                </a:lnTo>
                <a:lnTo>
                  <a:pt x="391" y="238727"/>
                </a:lnTo>
                <a:lnTo>
                  <a:pt x="20" y="289207"/>
                </a:lnTo>
                <a:lnTo>
                  <a:pt x="0" y="302754"/>
                </a:lnTo>
                <a:lnTo>
                  <a:pt x="1899" y="309986"/>
                </a:lnTo>
                <a:lnTo>
                  <a:pt x="5071" y="317665"/>
                </a:lnTo>
                <a:lnTo>
                  <a:pt x="19298" y="345969"/>
                </a:lnTo>
                <a:lnTo>
                  <a:pt x="27936" y="355604"/>
                </a:lnTo>
                <a:lnTo>
                  <a:pt x="38124" y="364013"/>
                </a:lnTo>
                <a:lnTo>
                  <a:pt x="49003" y="374101"/>
                </a:lnTo>
                <a:lnTo>
                  <a:pt x="60188" y="382394"/>
                </a:lnTo>
                <a:lnTo>
                  <a:pt x="65837" y="385939"/>
                </a:lnTo>
                <a:lnTo>
                  <a:pt x="72461" y="389255"/>
                </a:lnTo>
                <a:lnTo>
                  <a:pt x="79735" y="392418"/>
                </a:lnTo>
                <a:lnTo>
                  <a:pt x="87441" y="395479"/>
                </a:lnTo>
                <a:lnTo>
                  <a:pt x="94483" y="397520"/>
                </a:lnTo>
                <a:lnTo>
                  <a:pt x="101084" y="398881"/>
                </a:lnTo>
                <a:lnTo>
                  <a:pt x="107389" y="399788"/>
                </a:lnTo>
                <a:lnTo>
                  <a:pt x="114449" y="400393"/>
                </a:lnTo>
                <a:lnTo>
                  <a:pt x="122015" y="400796"/>
                </a:lnTo>
                <a:lnTo>
                  <a:pt x="138040" y="401244"/>
                </a:lnTo>
                <a:lnTo>
                  <a:pt x="180125" y="401555"/>
                </a:lnTo>
                <a:lnTo>
                  <a:pt x="187705" y="400618"/>
                </a:lnTo>
                <a:lnTo>
                  <a:pt x="194664" y="399041"/>
                </a:lnTo>
                <a:lnTo>
                  <a:pt x="208429" y="394749"/>
                </a:lnTo>
                <a:lnTo>
                  <a:pt x="224071" y="389666"/>
                </a:lnTo>
                <a:lnTo>
                  <a:pt x="232243" y="386025"/>
                </a:lnTo>
                <a:lnTo>
                  <a:pt x="240548" y="381692"/>
                </a:lnTo>
                <a:lnTo>
                  <a:pt x="248943" y="376899"/>
                </a:lnTo>
                <a:lnTo>
                  <a:pt x="256444" y="371798"/>
                </a:lnTo>
                <a:lnTo>
                  <a:pt x="263350" y="366493"/>
                </a:lnTo>
                <a:lnTo>
                  <a:pt x="269859" y="361051"/>
                </a:lnTo>
                <a:lnTo>
                  <a:pt x="276103" y="355518"/>
                </a:lnTo>
                <a:lnTo>
                  <a:pt x="288121" y="344290"/>
                </a:lnTo>
                <a:lnTo>
                  <a:pt x="294946" y="338629"/>
                </a:lnTo>
                <a:lnTo>
                  <a:pt x="302352" y="332950"/>
                </a:lnTo>
                <a:lnTo>
                  <a:pt x="310148" y="327259"/>
                </a:lnTo>
                <a:lnTo>
                  <a:pt x="317250" y="321560"/>
                </a:lnTo>
                <a:lnTo>
                  <a:pt x="323890" y="315856"/>
                </a:lnTo>
                <a:lnTo>
                  <a:pt x="330222" y="310148"/>
                </a:lnTo>
                <a:lnTo>
                  <a:pt x="335395" y="303485"/>
                </a:lnTo>
                <a:lnTo>
                  <a:pt x="339796" y="296186"/>
                </a:lnTo>
                <a:lnTo>
                  <a:pt x="343683" y="288462"/>
                </a:lnTo>
                <a:lnTo>
                  <a:pt x="348179" y="281408"/>
                </a:lnTo>
                <a:lnTo>
                  <a:pt x="353081" y="274800"/>
                </a:lnTo>
                <a:lnTo>
                  <a:pt x="358255" y="268490"/>
                </a:lnTo>
                <a:lnTo>
                  <a:pt x="361704" y="261426"/>
                </a:lnTo>
                <a:lnTo>
                  <a:pt x="364003" y="253858"/>
                </a:lnTo>
                <a:lnTo>
                  <a:pt x="365536" y="245956"/>
                </a:lnTo>
                <a:lnTo>
                  <a:pt x="366558" y="238783"/>
                </a:lnTo>
                <a:lnTo>
                  <a:pt x="367239" y="232096"/>
                </a:lnTo>
                <a:lnTo>
                  <a:pt x="367693" y="225733"/>
                </a:lnTo>
                <a:lnTo>
                  <a:pt x="367996" y="218633"/>
                </a:lnTo>
                <a:lnTo>
                  <a:pt x="368332" y="203125"/>
                </a:lnTo>
                <a:lnTo>
                  <a:pt x="367470" y="195942"/>
                </a:lnTo>
                <a:lnTo>
                  <a:pt x="365942" y="189248"/>
                </a:lnTo>
                <a:lnTo>
                  <a:pt x="359241" y="168185"/>
                </a:lnTo>
                <a:lnTo>
                  <a:pt x="356646" y="160266"/>
                </a:lnTo>
                <a:lnTo>
                  <a:pt x="353964" y="153081"/>
                </a:lnTo>
                <a:lnTo>
                  <a:pt x="351223" y="146386"/>
                </a:lnTo>
                <a:lnTo>
                  <a:pt x="345638" y="133868"/>
                </a:lnTo>
                <a:lnTo>
                  <a:pt x="339980" y="121954"/>
                </a:lnTo>
                <a:lnTo>
                  <a:pt x="331751" y="110309"/>
                </a:lnTo>
                <a:lnTo>
                  <a:pt x="321744" y="98784"/>
                </a:lnTo>
                <a:lnTo>
                  <a:pt x="310946" y="87311"/>
                </a:lnTo>
                <a:lnTo>
                  <a:pt x="302337" y="75862"/>
                </a:lnTo>
                <a:lnTo>
                  <a:pt x="298708" y="70142"/>
                </a:lnTo>
                <a:lnTo>
                  <a:pt x="289595" y="61247"/>
                </a:lnTo>
                <a:lnTo>
                  <a:pt x="278243" y="54118"/>
                </a:lnTo>
                <a:lnTo>
                  <a:pt x="271215" y="50883"/>
                </a:lnTo>
                <a:lnTo>
                  <a:pt x="263672" y="47775"/>
                </a:lnTo>
                <a:lnTo>
                  <a:pt x="256739" y="44750"/>
                </a:lnTo>
                <a:lnTo>
                  <a:pt x="243954" y="38849"/>
                </a:lnTo>
                <a:lnTo>
                  <a:pt x="236926" y="36894"/>
                </a:lnTo>
                <a:lnTo>
                  <a:pt x="229383" y="35591"/>
                </a:lnTo>
                <a:lnTo>
                  <a:pt x="221496" y="34722"/>
                </a:lnTo>
                <a:lnTo>
                  <a:pt x="213382" y="34143"/>
                </a:lnTo>
                <a:lnTo>
                  <a:pt x="205114" y="33757"/>
                </a:lnTo>
                <a:lnTo>
                  <a:pt x="196745" y="33499"/>
                </a:lnTo>
                <a:lnTo>
                  <a:pt x="188308" y="34280"/>
                </a:lnTo>
                <a:lnTo>
                  <a:pt x="179826" y="35753"/>
                </a:lnTo>
                <a:lnTo>
                  <a:pt x="171313" y="37688"/>
                </a:lnTo>
                <a:lnTo>
                  <a:pt x="162781" y="38978"/>
                </a:lnTo>
                <a:lnTo>
                  <a:pt x="154235" y="39837"/>
                </a:lnTo>
                <a:lnTo>
                  <a:pt x="145681" y="40411"/>
                </a:lnTo>
                <a:lnTo>
                  <a:pt x="131095" y="41047"/>
                </a:lnTo>
                <a:lnTo>
                  <a:pt x="124539" y="41218"/>
                </a:lnTo>
                <a:lnTo>
                  <a:pt x="117311" y="42283"/>
                </a:lnTo>
                <a:lnTo>
                  <a:pt x="109634" y="43946"/>
                </a:lnTo>
                <a:lnTo>
                  <a:pt x="101660" y="46007"/>
                </a:lnTo>
                <a:lnTo>
                  <a:pt x="94438" y="48334"/>
                </a:lnTo>
                <a:lnTo>
                  <a:pt x="87718" y="50838"/>
                </a:lnTo>
                <a:lnTo>
                  <a:pt x="81333" y="53459"/>
                </a:lnTo>
                <a:lnTo>
                  <a:pt x="74219" y="56159"/>
                </a:lnTo>
                <a:lnTo>
                  <a:pt x="42847" y="672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59"/>
          <p:cNvSpPr/>
          <p:nvPr/>
        </p:nvSpPr>
        <p:spPr>
          <a:xfrm>
            <a:off x="2428875" y="3240405"/>
            <a:ext cx="180023" cy="291466"/>
          </a:xfrm>
          <a:custGeom>
            <a:avLst/>
            <a:gdLst/>
            <a:ahLst/>
            <a:cxnLst/>
            <a:rect l="0" t="0" r="0" b="0"/>
            <a:pathLst>
              <a:path w="180023" h="29146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39" y="6785"/>
                </a:lnTo>
                <a:lnTo>
                  <a:pt x="4550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380" y="12770"/>
                </a:lnTo>
                <a:lnTo>
                  <a:pt x="10582" y="17740"/>
                </a:lnTo>
                <a:lnTo>
                  <a:pt x="12770" y="20399"/>
                </a:lnTo>
                <a:lnTo>
                  <a:pt x="16133" y="23124"/>
                </a:lnTo>
                <a:lnTo>
                  <a:pt x="20280" y="25894"/>
                </a:lnTo>
                <a:lnTo>
                  <a:pt x="24950" y="28692"/>
                </a:lnTo>
                <a:lnTo>
                  <a:pt x="29016" y="31510"/>
                </a:lnTo>
                <a:lnTo>
                  <a:pt x="32679" y="34342"/>
                </a:lnTo>
                <a:lnTo>
                  <a:pt x="36073" y="37182"/>
                </a:lnTo>
                <a:lnTo>
                  <a:pt x="38336" y="40980"/>
                </a:lnTo>
                <a:lnTo>
                  <a:pt x="39845" y="45418"/>
                </a:lnTo>
                <a:lnTo>
                  <a:pt x="40850" y="50280"/>
                </a:lnTo>
                <a:lnTo>
                  <a:pt x="43426" y="54475"/>
                </a:lnTo>
                <a:lnTo>
                  <a:pt x="47048" y="58224"/>
                </a:lnTo>
                <a:lnTo>
                  <a:pt x="51368" y="61676"/>
                </a:lnTo>
                <a:lnTo>
                  <a:pt x="56152" y="65882"/>
                </a:lnTo>
                <a:lnTo>
                  <a:pt x="61247" y="70591"/>
                </a:lnTo>
                <a:lnTo>
                  <a:pt x="66549" y="75636"/>
                </a:lnTo>
                <a:lnTo>
                  <a:pt x="71036" y="80903"/>
                </a:lnTo>
                <a:lnTo>
                  <a:pt x="74979" y="86321"/>
                </a:lnTo>
                <a:lnTo>
                  <a:pt x="78561" y="91837"/>
                </a:lnTo>
                <a:lnTo>
                  <a:pt x="81901" y="97419"/>
                </a:lnTo>
                <a:lnTo>
                  <a:pt x="85081" y="103046"/>
                </a:lnTo>
                <a:lnTo>
                  <a:pt x="88153" y="108702"/>
                </a:lnTo>
                <a:lnTo>
                  <a:pt x="92106" y="114378"/>
                </a:lnTo>
                <a:lnTo>
                  <a:pt x="96646" y="120067"/>
                </a:lnTo>
                <a:lnTo>
                  <a:pt x="101578" y="125765"/>
                </a:lnTo>
                <a:lnTo>
                  <a:pt x="105819" y="131468"/>
                </a:lnTo>
                <a:lnTo>
                  <a:pt x="109598" y="137175"/>
                </a:lnTo>
                <a:lnTo>
                  <a:pt x="113070" y="142885"/>
                </a:lnTo>
                <a:lnTo>
                  <a:pt x="116338" y="149549"/>
                </a:lnTo>
                <a:lnTo>
                  <a:pt x="119468" y="156849"/>
                </a:lnTo>
                <a:lnTo>
                  <a:pt x="122508" y="164573"/>
                </a:lnTo>
                <a:lnTo>
                  <a:pt x="125487" y="171628"/>
                </a:lnTo>
                <a:lnTo>
                  <a:pt x="131336" y="184546"/>
                </a:lnTo>
                <a:lnTo>
                  <a:pt x="139985" y="202529"/>
                </a:lnTo>
                <a:lnTo>
                  <a:pt x="148580" y="219922"/>
                </a:lnTo>
                <a:lnTo>
                  <a:pt x="151441" y="224720"/>
                </a:lnTo>
                <a:lnTo>
                  <a:pt x="154300" y="228871"/>
                </a:lnTo>
                <a:lnTo>
                  <a:pt x="157159" y="232590"/>
                </a:lnTo>
                <a:lnTo>
                  <a:pt x="160017" y="236975"/>
                </a:lnTo>
                <a:lnTo>
                  <a:pt x="162876" y="241803"/>
                </a:lnTo>
                <a:lnTo>
                  <a:pt x="169756" y="254138"/>
                </a:lnTo>
                <a:lnTo>
                  <a:pt x="170697" y="258365"/>
                </a:lnTo>
                <a:lnTo>
                  <a:pt x="171226" y="266100"/>
                </a:lnTo>
                <a:lnTo>
                  <a:pt x="171420" y="274190"/>
                </a:lnTo>
                <a:lnTo>
                  <a:pt x="171436" y="278389"/>
                </a:lnTo>
                <a:lnTo>
                  <a:pt x="172393" y="279890"/>
                </a:lnTo>
                <a:lnTo>
                  <a:pt x="173984" y="280891"/>
                </a:lnTo>
                <a:lnTo>
                  <a:pt x="178829" y="282497"/>
                </a:lnTo>
                <a:lnTo>
                  <a:pt x="179227" y="283581"/>
                </a:lnTo>
                <a:lnTo>
                  <a:pt x="180022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60"/>
          <p:cNvSpPr/>
          <p:nvPr/>
        </p:nvSpPr>
        <p:spPr>
          <a:xfrm>
            <a:off x="2377439" y="3248986"/>
            <a:ext cx="205732" cy="291457"/>
          </a:xfrm>
          <a:custGeom>
            <a:avLst/>
            <a:gdLst/>
            <a:ahLst/>
            <a:cxnLst/>
            <a:rect l="0" t="0" r="0" b="0"/>
            <a:pathLst>
              <a:path w="205732" h="291457">
                <a:moveTo>
                  <a:pt x="197168" y="8564"/>
                </a:moveTo>
                <a:lnTo>
                  <a:pt x="205720" y="12"/>
                </a:lnTo>
                <a:lnTo>
                  <a:pt x="205731" y="0"/>
                </a:lnTo>
                <a:lnTo>
                  <a:pt x="201187" y="4545"/>
                </a:lnTo>
                <a:lnTo>
                  <a:pt x="199847" y="6836"/>
                </a:lnTo>
                <a:lnTo>
                  <a:pt x="197009" y="14614"/>
                </a:lnTo>
                <a:lnTo>
                  <a:pt x="192970" y="20143"/>
                </a:lnTo>
                <a:lnTo>
                  <a:pt x="188000" y="25775"/>
                </a:lnTo>
                <a:lnTo>
                  <a:pt x="182616" y="32405"/>
                </a:lnTo>
                <a:lnTo>
                  <a:pt x="179846" y="36841"/>
                </a:lnTo>
                <a:lnTo>
                  <a:pt x="177048" y="41703"/>
                </a:lnTo>
                <a:lnTo>
                  <a:pt x="173277" y="47801"/>
                </a:lnTo>
                <a:lnTo>
                  <a:pt x="164007" y="62197"/>
                </a:lnTo>
                <a:lnTo>
                  <a:pt x="158868" y="69085"/>
                </a:lnTo>
                <a:lnTo>
                  <a:pt x="153537" y="75581"/>
                </a:lnTo>
                <a:lnTo>
                  <a:pt x="148078" y="81817"/>
                </a:lnTo>
                <a:lnTo>
                  <a:pt x="143486" y="88831"/>
                </a:lnTo>
                <a:lnTo>
                  <a:pt x="139473" y="96366"/>
                </a:lnTo>
                <a:lnTo>
                  <a:pt x="135844" y="104246"/>
                </a:lnTo>
                <a:lnTo>
                  <a:pt x="130568" y="112357"/>
                </a:lnTo>
                <a:lnTo>
                  <a:pt x="124193" y="120622"/>
                </a:lnTo>
                <a:lnTo>
                  <a:pt x="117086" y="128989"/>
                </a:lnTo>
                <a:lnTo>
                  <a:pt x="111395" y="137425"/>
                </a:lnTo>
                <a:lnTo>
                  <a:pt x="106648" y="145906"/>
                </a:lnTo>
                <a:lnTo>
                  <a:pt x="102532" y="154418"/>
                </a:lnTo>
                <a:lnTo>
                  <a:pt x="96929" y="161997"/>
                </a:lnTo>
                <a:lnTo>
                  <a:pt x="90337" y="168955"/>
                </a:lnTo>
                <a:lnTo>
                  <a:pt x="83085" y="175499"/>
                </a:lnTo>
                <a:lnTo>
                  <a:pt x="76345" y="182719"/>
                </a:lnTo>
                <a:lnTo>
                  <a:pt x="69947" y="190390"/>
                </a:lnTo>
                <a:lnTo>
                  <a:pt x="63776" y="198361"/>
                </a:lnTo>
                <a:lnTo>
                  <a:pt x="58710" y="205580"/>
                </a:lnTo>
                <a:lnTo>
                  <a:pt x="54380" y="212298"/>
                </a:lnTo>
                <a:lnTo>
                  <a:pt x="50541" y="218681"/>
                </a:lnTo>
                <a:lnTo>
                  <a:pt x="46077" y="224842"/>
                </a:lnTo>
                <a:lnTo>
                  <a:pt x="41196" y="230855"/>
                </a:lnTo>
                <a:lnTo>
                  <a:pt x="31644" y="241662"/>
                </a:lnTo>
                <a:lnTo>
                  <a:pt x="24224" y="249640"/>
                </a:lnTo>
                <a:lnTo>
                  <a:pt x="14692" y="259487"/>
                </a:lnTo>
                <a:lnTo>
                  <a:pt x="12653" y="262523"/>
                </a:lnTo>
                <a:lnTo>
                  <a:pt x="8829" y="271347"/>
                </a:lnTo>
                <a:lnTo>
                  <a:pt x="3040" y="279995"/>
                </a:lnTo>
                <a:lnTo>
                  <a:pt x="601" y="288910"/>
                </a:lnTo>
                <a:lnTo>
                  <a:pt x="0" y="2914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61"/>
          <p:cNvSpPr/>
          <p:nvPr/>
        </p:nvSpPr>
        <p:spPr>
          <a:xfrm>
            <a:off x="2660332" y="3291945"/>
            <a:ext cx="248604" cy="42758"/>
          </a:xfrm>
          <a:custGeom>
            <a:avLst/>
            <a:gdLst/>
            <a:ahLst/>
            <a:cxnLst/>
            <a:rect l="0" t="0" r="0" b="0"/>
            <a:pathLst>
              <a:path w="248604" h="42758">
                <a:moveTo>
                  <a:pt x="0" y="42757"/>
                </a:moveTo>
                <a:lnTo>
                  <a:pt x="7381" y="35376"/>
                </a:lnTo>
                <a:lnTo>
                  <a:pt x="13123" y="34714"/>
                </a:lnTo>
                <a:lnTo>
                  <a:pt x="17321" y="34538"/>
                </a:lnTo>
                <a:lnTo>
                  <a:pt x="21072" y="33467"/>
                </a:lnTo>
                <a:lnTo>
                  <a:pt x="24526" y="31802"/>
                </a:lnTo>
                <a:lnTo>
                  <a:pt x="27781" y="29739"/>
                </a:lnTo>
                <a:lnTo>
                  <a:pt x="31855" y="28363"/>
                </a:lnTo>
                <a:lnTo>
                  <a:pt x="36477" y="27446"/>
                </a:lnTo>
                <a:lnTo>
                  <a:pt x="41463" y="26834"/>
                </a:lnTo>
                <a:lnTo>
                  <a:pt x="46692" y="26427"/>
                </a:lnTo>
                <a:lnTo>
                  <a:pt x="52083" y="26155"/>
                </a:lnTo>
                <a:lnTo>
                  <a:pt x="57582" y="25974"/>
                </a:lnTo>
                <a:lnTo>
                  <a:pt x="63153" y="24901"/>
                </a:lnTo>
                <a:lnTo>
                  <a:pt x="68772" y="23233"/>
                </a:lnTo>
                <a:lnTo>
                  <a:pt x="74423" y="21169"/>
                </a:lnTo>
                <a:lnTo>
                  <a:pt x="80095" y="19792"/>
                </a:lnTo>
                <a:lnTo>
                  <a:pt x="85782" y="18875"/>
                </a:lnTo>
                <a:lnTo>
                  <a:pt x="91478" y="18263"/>
                </a:lnTo>
                <a:lnTo>
                  <a:pt x="97180" y="17855"/>
                </a:lnTo>
                <a:lnTo>
                  <a:pt x="102887" y="17583"/>
                </a:lnTo>
                <a:lnTo>
                  <a:pt x="114308" y="17281"/>
                </a:lnTo>
                <a:lnTo>
                  <a:pt x="125733" y="17147"/>
                </a:lnTo>
                <a:lnTo>
                  <a:pt x="131447" y="16159"/>
                </a:lnTo>
                <a:lnTo>
                  <a:pt x="137161" y="14548"/>
                </a:lnTo>
                <a:lnTo>
                  <a:pt x="142876" y="12521"/>
                </a:lnTo>
                <a:lnTo>
                  <a:pt x="148591" y="11170"/>
                </a:lnTo>
                <a:lnTo>
                  <a:pt x="154305" y="10269"/>
                </a:lnTo>
                <a:lnTo>
                  <a:pt x="160020" y="9668"/>
                </a:lnTo>
                <a:lnTo>
                  <a:pt x="165735" y="9268"/>
                </a:lnTo>
                <a:lnTo>
                  <a:pt x="171450" y="9001"/>
                </a:lnTo>
                <a:lnTo>
                  <a:pt x="182880" y="8704"/>
                </a:lnTo>
                <a:lnTo>
                  <a:pt x="194310" y="8572"/>
                </a:lnTo>
                <a:lnTo>
                  <a:pt x="199072" y="7585"/>
                </a:lnTo>
                <a:lnTo>
                  <a:pt x="203200" y="5974"/>
                </a:lnTo>
                <a:lnTo>
                  <a:pt x="206904" y="3948"/>
                </a:lnTo>
                <a:lnTo>
                  <a:pt x="211278" y="2596"/>
                </a:lnTo>
                <a:lnTo>
                  <a:pt x="216100" y="1696"/>
                </a:lnTo>
                <a:lnTo>
                  <a:pt x="221219" y="1095"/>
                </a:lnTo>
                <a:lnTo>
                  <a:pt x="225584" y="695"/>
                </a:lnTo>
                <a:lnTo>
                  <a:pt x="232975" y="250"/>
                </a:lnTo>
                <a:lnTo>
                  <a:pt x="237940" y="0"/>
                </a:lnTo>
                <a:lnTo>
                  <a:pt x="239589" y="917"/>
                </a:lnTo>
                <a:lnTo>
                  <a:pt x="241641" y="2481"/>
                </a:lnTo>
                <a:lnTo>
                  <a:pt x="248603" y="84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62"/>
          <p:cNvSpPr/>
          <p:nvPr/>
        </p:nvSpPr>
        <p:spPr>
          <a:xfrm>
            <a:off x="2737503" y="3360420"/>
            <a:ext cx="214295" cy="25362"/>
          </a:xfrm>
          <a:custGeom>
            <a:avLst/>
            <a:gdLst/>
            <a:ahLst/>
            <a:cxnLst/>
            <a:rect l="0" t="0" r="0" b="0"/>
            <a:pathLst>
              <a:path w="214295" h="25362">
                <a:moveTo>
                  <a:pt x="17126" y="8572"/>
                </a:moveTo>
                <a:lnTo>
                  <a:pt x="688" y="8572"/>
                </a:lnTo>
                <a:lnTo>
                  <a:pt x="452" y="9525"/>
                </a:lnTo>
                <a:lnTo>
                  <a:pt x="295" y="11112"/>
                </a:lnTo>
                <a:lnTo>
                  <a:pt x="0" y="16792"/>
                </a:lnTo>
                <a:lnTo>
                  <a:pt x="4538" y="17040"/>
                </a:lnTo>
                <a:lnTo>
                  <a:pt x="5877" y="18027"/>
                </a:lnTo>
                <a:lnTo>
                  <a:pt x="6769" y="19638"/>
                </a:lnTo>
                <a:lnTo>
                  <a:pt x="7364" y="21665"/>
                </a:lnTo>
                <a:lnTo>
                  <a:pt x="8713" y="23015"/>
                </a:lnTo>
                <a:lnTo>
                  <a:pt x="10565" y="23916"/>
                </a:lnTo>
                <a:lnTo>
                  <a:pt x="12752" y="24516"/>
                </a:lnTo>
                <a:lnTo>
                  <a:pt x="17722" y="25183"/>
                </a:lnTo>
                <a:lnTo>
                  <a:pt x="20381" y="25361"/>
                </a:lnTo>
                <a:lnTo>
                  <a:pt x="23106" y="24528"/>
                </a:lnTo>
                <a:lnTo>
                  <a:pt x="25876" y="23019"/>
                </a:lnTo>
                <a:lnTo>
                  <a:pt x="28674" y="21061"/>
                </a:lnTo>
                <a:lnTo>
                  <a:pt x="32445" y="19755"/>
                </a:lnTo>
                <a:lnTo>
                  <a:pt x="36864" y="18885"/>
                </a:lnTo>
                <a:lnTo>
                  <a:pt x="41715" y="18305"/>
                </a:lnTo>
                <a:lnTo>
                  <a:pt x="47806" y="17918"/>
                </a:lnTo>
                <a:lnTo>
                  <a:pt x="54725" y="17661"/>
                </a:lnTo>
                <a:lnTo>
                  <a:pt x="62194" y="17488"/>
                </a:lnTo>
                <a:lnTo>
                  <a:pt x="68127" y="16421"/>
                </a:lnTo>
                <a:lnTo>
                  <a:pt x="73034" y="14757"/>
                </a:lnTo>
                <a:lnTo>
                  <a:pt x="77258" y="12696"/>
                </a:lnTo>
                <a:lnTo>
                  <a:pt x="82932" y="11321"/>
                </a:lnTo>
                <a:lnTo>
                  <a:pt x="89572" y="10405"/>
                </a:lnTo>
                <a:lnTo>
                  <a:pt x="96856" y="9794"/>
                </a:lnTo>
                <a:lnTo>
                  <a:pt x="102664" y="8434"/>
                </a:lnTo>
                <a:lnTo>
                  <a:pt x="107489" y="6575"/>
                </a:lnTo>
                <a:lnTo>
                  <a:pt x="111658" y="4383"/>
                </a:lnTo>
                <a:lnTo>
                  <a:pt x="116343" y="2922"/>
                </a:lnTo>
                <a:lnTo>
                  <a:pt x="121371" y="1948"/>
                </a:lnTo>
                <a:lnTo>
                  <a:pt x="126627" y="1298"/>
                </a:lnTo>
                <a:lnTo>
                  <a:pt x="132990" y="865"/>
                </a:lnTo>
                <a:lnTo>
                  <a:pt x="140089" y="577"/>
                </a:lnTo>
                <a:lnTo>
                  <a:pt x="162912" y="114"/>
                </a:lnTo>
                <a:lnTo>
                  <a:pt x="21429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63"/>
          <p:cNvSpPr/>
          <p:nvPr/>
        </p:nvSpPr>
        <p:spPr>
          <a:xfrm>
            <a:off x="3219134" y="3060414"/>
            <a:ext cx="307018" cy="351299"/>
          </a:xfrm>
          <a:custGeom>
            <a:avLst/>
            <a:gdLst/>
            <a:ahLst/>
            <a:cxnLst/>
            <a:rect l="0" t="0" r="0" b="0"/>
            <a:pathLst>
              <a:path w="307018" h="351299">
                <a:moveTo>
                  <a:pt x="152716" y="17113"/>
                </a:moveTo>
                <a:lnTo>
                  <a:pt x="145335" y="9732"/>
                </a:lnTo>
                <a:lnTo>
                  <a:pt x="142133" y="9070"/>
                </a:lnTo>
                <a:lnTo>
                  <a:pt x="139945" y="8894"/>
                </a:lnTo>
                <a:lnTo>
                  <a:pt x="137534" y="7823"/>
                </a:lnTo>
                <a:lnTo>
                  <a:pt x="129591" y="2719"/>
                </a:lnTo>
                <a:lnTo>
                  <a:pt x="124023" y="1190"/>
                </a:lnTo>
                <a:lnTo>
                  <a:pt x="115533" y="330"/>
                </a:lnTo>
                <a:lnTo>
                  <a:pt x="110351" y="0"/>
                </a:lnTo>
                <a:lnTo>
                  <a:pt x="102155" y="6818"/>
                </a:lnTo>
                <a:lnTo>
                  <a:pt x="93414" y="11903"/>
                </a:lnTo>
                <a:lnTo>
                  <a:pt x="85720" y="17337"/>
                </a:lnTo>
                <a:lnTo>
                  <a:pt x="82334" y="20120"/>
                </a:lnTo>
                <a:lnTo>
                  <a:pt x="76032" y="28292"/>
                </a:lnTo>
                <a:lnTo>
                  <a:pt x="70057" y="37322"/>
                </a:lnTo>
                <a:lnTo>
                  <a:pt x="64226" y="44510"/>
                </a:lnTo>
                <a:lnTo>
                  <a:pt x="55919" y="53419"/>
                </a:lnTo>
                <a:lnTo>
                  <a:pt x="46830" y="63729"/>
                </a:lnTo>
                <a:lnTo>
                  <a:pt x="39615" y="74661"/>
                </a:lnTo>
                <a:lnTo>
                  <a:pt x="36358" y="80244"/>
                </a:lnTo>
                <a:lnTo>
                  <a:pt x="33234" y="85870"/>
                </a:lnTo>
                <a:lnTo>
                  <a:pt x="27222" y="97202"/>
                </a:lnTo>
                <a:lnTo>
                  <a:pt x="21376" y="108588"/>
                </a:lnTo>
                <a:lnTo>
                  <a:pt x="19436" y="114291"/>
                </a:lnTo>
                <a:lnTo>
                  <a:pt x="18142" y="119999"/>
                </a:lnTo>
                <a:lnTo>
                  <a:pt x="17280" y="125708"/>
                </a:lnTo>
                <a:lnTo>
                  <a:pt x="15753" y="131420"/>
                </a:lnTo>
                <a:lnTo>
                  <a:pt x="13782" y="137133"/>
                </a:lnTo>
                <a:lnTo>
                  <a:pt x="11516" y="142846"/>
                </a:lnTo>
                <a:lnTo>
                  <a:pt x="6458" y="156814"/>
                </a:lnTo>
                <a:lnTo>
                  <a:pt x="3775" y="164540"/>
                </a:lnTo>
                <a:lnTo>
                  <a:pt x="1987" y="171595"/>
                </a:lnTo>
                <a:lnTo>
                  <a:pt x="795" y="178204"/>
                </a:lnTo>
                <a:lnTo>
                  <a:pt x="0" y="184514"/>
                </a:lnTo>
                <a:lnTo>
                  <a:pt x="423" y="191579"/>
                </a:lnTo>
                <a:lnTo>
                  <a:pt x="1657" y="199146"/>
                </a:lnTo>
                <a:lnTo>
                  <a:pt x="3433" y="207048"/>
                </a:lnTo>
                <a:lnTo>
                  <a:pt x="5568" y="214222"/>
                </a:lnTo>
                <a:lnTo>
                  <a:pt x="7945" y="220909"/>
                </a:lnTo>
                <a:lnTo>
                  <a:pt x="10482" y="227272"/>
                </a:lnTo>
                <a:lnTo>
                  <a:pt x="12173" y="233419"/>
                </a:lnTo>
                <a:lnTo>
                  <a:pt x="13301" y="239422"/>
                </a:lnTo>
                <a:lnTo>
                  <a:pt x="14052" y="245329"/>
                </a:lnTo>
                <a:lnTo>
                  <a:pt x="15506" y="252124"/>
                </a:lnTo>
                <a:lnTo>
                  <a:pt x="17428" y="259512"/>
                </a:lnTo>
                <a:lnTo>
                  <a:pt x="19661" y="267295"/>
                </a:lnTo>
                <a:lnTo>
                  <a:pt x="23055" y="273436"/>
                </a:lnTo>
                <a:lnTo>
                  <a:pt x="31906" y="282800"/>
                </a:lnTo>
                <a:lnTo>
                  <a:pt x="42190" y="292676"/>
                </a:lnTo>
                <a:lnTo>
                  <a:pt x="59763" y="309988"/>
                </a:lnTo>
                <a:lnTo>
                  <a:pt x="65030" y="314280"/>
                </a:lnTo>
                <a:lnTo>
                  <a:pt x="71398" y="319047"/>
                </a:lnTo>
                <a:lnTo>
                  <a:pt x="78502" y="324130"/>
                </a:lnTo>
                <a:lnTo>
                  <a:pt x="85142" y="327519"/>
                </a:lnTo>
                <a:lnTo>
                  <a:pt x="91474" y="329777"/>
                </a:lnTo>
                <a:lnTo>
                  <a:pt x="97600" y="331284"/>
                </a:lnTo>
                <a:lnTo>
                  <a:pt x="103590" y="333240"/>
                </a:lnTo>
                <a:lnTo>
                  <a:pt x="109488" y="335497"/>
                </a:lnTo>
                <a:lnTo>
                  <a:pt x="115324" y="337954"/>
                </a:lnTo>
                <a:lnTo>
                  <a:pt x="121121" y="340545"/>
                </a:lnTo>
                <a:lnTo>
                  <a:pt x="132641" y="345963"/>
                </a:lnTo>
                <a:lnTo>
                  <a:pt x="138380" y="347789"/>
                </a:lnTo>
                <a:lnTo>
                  <a:pt x="144111" y="349006"/>
                </a:lnTo>
                <a:lnTo>
                  <a:pt x="149837" y="349818"/>
                </a:lnTo>
                <a:lnTo>
                  <a:pt x="156511" y="350359"/>
                </a:lnTo>
                <a:lnTo>
                  <a:pt x="163819" y="350719"/>
                </a:lnTo>
                <a:lnTo>
                  <a:pt x="182675" y="351227"/>
                </a:lnTo>
                <a:lnTo>
                  <a:pt x="186977" y="351298"/>
                </a:lnTo>
                <a:lnTo>
                  <a:pt x="192701" y="350393"/>
                </a:lnTo>
                <a:lnTo>
                  <a:pt x="199375" y="348837"/>
                </a:lnTo>
                <a:lnTo>
                  <a:pt x="206682" y="346847"/>
                </a:lnTo>
                <a:lnTo>
                  <a:pt x="212506" y="345521"/>
                </a:lnTo>
                <a:lnTo>
                  <a:pt x="221516" y="344047"/>
                </a:lnTo>
                <a:lnTo>
                  <a:pt x="226205" y="342702"/>
                </a:lnTo>
                <a:lnTo>
                  <a:pt x="231236" y="340852"/>
                </a:lnTo>
                <a:lnTo>
                  <a:pt x="236495" y="338666"/>
                </a:lnTo>
                <a:lnTo>
                  <a:pt x="241906" y="336257"/>
                </a:lnTo>
                <a:lnTo>
                  <a:pt x="252999" y="331040"/>
                </a:lnTo>
                <a:lnTo>
                  <a:pt x="257670" y="327362"/>
                </a:lnTo>
                <a:lnTo>
                  <a:pt x="265402" y="318197"/>
                </a:lnTo>
                <a:lnTo>
                  <a:pt x="272014" y="307773"/>
                </a:lnTo>
                <a:lnTo>
                  <a:pt x="275110" y="302326"/>
                </a:lnTo>
                <a:lnTo>
                  <a:pt x="281091" y="291194"/>
                </a:lnTo>
                <a:lnTo>
                  <a:pt x="284019" y="285559"/>
                </a:lnTo>
                <a:lnTo>
                  <a:pt x="286924" y="278944"/>
                </a:lnTo>
                <a:lnTo>
                  <a:pt x="289813" y="271677"/>
                </a:lnTo>
                <a:lnTo>
                  <a:pt x="295562" y="255983"/>
                </a:lnTo>
                <a:lnTo>
                  <a:pt x="301293" y="239483"/>
                </a:lnTo>
                <a:lnTo>
                  <a:pt x="303202" y="232034"/>
                </a:lnTo>
                <a:lnTo>
                  <a:pt x="304475" y="225164"/>
                </a:lnTo>
                <a:lnTo>
                  <a:pt x="305324" y="218678"/>
                </a:lnTo>
                <a:lnTo>
                  <a:pt x="305889" y="211497"/>
                </a:lnTo>
                <a:lnTo>
                  <a:pt x="306267" y="203853"/>
                </a:lnTo>
                <a:lnTo>
                  <a:pt x="306685" y="187738"/>
                </a:lnTo>
                <a:lnTo>
                  <a:pt x="307017" y="98807"/>
                </a:lnTo>
                <a:lnTo>
                  <a:pt x="306065" y="92530"/>
                </a:lnTo>
                <a:lnTo>
                  <a:pt x="304479" y="86441"/>
                </a:lnTo>
                <a:lnTo>
                  <a:pt x="302468" y="80477"/>
                </a:lnTo>
                <a:lnTo>
                  <a:pt x="300175" y="74596"/>
                </a:lnTo>
                <a:lnTo>
                  <a:pt x="297695" y="68770"/>
                </a:lnTo>
                <a:lnTo>
                  <a:pt x="292398" y="58169"/>
                </a:lnTo>
                <a:lnTo>
                  <a:pt x="286869" y="50283"/>
                </a:lnTo>
                <a:lnTo>
                  <a:pt x="278697" y="43603"/>
                </a:lnTo>
                <a:lnTo>
                  <a:pt x="273851" y="40488"/>
                </a:lnTo>
                <a:lnTo>
                  <a:pt x="268715" y="38411"/>
                </a:lnTo>
                <a:lnTo>
                  <a:pt x="263385" y="37027"/>
                </a:lnTo>
                <a:lnTo>
                  <a:pt x="257928" y="36104"/>
                </a:lnTo>
                <a:lnTo>
                  <a:pt x="249324" y="35079"/>
                </a:lnTo>
                <a:lnTo>
                  <a:pt x="240420" y="34623"/>
                </a:lnTo>
                <a:lnTo>
                  <a:pt x="226938" y="34420"/>
                </a:lnTo>
                <a:lnTo>
                  <a:pt x="220295" y="35319"/>
                </a:lnTo>
                <a:lnTo>
                  <a:pt x="213961" y="36870"/>
                </a:lnTo>
                <a:lnTo>
                  <a:pt x="207833" y="38857"/>
                </a:lnTo>
                <a:lnTo>
                  <a:pt x="201843" y="40182"/>
                </a:lnTo>
                <a:lnTo>
                  <a:pt x="195945" y="41064"/>
                </a:lnTo>
                <a:lnTo>
                  <a:pt x="190108" y="41653"/>
                </a:lnTo>
                <a:lnTo>
                  <a:pt x="184311" y="42046"/>
                </a:lnTo>
                <a:lnTo>
                  <a:pt x="178542" y="42307"/>
                </a:lnTo>
                <a:lnTo>
                  <a:pt x="172791" y="42482"/>
                </a:lnTo>
                <a:lnTo>
                  <a:pt x="168956" y="43550"/>
                </a:lnTo>
                <a:lnTo>
                  <a:pt x="166400" y="45216"/>
                </a:lnTo>
                <a:lnTo>
                  <a:pt x="164696" y="47278"/>
                </a:lnTo>
                <a:lnTo>
                  <a:pt x="162608" y="48653"/>
                </a:lnTo>
                <a:lnTo>
                  <a:pt x="160263" y="49570"/>
                </a:lnTo>
                <a:lnTo>
                  <a:pt x="152716" y="514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64"/>
          <p:cNvSpPr/>
          <p:nvPr/>
        </p:nvSpPr>
        <p:spPr>
          <a:xfrm>
            <a:off x="3637597" y="3334702"/>
            <a:ext cx="68476" cy="193411"/>
          </a:xfrm>
          <a:custGeom>
            <a:avLst/>
            <a:gdLst/>
            <a:ahLst/>
            <a:cxnLst/>
            <a:rect l="0" t="0" r="0" b="0"/>
            <a:pathLst>
              <a:path w="68476" h="193411">
                <a:moveTo>
                  <a:pt x="60007" y="0"/>
                </a:moveTo>
                <a:lnTo>
                  <a:pt x="64558" y="0"/>
                </a:lnTo>
                <a:lnTo>
                  <a:pt x="65899" y="952"/>
                </a:lnTo>
                <a:lnTo>
                  <a:pt x="66793" y="2540"/>
                </a:lnTo>
                <a:lnTo>
                  <a:pt x="67786" y="6844"/>
                </a:lnTo>
                <a:lnTo>
                  <a:pt x="68227" y="11932"/>
                </a:lnTo>
                <a:lnTo>
                  <a:pt x="68423" y="17368"/>
                </a:lnTo>
                <a:lnTo>
                  <a:pt x="68475" y="20151"/>
                </a:lnTo>
                <a:lnTo>
                  <a:pt x="67558" y="23911"/>
                </a:lnTo>
                <a:lnTo>
                  <a:pt x="65993" y="28324"/>
                </a:lnTo>
                <a:lnTo>
                  <a:pt x="63998" y="33170"/>
                </a:lnTo>
                <a:lnTo>
                  <a:pt x="62668" y="38306"/>
                </a:lnTo>
                <a:lnTo>
                  <a:pt x="61781" y="43635"/>
                </a:lnTo>
                <a:lnTo>
                  <a:pt x="61190" y="49093"/>
                </a:lnTo>
                <a:lnTo>
                  <a:pt x="59843" y="55588"/>
                </a:lnTo>
                <a:lnTo>
                  <a:pt x="57993" y="62777"/>
                </a:lnTo>
                <a:lnTo>
                  <a:pt x="55807" y="70426"/>
                </a:lnTo>
                <a:lnTo>
                  <a:pt x="50838" y="86546"/>
                </a:lnTo>
                <a:lnTo>
                  <a:pt x="48179" y="94845"/>
                </a:lnTo>
                <a:lnTo>
                  <a:pt x="45455" y="102282"/>
                </a:lnTo>
                <a:lnTo>
                  <a:pt x="42686" y="109145"/>
                </a:lnTo>
                <a:lnTo>
                  <a:pt x="39887" y="115626"/>
                </a:lnTo>
                <a:lnTo>
                  <a:pt x="38022" y="122804"/>
                </a:lnTo>
                <a:lnTo>
                  <a:pt x="36778" y="130447"/>
                </a:lnTo>
                <a:lnTo>
                  <a:pt x="35948" y="138399"/>
                </a:lnTo>
                <a:lnTo>
                  <a:pt x="34443" y="144654"/>
                </a:lnTo>
                <a:lnTo>
                  <a:pt x="32487" y="149776"/>
                </a:lnTo>
                <a:lnTo>
                  <a:pt x="22504" y="169391"/>
                </a:lnTo>
                <a:lnTo>
                  <a:pt x="19765" y="173888"/>
                </a:lnTo>
                <a:lnTo>
                  <a:pt x="16987" y="177838"/>
                </a:lnTo>
                <a:lnTo>
                  <a:pt x="10235" y="186470"/>
                </a:lnTo>
                <a:lnTo>
                  <a:pt x="8728" y="187178"/>
                </a:lnTo>
                <a:lnTo>
                  <a:pt x="6772" y="187651"/>
                </a:lnTo>
                <a:lnTo>
                  <a:pt x="4514" y="187966"/>
                </a:lnTo>
                <a:lnTo>
                  <a:pt x="3009" y="189128"/>
                </a:lnTo>
                <a:lnTo>
                  <a:pt x="2007" y="190856"/>
                </a:lnTo>
                <a:lnTo>
                  <a:pt x="1338" y="192960"/>
                </a:lnTo>
                <a:lnTo>
                  <a:pt x="892" y="193410"/>
                </a:lnTo>
                <a:lnTo>
                  <a:pt x="594" y="192757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65"/>
          <p:cNvSpPr/>
          <p:nvPr/>
        </p:nvSpPr>
        <p:spPr>
          <a:xfrm>
            <a:off x="3637597" y="352329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66"/>
          <p:cNvSpPr/>
          <p:nvPr/>
        </p:nvSpPr>
        <p:spPr>
          <a:xfrm>
            <a:off x="3921800" y="2974796"/>
            <a:ext cx="273010" cy="478451"/>
          </a:xfrm>
          <a:custGeom>
            <a:avLst/>
            <a:gdLst/>
            <a:ahLst/>
            <a:cxnLst/>
            <a:rect l="0" t="0" r="0" b="0"/>
            <a:pathLst>
              <a:path w="273010" h="478451">
                <a:moveTo>
                  <a:pt x="273009" y="94159"/>
                </a:moveTo>
                <a:lnTo>
                  <a:pt x="273009" y="89608"/>
                </a:lnTo>
                <a:lnTo>
                  <a:pt x="272057" y="87314"/>
                </a:lnTo>
                <a:lnTo>
                  <a:pt x="265628" y="78558"/>
                </a:lnTo>
                <a:lnTo>
                  <a:pt x="264966" y="75160"/>
                </a:lnTo>
                <a:lnTo>
                  <a:pt x="264790" y="72920"/>
                </a:lnTo>
                <a:lnTo>
                  <a:pt x="263720" y="70475"/>
                </a:lnTo>
                <a:lnTo>
                  <a:pt x="257663" y="61530"/>
                </a:lnTo>
                <a:lnTo>
                  <a:pt x="249836" y="48190"/>
                </a:lnTo>
                <a:lnTo>
                  <a:pt x="244295" y="41025"/>
                </a:lnTo>
                <a:lnTo>
                  <a:pt x="236117" y="34667"/>
                </a:lnTo>
                <a:lnTo>
                  <a:pt x="231270" y="31637"/>
                </a:lnTo>
                <a:lnTo>
                  <a:pt x="223343" y="25731"/>
                </a:lnTo>
                <a:lnTo>
                  <a:pt x="219896" y="22823"/>
                </a:lnTo>
                <a:lnTo>
                  <a:pt x="215693" y="20884"/>
                </a:lnTo>
                <a:lnTo>
                  <a:pt x="210986" y="19591"/>
                </a:lnTo>
                <a:lnTo>
                  <a:pt x="205943" y="18729"/>
                </a:lnTo>
                <a:lnTo>
                  <a:pt x="197800" y="15232"/>
                </a:lnTo>
                <a:lnTo>
                  <a:pt x="190053" y="10503"/>
                </a:lnTo>
                <a:lnTo>
                  <a:pt x="180260" y="5226"/>
                </a:lnTo>
                <a:lnTo>
                  <a:pt x="172097" y="2245"/>
                </a:lnTo>
                <a:lnTo>
                  <a:pt x="164342" y="921"/>
                </a:lnTo>
                <a:lnTo>
                  <a:pt x="159607" y="568"/>
                </a:lnTo>
                <a:lnTo>
                  <a:pt x="154545" y="332"/>
                </a:lnTo>
                <a:lnTo>
                  <a:pt x="141301" y="70"/>
                </a:lnTo>
                <a:lnTo>
                  <a:pt x="133769" y="0"/>
                </a:lnTo>
                <a:lnTo>
                  <a:pt x="126843" y="907"/>
                </a:lnTo>
                <a:lnTo>
                  <a:pt x="120320" y="2463"/>
                </a:lnTo>
                <a:lnTo>
                  <a:pt x="114066" y="4453"/>
                </a:lnTo>
                <a:lnTo>
                  <a:pt x="107993" y="6733"/>
                </a:lnTo>
                <a:lnTo>
                  <a:pt x="102038" y="9204"/>
                </a:lnTo>
                <a:lnTo>
                  <a:pt x="96164" y="11805"/>
                </a:lnTo>
                <a:lnTo>
                  <a:pt x="91295" y="13539"/>
                </a:lnTo>
                <a:lnTo>
                  <a:pt x="83345" y="15465"/>
                </a:lnTo>
                <a:lnTo>
                  <a:pt x="78939" y="16931"/>
                </a:lnTo>
                <a:lnTo>
                  <a:pt x="74097" y="18861"/>
                </a:lnTo>
                <a:lnTo>
                  <a:pt x="68963" y="21100"/>
                </a:lnTo>
                <a:lnTo>
                  <a:pt x="60720" y="26128"/>
                </a:lnTo>
                <a:lnTo>
                  <a:pt x="52929" y="32490"/>
                </a:lnTo>
                <a:lnTo>
                  <a:pt x="48184" y="36854"/>
                </a:lnTo>
                <a:lnTo>
                  <a:pt x="34945" y="49557"/>
                </a:lnTo>
                <a:lnTo>
                  <a:pt x="28138" y="57191"/>
                </a:lnTo>
                <a:lnTo>
                  <a:pt x="21938" y="66933"/>
                </a:lnTo>
                <a:lnTo>
                  <a:pt x="18547" y="75073"/>
                </a:lnTo>
                <a:lnTo>
                  <a:pt x="14098" y="87551"/>
                </a:lnTo>
                <a:lnTo>
                  <a:pt x="10300" y="97889"/>
                </a:lnTo>
                <a:lnTo>
                  <a:pt x="8612" y="108834"/>
                </a:lnTo>
                <a:lnTo>
                  <a:pt x="5322" y="120049"/>
                </a:lnTo>
                <a:lnTo>
                  <a:pt x="655" y="134532"/>
                </a:lnTo>
                <a:lnTo>
                  <a:pt x="0" y="138219"/>
                </a:lnTo>
                <a:lnTo>
                  <a:pt x="1812" y="147396"/>
                </a:lnTo>
                <a:lnTo>
                  <a:pt x="5792" y="156872"/>
                </a:lnTo>
                <a:lnTo>
                  <a:pt x="13388" y="167562"/>
                </a:lnTo>
                <a:lnTo>
                  <a:pt x="21671" y="177715"/>
                </a:lnTo>
                <a:lnTo>
                  <a:pt x="27319" y="187174"/>
                </a:lnTo>
                <a:lnTo>
                  <a:pt x="31111" y="190459"/>
                </a:lnTo>
                <a:lnTo>
                  <a:pt x="35544" y="192649"/>
                </a:lnTo>
                <a:lnTo>
                  <a:pt x="40404" y="194109"/>
                </a:lnTo>
                <a:lnTo>
                  <a:pt x="48344" y="198271"/>
                </a:lnTo>
                <a:lnTo>
                  <a:pt x="55048" y="203296"/>
                </a:lnTo>
                <a:lnTo>
                  <a:pt x="61203" y="208704"/>
                </a:lnTo>
                <a:lnTo>
                  <a:pt x="69653" y="214283"/>
                </a:lnTo>
                <a:lnTo>
                  <a:pt x="74574" y="217104"/>
                </a:lnTo>
                <a:lnTo>
                  <a:pt x="82581" y="220239"/>
                </a:lnTo>
                <a:lnTo>
                  <a:pt x="86049" y="221074"/>
                </a:lnTo>
                <a:lnTo>
                  <a:pt x="90267" y="220679"/>
                </a:lnTo>
                <a:lnTo>
                  <a:pt x="94984" y="219463"/>
                </a:lnTo>
                <a:lnTo>
                  <a:pt x="100033" y="217700"/>
                </a:lnTo>
                <a:lnTo>
                  <a:pt x="105304" y="216524"/>
                </a:lnTo>
                <a:lnTo>
                  <a:pt x="110724" y="215741"/>
                </a:lnTo>
                <a:lnTo>
                  <a:pt x="116242" y="215218"/>
                </a:lnTo>
                <a:lnTo>
                  <a:pt x="120872" y="213918"/>
                </a:lnTo>
                <a:lnTo>
                  <a:pt x="128558" y="209932"/>
                </a:lnTo>
                <a:lnTo>
                  <a:pt x="135149" y="204986"/>
                </a:lnTo>
                <a:lnTo>
                  <a:pt x="142206" y="198660"/>
                </a:lnTo>
                <a:lnTo>
                  <a:pt x="151692" y="189499"/>
                </a:lnTo>
                <a:lnTo>
                  <a:pt x="156889" y="185341"/>
                </a:lnTo>
                <a:lnTo>
                  <a:pt x="162258" y="181617"/>
                </a:lnTo>
                <a:lnTo>
                  <a:pt x="167743" y="178182"/>
                </a:lnTo>
                <a:lnTo>
                  <a:pt x="172352" y="173986"/>
                </a:lnTo>
                <a:lnTo>
                  <a:pt x="180013" y="164245"/>
                </a:lnTo>
                <a:lnTo>
                  <a:pt x="186593" y="153566"/>
                </a:lnTo>
                <a:lnTo>
                  <a:pt x="192692" y="142469"/>
                </a:lnTo>
                <a:lnTo>
                  <a:pt x="198578" y="131187"/>
                </a:lnTo>
                <a:lnTo>
                  <a:pt x="201828" y="119824"/>
                </a:lnTo>
                <a:lnTo>
                  <a:pt x="202695" y="114126"/>
                </a:lnTo>
                <a:lnTo>
                  <a:pt x="206199" y="105255"/>
                </a:lnTo>
                <a:lnTo>
                  <a:pt x="213526" y="92366"/>
                </a:lnTo>
                <a:lnTo>
                  <a:pt x="217998" y="82885"/>
                </a:lnTo>
                <a:lnTo>
                  <a:pt x="220515" y="72192"/>
                </a:lnTo>
                <a:lnTo>
                  <a:pt x="221513" y="58133"/>
                </a:lnTo>
                <a:lnTo>
                  <a:pt x="221562" y="52647"/>
                </a:lnTo>
                <a:lnTo>
                  <a:pt x="221573" y="58796"/>
                </a:lnTo>
                <a:lnTo>
                  <a:pt x="228418" y="66500"/>
                </a:lnTo>
                <a:lnTo>
                  <a:pt x="233506" y="71706"/>
                </a:lnTo>
                <a:lnTo>
                  <a:pt x="235244" y="75380"/>
                </a:lnTo>
                <a:lnTo>
                  <a:pt x="238642" y="89653"/>
                </a:lnTo>
                <a:lnTo>
                  <a:pt x="250515" y="121729"/>
                </a:lnTo>
                <a:lnTo>
                  <a:pt x="252299" y="129684"/>
                </a:lnTo>
                <a:lnTo>
                  <a:pt x="253487" y="137845"/>
                </a:lnTo>
                <a:lnTo>
                  <a:pt x="254279" y="146142"/>
                </a:lnTo>
                <a:lnTo>
                  <a:pt x="255760" y="155485"/>
                </a:lnTo>
                <a:lnTo>
                  <a:pt x="257701" y="165523"/>
                </a:lnTo>
                <a:lnTo>
                  <a:pt x="259946" y="176025"/>
                </a:lnTo>
                <a:lnTo>
                  <a:pt x="261443" y="186836"/>
                </a:lnTo>
                <a:lnTo>
                  <a:pt x="262441" y="197853"/>
                </a:lnTo>
                <a:lnTo>
                  <a:pt x="263106" y="209009"/>
                </a:lnTo>
                <a:lnTo>
                  <a:pt x="264502" y="220255"/>
                </a:lnTo>
                <a:lnTo>
                  <a:pt x="266385" y="231563"/>
                </a:lnTo>
                <a:lnTo>
                  <a:pt x="268593" y="242912"/>
                </a:lnTo>
                <a:lnTo>
                  <a:pt x="270066" y="254287"/>
                </a:lnTo>
                <a:lnTo>
                  <a:pt x="271047" y="265681"/>
                </a:lnTo>
                <a:lnTo>
                  <a:pt x="271701" y="277087"/>
                </a:lnTo>
                <a:lnTo>
                  <a:pt x="272428" y="299920"/>
                </a:lnTo>
                <a:lnTo>
                  <a:pt x="272933" y="356099"/>
                </a:lnTo>
                <a:lnTo>
                  <a:pt x="273000" y="402267"/>
                </a:lnTo>
                <a:lnTo>
                  <a:pt x="272050" y="411007"/>
                </a:lnTo>
                <a:lnTo>
                  <a:pt x="270465" y="419690"/>
                </a:lnTo>
                <a:lnTo>
                  <a:pt x="268456" y="428338"/>
                </a:lnTo>
                <a:lnTo>
                  <a:pt x="266223" y="440485"/>
                </a:lnTo>
                <a:lnTo>
                  <a:pt x="264966" y="455219"/>
                </a:lnTo>
                <a:lnTo>
                  <a:pt x="264542" y="468162"/>
                </a:lnTo>
                <a:lnTo>
                  <a:pt x="264446" y="478450"/>
                </a:lnTo>
                <a:lnTo>
                  <a:pt x="264437" y="4713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=5x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820"/>
          <p:cNvSpPr/>
          <p:nvPr/>
        </p:nvSpPr>
        <p:spPr>
          <a:xfrm>
            <a:off x="3028950" y="1791652"/>
            <a:ext cx="317183" cy="377191"/>
          </a:xfrm>
          <a:custGeom>
            <a:avLst/>
            <a:gdLst/>
            <a:ahLst/>
            <a:cxnLst/>
            <a:rect l="0" t="0" r="0" b="0"/>
            <a:pathLst>
              <a:path w="317183" h="377191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39" y="6785"/>
                </a:lnTo>
                <a:lnTo>
                  <a:pt x="4550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0" y="12770"/>
                </a:lnTo>
                <a:lnTo>
                  <a:pt x="8730" y="14229"/>
                </a:lnTo>
                <a:lnTo>
                  <a:pt x="10582" y="15201"/>
                </a:lnTo>
                <a:lnTo>
                  <a:pt x="12770" y="15849"/>
                </a:lnTo>
                <a:lnTo>
                  <a:pt x="17740" y="19109"/>
                </a:lnTo>
                <a:lnTo>
                  <a:pt x="20399" y="21312"/>
                </a:lnTo>
                <a:lnTo>
                  <a:pt x="22172" y="23733"/>
                </a:lnTo>
                <a:lnTo>
                  <a:pt x="25619" y="31691"/>
                </a:lnTo>
                <a:lnTo>
                  <a:pt x="34835" y="42914"/>
                </a:lnTo>
                <a:lnTo>
                  <a:pt x="43024" y="51450"/>
                </a:lnTo>
                <a:lnTo>
                  <a:pt x="45827" y="54303"/>
                </a:lnTo>
                <a:lnTo>
                  <a:pt x="48649" y="56204"/>
                </a:lnTo>
                <a:lnTo>
                  <a:pt x="54324" y="58317"/>
                </a:lnTo>
                <a:lnTo>
                  <a:pt x="57171" y="60786"/>
                </a:lnTo>
                <a:lnTo>
                  <a:pt x="68584" y="75895"/>
                </a:lnTo>
                <a:lnTo>
                  <a:pt x="74297" y="83261"/>
                </a:lnTo>
                <a:lnTo>
                  <a:pt x="80010" y="92885"/>
                </a:lnTo>
                <a:lnTo>
                  <a:pt x="85725" y="103512"/>
                </a:lnTo>
                <a:lnTo>
                  <a:pt x="92392" y="114585"/>
                </a:lnTo>
                <a:lnTo>
                  <a:pt x="101706" y="125857"/>
                </a:lnTo>
                <a:lnTo>
                  <a:pt x="109655" y="134676"/>
                </a:lnTo>
                <a:lnTo>
                  <a:pt x="113108" y="138362"/>
                </a:lnTo>
                <a:lnTo>
                  <a:pt x="119485" y="150077"/>
                </a:lnTo>
                <a:lnTo>
                  <a:pt x="122519" y="157201"/>
                </a:lnTo>
                <a:lnTo>
                  <a:pt x="126446" y="163856"/>
                </a:lnTo>
                <a:lnTo>
                  <a:pt x="130970" y="170197"/>
                </a:lnTo>
                <a:lnTo>
                  <a:pt x="135891" y="176330"/>
                </a:lnTo>
                <a:lnTo>
                  <a:pt x="140124" y="182323"/>
                </a:lnTo>
                <a:lnTo>
                  <a:pt x="147367" y="194063"/>
                </a:lnTo>
                <a:lnTo>
                  <a:pt x="156301" y="205630"/>
                </a:lnTo>
                <a:lnTo>
                  <a:pt x="165669" y="217121"/>
                </a:lnTo>
                <a:lnTo>
                  <a:pt x="173008" y="228578"/>
                </a:lnTo>
                <a:lnTo>
                  <a:pt x="176299" y="235253"/>
                </a:lnTo>
                <a:lnTo>
                  <a:pt x="179445" y="242561"/>
                </a:lnTo>
                <a:lnTo>
                  <a:pt x="182495" y="250289"/>
                </a:lnTo>
                <a:lnTo>
                  <a:pt x="186433" y="256395"/>
                </a:lnTo>
                <a:lnTo>
                  <a:pt x="200125" y="270491"/>
                </a:lnTo>
                <a:lnTo>
                  <a:pt x="207372" y="280873"/>
                </a:lnTo>
                <a:lnTo>
                  <a:pt x="213767" y="291837"/>
                </a:lnTo>
                <a:lnTo>
                  <a:pt x="216806" y="297428"/>
                </a:lnTo>
                <a:lnTo>
                  <a:pt x="225263" y="306180"/>
                </a:lnTo>
                <a:lnTo>
                  <a:pt x="234419" y="313245"/>
                </a:lnTo>
                <a:lnTo>
                  <a:pt x="241663" y="319560"/>
                </a:lnTo>
                <a:lnTo>
                  <a:pt x="250598" y="325542"/>
                </a:lnTo>
                <a:lnTo>
                  <a:pt x="259967" y="331375"/>
                </a:lnTo>
                <a:lnTo>
                  <a:pt x="267305" y="337143"/>
                </a:lnTo>
                <a:lnTo>
                  <a:pt x="276792" y="345745"/>
                </a:lnTo>
                <a:lnTo>
                  <a:pt x="285636" y="354326"/>
                </a:lnTo>
                <a:lnTo>
                  <a:pt x="294288" y="362901"/>
                </a:lnTo>
                <a:lnTo>
                  <a:pt x="297157" y="364807"/>
                </a:lnTo>
                <a:lnTo>
                  <a:pt x="305745" y="368441"/>
                </a:lnTo>
                <a:lnTo>
                  <a:pt x="315488" y="375850"/>
                </a:lnTo>
                <a:lnTo>
                  <a:pt x="317182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21"/>
          <p:cNvSpPr/>
          <p:nvPr/>
        </p:nvSpPr>
        <p:spPr>
          <a:xfrm>
            <a:off x="3054667" y="1748789"/>
            <a:ext cx="274321" cy="385764"/>
          </a:xfrm>
          <a:custGeom>
            <a:avLst/>
            <a:gdLst/>
            <a:ahLst/>
            <a:cxnLst/>
            <a:rect l="0" t="0" r="0" b="0"/>
            <a:pathLst>
              <a:path w="274321" h="385764">
                <a:moveTo>
                  <a:pt x="274320" y="0"/>
                </a:moveTo>
                <a:lnTo>
                  <a:pt x="269769" y="0"/>
                </a:lnTo>
                <a:lnTo>
                  <a:pt x="268429" y="953"/>
                </a:lnTo>
                <a:lnTo>
                  <a:pt x="267535" y="2541"/>
                </a:lnTo>
                <a:lnTo>
                  <a:pt x="265852" y="8220"/>
                </a:lnTo>
                <a:lnTo>
                  <a:pt x="258924" y="15347"/>
                </a:lnTo>
                <a:lnTo>
                  <a:pt x="245599" y="28715"/>
                </a:lnTo>
                <a:lnTo>
                  <a:pt x="239966" y="36893"/>
                </a:lnTo>
                <a:lnTo>
                  <a:pt x="234286" y="46877"/>
                </a:lnTo>
                <a:lnTo>
                  <a:pt x="228587" y="57665"/>
                </a:lnTo>
                <a:lnTo>
                  <a:pt x="220340" y="68809"/>
                </a:lnTo>
                <a:lnTo>
                  <a:pt x="215473" y="74448"/>
                </a:lnTo>
                <a:lnTo>
                  <a:pt x="210324" y="80112"/>
                </a:lnTo>
                <a:lnTo>
                  <a:pt x="199522" y="91486"/>
                </a:lnTo>
                <a:lnTo>
                  <a:pt x="194927" y="98138"/>
                </a:lnTo>
                <a:lnTo>
                  <a:pt x="190912" y="105431"/>
                </a:lnTo>
                <a:lnTo>
                  <a:pt x="187282" y="113150"/>
                </a:lnTo>
                <a:lnTo>
                  <a:pt x="182957" y="120201"/>
                </a:lnTo>
                <a:lnTo>
                  <a:pt x="178169" y="126807"/>
                </a:lnTo>
                <a:lnTo>
                  <a:pt x="173072" y="133115"/>
                </a:lnTo>
                <a:lnTo>
                  <a:pt x="167769" y="140179"/>
                </a:lnTo>
                <a:lnTo>
                  <a:pt x="156796" y="155647"/>
                </a:lnTo>
                <a:lnTo>
                  <a:pt x="152156" y="162820"/>
                </a:lnTo>
                <a:lnTo>
                  <a:pt x="148110" y="169507"/>
                </a:lnTo>
                <a:lnTo>
                  <a:pt x="144460" y="175870"/>
                </a:lnTo>
                <a:lnTo>
                  <a:pt x="140121" y="182969"/>
                </a:lnTo>
                <a:lnTo>
                  <a:pt x="130221" y="198477"/>
                </a:lnTo>
                <a:lnTo>
                  <a:pt x="124914" y="205661"/>
                </a:lnTo>
                <a:lnTo>
                  <a:pt x="119471" y="212355"/>
                </a:lnTo>
                <a:lnTo>
                  <a:pt x="113937" y="218723"/>
                </a:lnTo>
                <a:lnTo>
                  <a:pt x="108343" y="224873"/>
                </a:lnTo>
                <a:lnTo>
                  <a:pt x="97048" y="236786"/>
                </a:lnTo>
                <a:lnTo>
                  <a:pt x="92321" y="242630"/>
                </a:lnTo>
                <a:lnTo>
                  <a:pt x="84529" y="254204"/>
                </a:lnTo>
                <a:lnTo>
                  <a:pt x="80165" y="259957"/>
                </a:lnTo>
                <a:lnTo>
                  <a:pt x="75351" y="265697"/>
                </a:lnTo>
                <a:lnTo>
                  <a:pt x="70237" y="271429"/>
                </a:lnTo>
                <a:lnTo>
                  <a:pt x="59474" y="282878"/>
                </a:lnTo>
                <a:lnTo>
                  <a:pt x="53937" y="288598"/>
                </a:lnTo>
                <a:lnTo>
                  <a:pt x="49293" y="294316"/>
                </a:lnTo>
                <a:lnTo>
                  <a:pt x="41593" y="305750"/>
                </a:lnTo>
                <a:lnTo>
                  <a:pt x="34996" y="317182"/>
                </a:lnTo>
                <a:lnTo>
                  <a:pt x="28889" y="327660"/>
                </a:lnTo>
                <a:lnTo>
                  <a:pt x="22999" y="335492"/>
                </a:lnTo>
                <a:lnTo>
                  <a:pt x="21048" y="339867"/>
                </a:lnTo>
                <a:lnTo>
                  <a:pt x="18880" y="349807"/>
                </a:lnTo>
                <a:lnTo>
                  <a:pt x="15376" y="358035"/>
                </a:lnTo>
                <a:lnTo>
                  <a:pt x="8048" y="368022"/>
                </a:lnTo>
                <a:lnTo>
                  <a:pt x="1590" y="375380"/>
                </a:lnTo>
                <a:lnTo>
                  <a:pt x="1060" y="376936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22"/>
          <p:cNvSpPr/>
          <p:nvPr/>
        </p:nvSpPr>
        <p:spPr>
          <a:xfrm>
            <a:off x="3491867" y="1551656"/>
            <a:ext cx="188593" cy="282859"/>
          </a:xfrm>
          <a:custGeom>
            <a:avLst/>
            <a:gdLst/>
            <a:ahLst/>
            <a:cxnLst/>
            <a:rect l="0" t="0" r="0" b="0"/>
            <a:pathLst>
              <a:path w="188593" h="282859">
                <a:moveTo>
                  <a:pt x="8570" y="34256"/>
                </a:moveTo>
                <a:lnTo>
                  <a:pt x="28" y="34256"/>
                </a:lnTo>
                <a:lnTo>
                  <a:pt x="0" y="26875"/>
                </a:lnTo>
                <a:lnTo>
                  <a:pt x="952" y="26478"/>
                </a:lnTo>
                <a:lnTo>
                  <a:pt x="6783" y="25841"/>
                </a:lnTo>
                <a:lnTo>
                  <a:pt x="7379" y="25788"/>
                </a:lnTo>
                <a:lnTo>
                  <a:pt x="12768" y="21164"/>
                </a:lnTo>
                <a:lnTo>
                  <a:pt x="15179" y="19813"/>
                </a:lnTo>
                <a:lnTo>
                  <a:pt x="20398" y="18312"/>
                </a:lnTo>
                <a:lnTo>
                  <a:pt x="24074" y="16959"/>
                </a:lnTo>
                <a:lnTo>
                  <a:pt x="28432" y="15105"/>
                </a:lnTo>
                <a:lnTo>
                  <a:pt x="33241" y="12916"/>
                </a:lnTo>
                <a:lnTo>
                  <a:pt x="38352" y="11457"/>
                </a:lnTo>
                <a:lnTo>
                  <a:pt x="43665" y="10484"/>
                </a:lnTo>
                <a:lnTo>
                  <a:pt x="49112" y="9836"/>
                </a:lnTo>
                <a:lnTo>
                  <a:pt x="54648" y="8451"/>
                </a:lnTo>
                <a:lnTo>
                  <a:pt x="60244" y="6575"/>
                </a:lnTo>
                <a:lnTo>
                  <a:pt x="65879" y="4372"/>
                </a:lnTo>
                <a:lnTo>
                  <a:pt x="71541" y="2903"/>
                </a:lnTo>
                <a:lnTo>
                  <a:pt x="77220" y="1924"/>
                </a:lnTo>
                <a:lnTo>
                  <a:pt x="82912" y="1272"/>
                </a:lnTo>
                <a:lnTo>
                  <a:pt x="87659" y="836"/>
                </a:lnTo>
                <a:lnTo>
                  <a:pt x="91776" y="546"/>
                </a:lnTo>
                <a:lnTo>
                  <a:pt x="95473" y="353"/>
                </a:lnTo>
                <a:lnTo>
                  <a:pt x="104661" y="138"/>
                </a:lnTo>
                <a:lnTo>
                  <a:pt x="121531" y="0"/>
                </a:lnTo>
                <a:lnTo>
                  <a:pt x="124835" y="941"/>
                </a:lnTo>
                <a:lnTo>
                  <a:pt x="127990" y="2521"/>
                </a:lnTo>
                <a:lnTo>
                  <a:pt x="131046" y="4527"/>
                </a:lnTo>
                <a:lnTo>
                  <a:pt x="134035" y="5864"/>
                </a:lnTo>
                <a:lnTo>
                  <a:pt x="139898" y="7350"/>
                </a:lnTo>
                <a:lnTo>
                  <a:pt x="145678" y="10550"/>
                </a:lnTo>
                <a:lnTo>
                  <a:pt x="151422" y="15148"/>
                </a:lnTo>
                <a:lnTo>
                  <a:pt x="157150" y="20366"/>
                </a:lnTo>
                <a:lnTo>
                  <a:pt x="159058" y="24043"/>
                </a:lnTo>
                <a:lnTo>
                  <a:pt x="160331" y="28400"/>
                </a:lnTo>
                <a:lnTo>
                  <a:pt x="161179" y="33210"/>
                </a:lnTo>
                <a:lnTo>
                  <a:pt x="164661" y="41093"/>
                </a:lnTo>
                <a:lnTo>
                  <a:pt x="166923" y="44529"/>
                </a:lnTo>
                <a:lnTo>
                  <a:pt x="168431" y="48725"/>
                </a:lnTo>
                <a:lnTo>
                  <a:pt x="169437" y="53427"/>
                </a:lnTo>
                <a:lnTo>
                  <a:pt x="170107" y="58467"/>
                </a:lnTo>
                <a:lnTo>
                  <a:pt x="170554" y="63731"/>
                </a:lnTo>
                <a:lnTo>
                  <a:pt x="170852" y="69146"/>
                </a:lnTo>
                <a:lnTo>
                  <a:pt x="171183" y="80243"/>
                </a:lnTo>
                <a:lnTo>
                  <a:pt x="171330" y="91525"/>
                </a:lnTo>
                <a:lnTo>
                  <a:pt x="170417" y="96248"/>
                </a:lnTo>
                <a:lnTo>
                  <a:pt x="166862" y="104035"/>
                </a:lnTo>
                <a:lnTo>
                  <a:pt x="165533" y="108398"/>
                </a:lnTo>
                <a:lnTo>
                  <a:pt x="164647" y="113212"/>
                </a:lnTo>
                <a:lnTo>
                  <a:pt x="164056" y="118325"/>
                </a:lnTo>
                <a:lnTo>
                  <a:pt x="162710" y="122687"/>
                </a:lnTo>
                <a:lnTo>
                  <a:pt x="158674" y="130074"/>
                </a:lnTo>
                <a:lnTo>
                  <a:pt x="156264" y="134330"/>
                </a:lnTo>
                <a:lnTo>
                  <a:pt x="151047" y="144138"/>
                </a:lnTo>
                <a:lnTo>
                  <a:pt x="145553" y="152308"/>
                </a:lnTo>
                <a:lnTo>
                  <a:pt x="139936" y="160066"/>
                </a:lnTo>
                <a:lnTo>
                  <a:pt x="137105" y="164802"/>
                </a:lnTo>
                <a:lnTo>
                  <a:pt x="134265" y="169864"/>
                </a:lnTo>
                <a:lnTo>
                  <a:pt x="130466" y="174191"/>
                </a:lnTo>
                <a:lnTo>
                  <a:pt x="126029" y="178029"/>
                </a:lnTo>
                <a:lnTo>
                  <a:pt x="121166" y="181539"/>
                </a:lnTo>
                <a:lnTo>
                  <a:pt x="116972" y="184832"/>
                </a:lnTo>
                <a:lnTo>
                  <a:pt x="113223" y="187980"/>
                </a:lnTo>
                <a:lnTo>
                  <a:pt x="109771" y="191032"/>
                </a:lnTo>
                <a:lnTo>
                  <a:pt x="103396" y="196962"/>
                </a:lnTo>
                <a:lnTo>
                  <a:pt x="91542" y="208530"/>
                </a:lnTo>
                <a:lnTo>
                  <a:pt x="88650" y="210446"/>
                </a:lnTo>
                <a:lnTo>
                  <a:pt x="82896" y="212575"/>
                </a:lnTo>
                <a:lnTo>
                  <a:pt x="77163" y="216062"/>
                </a:lnTo>
                <a:lnTo>
                  <a:pt x="74302" y="218325"/>
                </a:lnTo>
                <a:lnTo>
                  <a:pt x="68581" y="220839"/>
                </a:lnTo>
                <a:lnTo>
                  <a:pt x="62864" y="221957"/>
                </a:lnTo>
                <a:lnTo>
                  <a:pt x="57149" y="222454"/>
                </a:lnTo>
                <a:lnTo>
                  <a:pt x="51433" y="222675"/>
                </a:lnTo>
                <a:lnTo>
                  <a:pt x="48575" y="222733"/>
                </a:lnTo>
                <a:lnTo>
                  <a:pt x="45718" y="221820"/>
                </a:lnTo>
                <a:lnTo>
                  <a:pt x="40003" y="218265"/>
                </a:lnTo>
                <a:lnTo>
                  <a:pt x="34287" y="216051"/>
                </a:lnTo>
                <a:lnTo>
                  <a:pt x="31430" y="215460"/>
                </a:lnTo>
                <a:lnTo>
                  <a:pt x="25715" y="212264"/>
                </a:lnTo>
                <a:lnTo>
                  <a:pt x="20000" y="207668"/>
                </a:lnTo>
                <a:lnTo>
                  <a:pt x="14285" y="202451"/>
                </a:lnTo>
                <a:lnTo>
                  <a:pt x="10263" y="198709"/>
                </a:lnTo>
                <a:lnTo>
                  <a:pt x="9699" y="197231"/>
                </a:lnTo>
                <a:lnTo>
                  <a:pt x="8904" y="190601"/>
                </a:lnTo>
                <a:lnTo>
                  <a:pt x="8718" y="185340"/>
                </a:lnTo>
                <a:lnTo>
                  <a:pt x="9621" y="182604"/>
                </a:lnTo>
                <a:lnTo>
                  <a:pt x="14491" y="174202"/>
                </a:lnTo>
                <a:lnTo>
                  <a:pt x="15964" y="168527"/>
                </a:lnTo>
                <a:lnTo>
                  <a:pt x="17309" y="166632"/>
                </a:lnTo>
                <a:lnTo>
                  <a:pt x="19159" y="165369"/>
                </a:lnTo>
                <a:lnTo>
                  <a:pt x="21344" y="164528"/>
                </a:lnTo>
                <a:lnTo>
                  <a:pt x="26312" y="161052"/>
                </a:lnTo>
                <a:lnTo>
                  <a:pt x="31695" y="156332"/>
                </a:lnTo>
                <a:lnTo>
                  <a:pt x="37263" y="151060"/>
                </a:lnTo>
                <a:lnTo>
                  <a:pt x="41034" y="149273"/>
                </a:lnTo>
                <a:lnTo>
                  <a:pt x="45453" y="148081"/>
                </a:lnTo>
                <a:lnTo>
                  <a:pt x="50303" y="147287"/>
                </a:lnTo>
                <a:lnTo>
                  <a:pt x="54490" y="146757"/>
                </a:lnTo>
                <a:lnTo>
                  <a:pt x="58233" y="146405"/>
                </a:lnTo>
                <a:lnTo>
                  <a:pt x="61681" y="146169"/>
                </a:lnTo>
                <a:lnTo>
                  <a:pt x="65885" y="146012"/>
                </a:lnTo>
                <a:lnTo>
                  <a:pt x="75636" y="145838"/>
                </a:lnTo>
                <a:lnTo>
                  <a:pt x="79951" y="146744"/>
                </a:lnTo>
                <a:lnTo>
                  <a:pt x="83780" y="148301"/>
                </a:lnTo>
                <a:lnTo>
                  <a:pt x="87285" y="150291"/>
                </a:lnTo>
                <a:lnTo>
                  <a:pt x="90574" y="151617"/>
                </a:lnTo>
                <a:lnTo>
                  <a:pt x="93719" y="152502"/>
                </a:lnTo>
                <a:lnTo>
                  <a:pt x="96769" y="153092"/>
                </a:lnTo>
                <a:lnTo>
                  <a:pt x="100707" y="154437"/>
                </a:lnTo>
                <a:lnTo>
                  <a:pt x="105237" y="156287"/>
                </a:lnTo>
                <a:lnTo>
                  <a:pt x="110162" y="158472"/>
                </a:lnTo>
                <a:lnTo>
                  <a:pt x="114398" y="161834"/>
                </a:lnTo>
                <a:lnTo>
                  <a:pt x="118175" y="165981"/>
                </a:lnTo>
                <a:lnTo>
                  <a:pt x="121644" y="170650"/>
                </a:lnTo>
                <a:lnTo>
                  <a:pt x="125863" y="174715"/>
                </a:lnTo>
                <a:lnTo>
                  <a:pt x="130580" y="178378"/>
                </a:lnTo>
                <a:lnTo>
                  <a:pt x="135630" y="181772"/>
                </a:lnTo>
                <a:lnTo>
                  <a:pt x="138997" y="184988"/>
                </a:lnTo>
                <a:lnTo>
                  <a:pt x="141241" y="188084"/>
                </a:lnTo>
                <a:lnTo>
                  <a:pt x="149394" y="204448"/>
                </a:lnTo>
                <a:lnTo>
                  <a:pt x="154661" y="212449"/>
                </a:lnTo>
                <a:lnTo>
                  <a:pt x="160177" y="219181"/>
                </a:lnTo>
                <a:lnTo>
                  <a:pt x="165803" y="225347"/>
                </a:lnTo>
                <a:lnTo>
                  <a:pt x="167685" y="228325"/>
                </a:lnTo>
                <a:lnTo>
                  <a:pt x="169775" y="234174"/>
                </a:lnTo>
                <a:lnTo>
                  <a:pt x="170952" y="242822"/>
                </a:lnTo>
                <a:lnTo>
                  <a:pt x="171301" y="251417"/>
                </a:lnTo>
                <a:lnTo>
                  <a:pt x="172302" y="254277"/>
                </a:lnTo>
                <a:lnTo>
                  <a:pt x="177310" y="262854"/>
                </a:lnTo>
                <a:lnTo>
                  <a:pt x="178815" y="268570"/>
                </a:lnTo>
                <a:lnTo>
                  <a:pt x="180170" y="270475"/>
                </a:lnTo>
                <a:lnTo>
                  <a:pt x="182025" y="271746"/>
                </a:lnTo>
                <a:lnTo>
                  <a:pt x="184214" y="272592"/>
                </a:lnTo>
                <a:lnTo>
                  <a:pt x="185674" y="274110"/>
                </a:lnTo>
                <a:lnTo>
                  <a:pt x="186647" y="276073"/>
                </a:lnTo>
                <a:lnTo>
                  <a:pt x="188592" y="2828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23"/>
          <p:cNvSpPr/>
          <p:nvPr/>
        </p:nvSpPr>
        <p:spPr>
          <a:xfrm>
            <a:off x="3809047" y="1928812"/>
            <a:ext cx="248604" cy="34291"/>
          </a:xfrm>
          <a:custGeom>
            <a:avLst/>
            <a:gdLst/>
            <a:ahLst/>
            <a:cxnLst/>
            <a:rect l="0" t="0" r="0" b="0"/>
            <a:pathLst>
              <a:path w="248604" h="34291">
                <a:moveTo>
                  <a:pt x="0" y="34290"/>
                </a:moveTo>
                <a:lnTo>
                  <a:pt x="4551" y="34290"/>
                </a:lnTo>
                <a:lnTo>
                  <a:pt x="6844" y="33338"/>
                </a:lnTo>
                <a:lnTo>
                  <a:pt x="9325" y="31750"/>
                </a:lnTo>
                <a:lnTo>
                  <a:pt x="11932" y="29739"/>
                </a:lnTo>
                <a:lnTo>
                  <a:pt x="14622" y="28399"/>
                </a:lnTo>
                <a:lnTo>
                  <a:pt x="17368" y="27505"/>
                </a:lnTo>
                <a:lnTo>
                  <a:pt x="22959" y="26512"/>
                </a:lnTo>
                <a:lnTo>
                  <a:pt x="28619" y="26071"/>
                </a:lnTo>
                <a:lnTo>
                  <a:pt x="36850" y="25875"/>
                </a:lnTo>
                <a:lnTo>
                  <a:pt x="96035" y="25720"/>
                </a:lnTo>
                <a:lnTo>
                  <a:pt x="103076" y="24767"/>
                </a:lnTo>
                <a:lnTo>
                  <a:pt x="109675" y="23179"/>
                </a:lnTo>
                <a:lnTo>
                  <a:pt x="115979" y="21168"/>
                </a:lnTo>
                <a:lnTo>
                  <a:pt x="122087" y="19827"/>
                </a:lnTo>
                <a:lnTo>
                  <a:pt x="128064" y="18933"/>
                </a:lnTo>
                <a:lnTo>
                  <a:pt x="133953" y="18337"/>
                </a:lnTo>
                <a:lnTo>
                  <a:pt x="139785" y="17940"/>
                </a:lnTo>
                <a:lnTo>
                  <a:pt x="145577" y="17675"/>
                </a:lnTo>
                <a:lnTo>
                  <a:pt x="151344" y="17498"/>
                </a:lnTo>
                <a:lnTo>
                  <a:pt x="157093" y="16428"/>
                </a:lnTo>
                <a:lnTo>
                  <a:pt x="162831" y="14762"/>
                </a:lnTo>
                <a:lnTo>
                  <a:pt x="168562" y="12699"/>
                </a:lnTo>
                <a:lnTo>
                  <a:pt x="175240" y="11323"/>
                </a:lnTo>
                <a:lnTo>
                  <a:pt x="182549" y="10406"/>
                </a:lnTo>
                <a:lnTo>
                  <a:pt x="196385" y="9388"/>
                </a:lnTo>
                <a:lnTo>
                  <a:pt x="205710" y="8935"/>
                </a:lnTo>
                <a:lnTo>
                  <a:pt x="213029" y="8734"/>
                </a:lnTo>
                <a:lnTo>
                  <a:pt x="229384" y="8594"/>
                </a:lnTo>
                <a:lnTo>
                  <a:pt x="238790" y="8582"/>
                </a:lnTo>
                <a:lnTo>
                  <a:pt x="242061" y="7626"/>
                </a:lnTo>
                <a:lnTo>
                  <a:pt x="244242" y="6037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24"/>
          <p:cNvSpPr/>
          <p:nvPr/>
        </p:nvSpPr>
        <p:spPr>
          <a:xfrm>
            <a:off x="4169493" y="1714500"/>
            <a:ext cx="299091" cy="410975"/>
          </a:xfrm>
          <a:custGeom>
            <a:avLst/>
            <a:gdLst/>
            <a:ahLst/>
            <a:cxnLst/>
            <a:rect l="0" t="0" r="0" b="0"/>
            <a:pathLst>
              <a:path w="299091" h="410975">
                <a:moveTo>
                  <a:pt x="205339" y="8572"/>
                </a:moveTo>
                <a:lnTo>
                  <a:pt x="205339" y="104"/>
                </a:lnTo>
                <a:lnTo>
                  <a:pt x="210278" y="20"/>
                </a:lnTo>
                <a:lnTo>
                  <a:pt x="156591" y="0"/>
                </a:lnTo>
                <a:lnTo>
                  <a:pt x="149027" y="952"/>
                </a:lnTo>
                <a:lnTo>
                  <a:pt x="140176" y="2540"/>
                </a:lnTo>
                <a:lnTo>
                  <a:pt x="130464" y="4550"/>
                </a:lnTo>
                <a:lnTo>
                  <a:pt x="121132" y="5891"/>
                </a:lnTo>
                <a:lnTo>
                  <a:pt x="112054" y="6785"/>
                </a:lnTo>
                <a:lnTo>
                  <a:pt x="103144" y="7380"/>
                </a:lnTo>
                <a:lnTo>
                  <a:pt x="94347" y="7778"/>
                </a:lnTo>
                <a:lnTo>
                  <a:pt x="76951" y="8219"/>
                </a:lnTo>
                <a:lnTo>
                  <a:pt x="24306" y="8563"/>
                </a:lnTo>
                <a:lnTo>
                  <a:pt x="0" y="8572"/>
                </a:lnTo>
                <a:lnTo>
                  <a:pt x="4269" y="8572"/>
                </a:lnTo>
                <a:lnTo>
                  <a:pt x="5569" y="9525"/>
                </a:lnTo>
                <a:lnTo>
                  <a:pt x="6437" y="11112"/>
                </a:lnTo>
                <a:lnTo>
                  <a:pt x="7015" y="13123"/>
                </a:lnTo>
                <a:lnTo>
                  <a:pt x="10198" y="17897"/>
                </a:lnTo>
                <a:lnTo>
                  <a:pt x="12380" y="20504"/>
                </a:lnTo>
                <a:lnTo>
                  <a:pt x="13835" y="24147"/>
                </a:lnTo>
                <a:lnTo>
                  <a:pt x="15451" y="33274"/>
                </a:lnTo>
                <a:lnTo>
                  <a:pt x="18709" y="41141"/>
                </a:lnTo>
                <a:lnTo>
                  <a:pt x="25899" y="53464"/>
                </a:lnTo>
                <a:lnTo>
                  <a:pt x="28562" y="58503"/>
                </a:lnTo>
                <a:lnTo>
                  <a:pt x="31521" y="69181"/>
                </a:lnTo>
                <a:lnTo>
                  <a:pt x="32837" y="80277"/>
                </a:lnTo>
                <a:lnTo>
                  <a:pt x="33421" y="91558"/>
                </a:lnTo>
                <a:lnTo>
                  <a:pt x="33681" y="105462"/>
                </a:lnTo>
                <a:lnTo>
                  <a:pt x="33750" y="113171"/>
                </a:lnTo>
                <a:lnTo>
                  <a:pt x="32844" y="120214"/>
                </a:lnTo>
                <a:lnTo>
                  <a:pt x="31288" y="126815"/>
                </a:lnTo>
                <a:lnTo>
                  <a:pt x="27970" y="139230"/>
                </a:lnTo>
                <a:lnTo>
                  <a:pt x="26496" y="151097"/>
                </a:lnTo>
                <a:lnTo>
                  <a:pt x="25841" y="162722"/>
                </a:lnTo>
                <a:lnTo>
                  <a:pt x="25666" y="168488"/>
                </a:lnTo>
                <a:lnTo>
                  <a:pt x="22932" y="179976"/>
                </a:lnTo>
                <a:lnTo>
                  <a:pt x="19494" y="190479"/>
                </a:lnTo>
                <a:lnTo>
                  <a:pt x="17559" y="201747"/>
                </a:lnTo>
                <a:lnTo>
                  <a:pt x="17106" y="208093"/>
                </a:lnTo>
                <a:lnTo>
                  <a:pt x="17938" y="211118"/>
                </a:lnTo>
                <a:lnTo>
                  <a:pt x="22707" y="219927"/>
                </a:lnTo>
                <a:lnTo>
                  <a:pt x="25215" y="230951"/>
                </a:lnTo>
                <a:lnTo>
                  <a:pt x="29837" y="231307"/>
                </a:lnTo>
                <a:lnTo>
                  <a:pt x="32140" y="230405"/>
                </a:lnTo>
                <a:lnTo>
                  <a:pt x="39932" y="224584"/>
                </a:lnTo>
                <a:lnTo>
                  <a:pt x="49226" y="216826"/>
                </a:lnTo>
                <a:lnTo>
                  <a:pt x="58486" y="211302"/>
                </a:lnTo>
                <a:lnTo>
                  <a:pt x="63622" y="207543"/>
                </a:lnTo>
                <a:lnTo>
                  <a:pt x="68951" y="203132"/>
                </a:lnTo>
                <a:lnTo>
                  <a:pt x="74408" y="198286"/>
                </a:lnTo>
                <a:lnTo>
                  <a:pt x="80905" y="195056"/>
                </a:lnTo>
                <a:lnTo>
                  <a:pt x="88093" y="192902"/>
                </a:lnTo>
                <a:lnTo>
                  <a:pt x="95742" y="191466"/>
                </a:lnTo>
                <a:lnTo>
                  <a:pt x="102747" y="189556"/>
                </a:lnTo>
                <a:lnTo>
                  <a:pt x="109322" y="187331"/>
                </a:lnTo>
                <a:lnTo>
                  <a:pt x="115610" y="184895"/>
                </a:lnTo>
                <a:lnTo>
                  <a:pt x="130217" y="179648"/>
                </a:lnTo>
                <a:lnTo>
                  <a:pt x="138113" y="176915"/>
                </a:lnTo>
                <a:lnTo>
                  <a:pt x="146234" y="175093"/>
                </a:lnTo>
                <a:lnTo>
                  <a:pt x="154506" y="173879"/>
                </a:lnTo>
                <a:lnTo>
                  <a:pt x="162878" y="173069"/>
                </a:lnTo>
                <a:lnTo>
                  <a:pt x="171316" y="172529"/>
                </a:lnTo>
                <a:lnTo>
                  <a:pt x="179800" y="172169"/>
                </a:lnTo>
                <a:lnTo>
                  <a:pt x="196845" y="171769"/>
                </a:lnTo>
                <a:lnTo>
                  <a:pt x="213947" y="171592"/>
                </a:lnTo>
                <a:lnTo>
                  <a:pt x="221555" y="172497"/>
                </a:lnTo>
                <a:lnTo>
                  <a:pt x="228533" y="174053"/>
                </a:lnTo>
                <a:lnTo>
                  <a:pt x="235089" y="176042"/>
                </a:lnTo>
                <a:lnTo>
                  <a:pt x="241364" y="178322"/>
                </a:lnTo>
                <a:lnTo>
                  <a:pt x="247454" y="180793"/>
                </a:lnTo>
                <a:lnTo>
                  <a:pt x="253418" y="183394"/>
                </a:lnTo>
                <a:lnTo>
                  <a:pt x="259299" y="187032"/>
                </a:lnTo>
                <a:lnTo>
                  <a:pt x="265125" y="191363"/>
                </a:lnTo>
                <a:lnTo>
                  <a:pt x="270914" y="196155"/>
                </a:lnTo>
                <a:lnTo>
                  <a:pt x="279886" y="204020"/>
                </a:lnTo>
                <a:lnTo>
                  <a:pt x="287049" y="211643"/>
                </a:lnTo>
                <a:lnTo>
                  <a:pt x="293407" y="221381"/>
                </a:lnTo>
                <a:lnTo>
                  <a:pt x="295483" y="227597"/>
                </a:lnTo>
                <a:lnTo>
                  <a:pt x="296868" y="234599"/>
                </a:lnTo>
                <a:lnTo>
                  <a:pt x="297790" y="242124"/>
                </a:lnTo>
                <a:lnTo>
                  <a:pt x="298406" y="249046"/>
                </a:lnTo>
                <a:lnTo>
                  <a:pt x="299090" y="261817"/>
                </a:lnTo>
                <a:lnTo>
                  <a:pt x="296853" y="273843"/>
                </a:lnTo>
                <a:lnTo>
                  <a:pt x="292685" y="285538"/>
                </a:lnTo>
                <a:lnTo>
                  <a:pt x="287657" y="297085"/>
                </a:lnTo>
                <a:lnTo>
                  <a:pt x="282247" y="308568"/>
                </a:lnTo>
                <a:lnTo>
                  <a:pt x="275716" y="320021"/>
                </a:lnTo>
                <a:lnTo>
                  <a:pt x="266462" y="331461"/>
                </a:lnTo>
                <a:lnTo>
                  <a:pt x="260375" y="337179"/>
                </a:lnTo>
                <a:lnTo>
                  <a:pt x="253460" y="342896"/>
                </a:lnTo>
                <a:lnTo>
                  <a:pt x="245992" y="348612"/>
                </a:lnTo>
                <a:lnTo>
                  <a:pt x="239108" y="354328"/>
                </a:lnTo>
                <a:lnTo>
                  <a:pt x="232615" y="360043"/>
                </a:lnTo>
                <a:lnTo>
                  <a:pt x="226380" y="365759"/>
                </a:lnTo>
                <a:lnTo>
                  <a:pt x="219367" y="370522"/>
                </a:lnTo>
                <a:lnTo>
                  <a:pt x="211833" y="374649"/>
                </a:lnTo>
                <a:lnTo>
                  <a:pt x="190118" y="385009"/>
                </a:lnTo>
                <a:lnTo>
                  <a:pt x="148302" y="405720"/>
                </a:lnTo>
                <a:lnTo>
                  <a:pt x="142549" y="407640"/>
                </a:lnTo>
                <a:lnTo>
                  <a:pt x="136809" y="408920"/>
                </a:lnTo>
                <a:lnTo>
                  <a:pt x="131077" y="409773"/>
                </a:lnTo>
                <a:lnTo>
                  <a:pt x="125351" y="410342"/>
                </a:lnTo>
                <a:lnTo>
                  <a:pt x="119629" y="410721"/>
                </a:lnTo>
                <a:lnTo>
                  <a:pt x="113909" y="410974"/>
                </a:lnTo>
                <a:lnTo>
                  <a:pt x="109143" y="410190"/>
                </a:lnTo>
                <a:lnTo>
                  <a:pt x="101308" y="406779"/>
                </a:lnTo>
                <a:lnTo>
                  <a:pt x="94650" y="404628"/>
                </a:lnTo>
                <a:lnTo>
                  <a:pt x="87166" y="403247"/>
                </a:lnTo>
                <a:lnTo>
                  <a:pt x="78782" y="396167"/>
                </a:lnTo>
                <a:lnTo>
                  <a:pt x="76752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25"/>
          <p:cNvSpPr/>
          <p:nvPr/>
        </p:nvSpPr>
        <p:spPr>
          <a:xfrm>
            <a:off x="4537709" y="1825942"/>
            <a:ext cx="248604" cy="265748"/>
          </a:xfrm>
          <a:custGeom>
            <a:avLst/>
            <a:gdLst/>
            <a:ahLst/>
            <a:cxnLst/>
            <a:rect l="0" t="0" r="0" b="0"/>
            <a:pathLst>
              <a:path w="248604" h="265748">
                <a:moveTo>
                  <a:pt x="0" y="0"/>
                </a:moveTo>
                <a:lnTo>
                  <a:pt x="4552" y="4551"/>
                </a:lnTo>
                <a:lnTo>
                  <a:pt x="9325" y="11865"/>
                </a:lnTo>
                <a:lnTo>
                  <a:pt x="11932" y="16483"/>
                </a:lnTo>
                <a:lnTo>
                  <a:pt x="17368" y="24153"/>
                </a:lnTo>
                <a:lnTo>
                  <a:pt x="20151" y="27532"/>
                </a:lnTo>
                <a:lnTo>
                  <a:pt x="22959" y="32642"/>
                </a:lnTo>
                <a:lnTo>
                  <a:pt x="25784" y="38907"/>
                </a:lnTo>
                <a:lnTo>
                  <a:pt x="28620" y="45940"/>
                </a:lnTo>
                <a:lnTo>
                  <a:pt x="31462" y="52534"/>
                </a:lnTo>
                <a:lnTo>
                  <a:pt x="37161" y="64941"/>
                </a:lnTo>
                <a:lnTo>
                  <a:pt x="40967" y="69964"/>
                </a:lnTo>
                <a:lnTo>
                  <a:pt x="45409" y="74265"/>
                </a:lnTo>
                <a:lnTo>
                  <a:pt x="50276" y="78085"/>
                </a:lnTo>
                <a:lnTo>
                  <a:pt x="55424" y="82537"/>
                </a:lnTo>
                <a:lnTo>
                  <a:pt x="60763" y="87410"/>
                </a:lnTo>
                <a:lnTo>
                  <a:pt x="66226" y="92563"/>
                </a:lnTo>
                <a:lnTo>
                  <a:pt x="70821" y="97904"/>
                </a:lnTo>
                <a:lnTo>
                  <a:pt x="74836" y="103369"/>
                </a:lnTo>
                <a:lnTo>
                  <a:pt x="78466" y="108918"/>
                </a:lnTo>
                <a:lnTo>
                  <a:pt x="82791" y="114522"/>
                </a:lnTo>
                <a:lnTo>
                  <a:pt x="87579" y="120163"/>
                </a:lnTo>
                <a:lnTo>
                  <a:pt x="92676" y="125829"/>
                </a:lnTo>
                <a:lnTo>
                  <a:pt x="103420" y="137204"/>
                </a:lnTo>
                <a:lnTo>
                  <a:pt x="108952" y="142904"/>
                </a:lnTo>
                <a:lnTo>
                  <a:pt x="114545" y="147657"/>
                </a:lnTo>
                <a:lnTo>
                  <a:pt x="120178" y="151778"/>
                </a:lnTo>
                <a:lnTo>
                  <a:pt x="125839" y="155478"/>
                </a:lnTo>
                <a:lnTo>
                  <a:pt x="131518" y="159849"/>
                </a:lnTo>
                <a:lnTo>
                  <a:pt x="137209" y="164669"/>
                </a:lnTo>
                <a:lnTo>
                  <a:pt x="142908" y="169787"/>
                </a:lnTo>
                <a:lnTo>
                  <a:pt x="148612" y="174151"/>
                </a:lnTo>
                <a:lnTo>
                  <a:pt x="154320" y="178013"/>
                </a:lnTo>
                <a:lnTo>
                  <a:pt x="160030" y="181541"/>
                </a:lnTo>
                <a:lnTo>
                  <a:pt x="165742" y="185797"/>
                </a:lnTo>
                <a:lnTo>
                  <a:pt x="171455" y="190540"/>
                </a:lnTo>
                <a:lnTo>
                  <a:pt x="181930" y="199937"/>
                </a:lnTo>
                <a:lnTo>
                  <a:pt x="189760" y="207288"/>
                </a:lnTo>
                <a:lnTo>
                  <a:pt x="225346" y="242500"/>
                </a:lnTo>
                <a:lnTo>
                  <a:pt x="234198" y="251345"/>
                </a:lnTo>
                <a:lnTo>
                  <a:pt x="237095" y="253289"/>
                </a:lnTo>
                <a:lnTo>
                  <a:pt x="242853" y="255448"/>
                </a:lnTo>
                <a:lnTo>
                  <a:pt x="244770" y="256976"/>
                </a:lnTo>
                <a:lnTo>
                  <a:pt x="246048" y="258947"/>
                </a:lnTo>
                <a:lnTo>
                  <a:pt x="248603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26"/>
          <p:cNvSpPr/>
          <p:nvPr/>
        </p:nvSpPr>
        <p:spPr>
          <a:xfrm>
            <a:off x="4563427" y="1834514"/>
            <a:ext cx="197169" cy="248604"/>
          </a:xfrm>
          <a:custGeom>
            <a:avLst/>
            <a:gdLst/>
            <a:ahLst/>
            <a:cxnLst/>
            <a:rect l="0" t="0" r="0" b="0"/>
            <a:pathLst>
              <a:path w="197169" h="248604">
                <a:moveTo>
                  <a:pt x="197168" y="0"/>
                </a:moveTo>
                <a:lnTo>
                  <a:pt x="188626" y="0"/>
                </a:lnTo>
                <a:lnTo>
                  <a:pt x="184053" y="4551"/>
                </a:lnTo>
                <a:lnTo>
                  <a:pt x="182710" y="6844"/>
                </a:lnTo>
                <a:lnTo>
                  <a:pt x="179866" y="15575"/>
                </a:lnTo>
                <a:lnTo>
                  <a:pt x="178013" y="19909"/>
                </a:lnTo>
                <a:lnTo>
                  <a:pt x="175826" y="24703"/>
                </a:lnTo>
                <a:lnTo>
                  <a:pt x="172462" y="29803"/>
                </a:lnTo>
                <a:lnTo>
                  <a:pt x="168315" y="35109"/>
                </a:lnTo>
                <a:lnTo>
                  <a:pt x="163645" y="40551"/>
                </a:lnTo>
                <a:lnTo>
                  <a:pt x="159579" y="47037"/>
                </a:lnTo>
                <a:lnTo>
                  <a:pt x="155916" y="54218"/>
                </a:lnTo>
                <a:lnTo>
                  <a:pt x="152521" y="61863"/>
                </a:lnTo>
                <a:lnTo>
                  <a:pt x="148353" y="68865"/>
                </a:lnTo>
                <a:lnTo>
                  <a:pt x="143670" y="75438"/>
                </a:lnTo>
                <a:lnTo>
                  <a:pt x="138642" y="81724"/>
                </a:lnTo>
                <a:lnTo>
                  <a:pt x="133386" y="88773"/>
                </a:lnTo>
                <a:lnTo>
                  <a:pt x="122465" y="104225"/>
                </a:lnTo>
                <a:lnTo>
                  <a:pt x="88547" y="154424"/>
                </a:lnTo>
                <a:lnTo>
                  <a:pt x="82844" y="162005"/>
                </a:lnTo>
                <a:lnTo>
                  <a:pt x="77137" y="168963"/>
                </a:lnTo>
                <a:lnTo>
                  <a:pt x="71427" y="175508"/>
                </a:lnTo>
                <a:lnTo>
                  <a:pt x="65715" y="181775"/>
                </a:lnTo>
                <a:lnTo>
                  <a:pt x="54289" y="193819"/>
                </a:lnTo>
                <a:lnTo>
                  <a:pt x="49528" y="199698"/>
                </a:lnTo>
                <a:lnTo>
                  <a:pt x="45401" y="205522"/>
                </a:lnTo>
                <a:lnTo>
                  <a:pt x="41697" y="211310"/>
                </a:lnTo>
                <a:lnTo>
                  <a:pt x="37323" y="216121"/>
                </a:lnTo>
                <a:lnTo>
                  <a:pt x="32502" y="220281"/>
                </a:lnTo>
                <a:lnTo>
                  <a:pt x="27383" y="224007"/>
                </a:lnTo>
                <a:lnTo>
                  <a:pt x="23018" y="228395"/>
                </a:lnTo>
                <a:lnTo>
                  <a:pt x="19155" y="233226"/>
                </a:lnTo>
                <a:lnTo>
                  <a:pt x="10663" y="245566"/>
                </a:lnTo>
                <a:lnTo>
                  <a:pt x="9014" y="246578"/>
                </a:lnTo>
                <a:lnTo>
                  <a:pt x="3094" y="248003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27"/>
          <p:cNvSpPr/>
          <p:nvPr/>
        </p:nvSpPr>
        <p:spPr>
          <a:xfrm>
            <a:off x="4906327" y="1894522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17145"/>
                </a:moveTo>
                <a:lnTo>
                  <a:pt x="164115" y="17145"/>
                </a:lnTo>
                <a:lnTo>
                  <a:pt x="171322" y="16192"/>
                </a:lnTo>
                <a:lnTo>
                  <a:pt x="178032" y="14605"/>
                </a:lnTo>
                <a:lnTo>
                  <a:pt x="184411" y="12594"/>
                </a:lnTo>
                <a:lnTo>
                  <a:pt x="191520" y="11254"/>
                </a:lnTo>
                <a:lnTo>
                  <a:pt x="199118" y="10360"/>
                </a:lnTo>
                <a:lnTo>
                  <a:pt x="207040" y="9764"/>
                </a:lnTo>
                <a:lnTo>
                  <a:pt x="214227" y="9367"/>
                </a:lnTo>
                <a:lnTo>
                  <a:pt x="227292" y="8926"/>
                </a:lnTo>
                <a:lnTo>
                  <a:pt x="245357" y="8677"/>
                </a:lnTo>
                <a:lnTo>
                  <a:pt x="250249" y="7690"/>
                </a:lnTo>
                <a:lnTo>
                  <a:pt x="254463" y="6079"/>
                </a:lnTo>
                <a:lnTo>
                  <a:pt x="263519" y="1201"/>
                </a:lnTo>
                <a:lnTo>
                  <a:pt x="265214" y="801"/>
                </a:lnTo>
                <a:lnTo>
                  <a:pt x="269638" y="356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28"/>
          <p:cNvSpPr/>
          <p:nvPr/>
        </p:nvSpPr>
        <p:spPr>
          <a:xfrm>
            <a:off x="4914900" y="2031682"/>
            <a:ext cx="300038" cy="8571"/>
          </a:xfrm>
          <a:custGeom>
            <a:avLst/>
            <a:gdLst/>
            <a:ahLst/>
            <a:cxnLst/>
            <a:rect l="0" t="0" r="0" b="0"/>
            <a:pathLst>
              <a:path w="300038" h="8571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0" y="7381"/>
                </a:lnTo>
                <a:lnTo>
                  <a:pt x="6843" y="7778"/>
                </a:lnTo>
                <a:lnTo>
                  <a:pt x="9325" y="8043"/>
                </a:lnTo>
                <a:lnTo>
                  <a:pt x="11931" y="8220"/>
                </a:lnTo>
                <a:lnTo>
                  <a:pt x="19908" y="8416"/>
                </a:lnTo>
                <a:lnTo>
                  <a:pt x="81723" y="8570"/>
                </a:lnTo>
                <a:lnTo>
                  <a:pt x="88772" y="7618"/>
                </a:lnTo>
                <a:lnTo>
                  <a:pt x="96329" y="6031"/>
                </a:lnTo>
                <a:lnTo>
                  <a:pt x="104224" y="4021"/>
                </a:lnTo>
                <a:lnTo>
                  <a:pt x="112345" y="2681"/>
                </a:lnTo>
                <a:lnTo>
                  <a:pt x="120617" y="1787"/>
                </a:lnTo>
                <a:lnTo>
                  <a:pt x="128988" y="1191"/>
                </a:lnTo>
                <a:lnTo>
                  <a:pt x="137428" y="794"/>
                </a:lnTo>
                <a:lnTo>
                  <a:pt x="154424" y="353"/>
                </a:lnTo>
                <a:lnTo>
                  <a:pt x="205588" y="21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29"/>
          <p:cNvSpPr/>
          <p:nvPr/>
        </p:nvSpPr>
        <p:spPr>
          <a:xfrm>
            <a:off x="5292522" y="1801533"/>
            <a:ext cx="333391" cy="332612"/>
          </a:xfrm>
          <a:custGeom>
            <a:avLst/>
            <a:gdLst/>
            <a:ahLst/>
            <a:cxnLst/>
            <a:rect l="0" t="0" r="0" b="0"/>
            <a:pathLst>
              <a:path w="333391" h="332612">
                <a:moveTo>
                  <a:pt x="162445" y="32981"/>
                </a:moveTo>
                <a:lnTo>
                  <a:pt x="162445" y="17381"/>
                </a:lnTo>
                <a:lnTo>
                  <a:pt x="159905" y="13983"/>
                </a:lnTo>
                <a:lnTo>
                  <a:pt x="157894" y="11743"/>
                </a:lnTo>
                <a:lnTo>
                  <a:pt x="155601" y="10250"/>
                </a:lnTo>
                <a:lnTo>
                  <a:pt x="147823" y="7196"/>
                </a:lnTo>
                <a:lnTo>
                  <a:pt x="139486" y="1635"/>
                </a:lnTo>
                <a:lnTo>
                  <a:pt x="133826" y="0"/>
                </a:lnTo>
                <a:lnTo>
                  <a:pt x="130983" y="516"/>
                </a:lnTo>
                <a:lnTo>
                  <a:pt x="122431" y="4841"/>
                </a:lnTo>
                <a:lnTo>
                  <a:pt x="112912" y="7499"/>
                </a:lnTo>
                <a:lnTo>
                  <a:pt x="103600" y="11496"/>
                </a:lnTo>
                <a:lnTo>
                  <a:pt x="95652" y="16447"/>
                </a:lnTo>
                <a:lnTo>
                  <a:pt x="87992" y="22775"/>
                </a:lnTo>
                <a:lnTo>
                  <a:pt x="78237" y="31938"/>
                </a:lnTo>
                <a:lnTo>
                  <a:pt x="72969" y="36096"/>
                </a:lnTo>
                <a:lnTo>
                  <a:pt x="67552" y="39820"/>
                </a:lnTo>
                <a:lnTo>
                  <a:pt x="62035" y="43256"/>
                </a:lnTo>
                <a:lnTo>
                  <a:pt x="56453" y="47451"/>
                </a:lnTo>
                <a:lnTo>
                  <a:pt x="50826" y="52153"/>
                </a:lnTo>
                <a:lnTo>
                  <a:pt x="40447" y="62457"/>
                </a:lnTo>
                <a:lnTo>
                  <a:pt x="36345" y="67872"/>
                </a:lnTo>
                <a:lnTo>
                  <a:pt x="18368" y="94801"/>
                </a:lnTo>
                <a:lnTo>
                  <a:pt x="14959" y="101817"/>
                </a:lnTo>
                <a:lnTo>
                  <a:pt x="12686" y="108399"/>
                </a:lnTo>
                <a:lnTo>
                  <a:pt x="11170" y="114693"/>
                </a:lnTo>
                <a:lnTo>
                  <a:pt x="9208" y="121746"/>
                </a:lnTo>
                <a:lnTo>
                  <a:pt x="4488" y="137202"/>
                </a:lnTo>
                <a:lnTo>
                  <a:pt x="2848" y="144372"/>
                </a:lnTo>
                <a:lnTo>
                  <a:pt x="1754" y="151057"/>
                </a:lnTo>
                <a:lnTo>
                  <a:pt x="1025" y="157418"/>
                </a:lnTo>
                <a:lnTo>
                  <a:pt x="539" y="163565"/>
                </a:lnTo>
                <a:lnTo>
                  <a:pt x="215" y="169567"/>
                </a:lnTo>
                <a:lnTo>
                  <a:pt x="0" y="175474"/>
                </a:lnTo>
                <a:lnTo>
                  <a:pt x="808" y="182269"/>
                </a:lnTo>
                <a:lnTo>
                  <a:pt x="2300" y="189656"/>
                </a:lnTo>
                <a:lnTo>
                  <a:pt x="4246" y="197439"/>
                </a:lnTo>
                <a:lnTo>
                  <a:pt x="5544" y="204532"/>
                </a:lnTo>
                <a:lnTo>
                  <a:pt x="6410" y="211166"/>
                </a:lnTo>
                <a:lnTo>
                  <a:pt x="6986" y="217494"/>
                </a:lnTo>
                <a:lnTo>
                  <a:pt x="8324" y="224570"/>
                </a:lnTo>
                <a:lnTo>
                  <a:pt x="10167" y="232144"/>
                </a:lnTo>
                <a:lnTo>
                  <a:pt x="12349" y="240052"/>
                </a:lnTo>
                <a:lnTo>
                  <a:pt x="14756" y="247228"/>
                </a:lnTo>
                <a:lnTo>
                  <a:pt x="17313" y="253918"/>
                </a:lnTo>
                <a:lnTo>
                  <a:pt x="19971" y="260283"/>
                </a:lnTo>
                <a:lnTo>
                  <a:pt x="23647" y="266430"/>
                </a:lnTo>
                <a:lnTo>
                  <a:pt x="28003" y="272434"/>
                </a:lnTo>
                <a:lnTo>
                  <a:pt x="32812" y="278342"/>
                </a:lnTo>
                <a:lnTo>
                  <a:pt x="40695" y="287445"/>
                </a:lnTo>
                <a:lnTo>
                  <a:pt x="48327" y="295619"/>
                </a:lnTo>
                <a:lnTo>
                  <a:pt x="58068" y="305602"/>
                </a:lnTo>
                <a:lnTo>
                  <a:pt x="64285" y="309979"/>
                </a:lnTo>
                <a:lnTo>
                  <a:pt x="71288" y="313849"/>
                </a:lnTo>
                <a:lnTo>
                  <a:pt x="78814" y="317381"/>
                </a:lnTo>
                <a:lnTo>
                  <a:pt x="85736" y="319736"/>
                </a:lnTo>
                <a:lnTo>
                  <a:pt x="92255" y="321306"/>
                </a:lnTo>
                <a:lnTo>
                  <a:pt x="98507" y="322353"/>
                </a:lnTo>
                <a:lnTo>
                  <a:pt x="105533" y="324003"/>
                </a:lnTo>
                <a:lnTo>
                  <a:pt x="113073" y="326056"/>
                </a:lnTo>
                <a:lnTo>
                  <a:pt x="120958" y="328377"/>
                </a:lnTo>
                <a:lnTo>
                  <a:pt x="128119" y="329924"/>
                </a:lnTo>
                <a:lnTo>
                  <a:pt x="134799" y="330956"/>
                </a:lnTo>
                <a:lnTo>
                  <a:pt x="141157" y="331644"/>
                </a:lnTo>
                <a:lnTo>
                  <a:pt x="148253" y="332102"/>
                </a:lnTo>
                <a:lnTo>
                  <a:pt x="155841" y="332408"/>
                </a:lnTo>
                <a:lnTo>
                  <a:pt x="163758" y="332611"/>
                </a:lnTo>
                <a:lnTo>
                  <a:pt x="170940" y="331795"/>
                </a:lnTo>
                <a:lnTo>
                  <a:pt x="177634" y="330298"/>
                </a:lnTo>
                <a:lnTo>
                  <a:pt x="184001" y="328347"/>
                </a:lnTo>
                <a:lnTo>
                  <a:pt x="191103" y="327047"/>
                </a:lnTo>
                <a:lnTo>
                  <a:pt x="198695" y="326180"/>
                </a:lnTo>
                <a:lnTo>
                  <a:pt x="206614" y="325602"/>
                </a:lnTo>
                <a:lnTo>
                  <a:pt x="213799" y="324265"/>
                </a:lnTo>
                <a:lnTo>
                  <a:pt x="220494" y="322420"/>
                </a:lnTo>
                <a:lnTo>
                  <a:pt x="226862" y="320238"/>
                </a:lnTo>
                <a:lnTo>
                  <a:pt x="233965" y="316878"/>
                </a:lnTo>
                <a:lnTo>
                  <a:pt x="241557" y="312734"/>
                </a:lnTo>
                <a:lnTo>
                  <a:pt x="249476" y="308065"/>
                </a:lnTo>
                <a:lnTo>
                  <a:pt x="256661" y="304001"/>
                </a:lnTo>
                <a:lnTo>
                  <a:pt x="269724" y="296944"/>
                </a:lnTo>
                <a:lnTo>
                  <a:pt x="275874" y="292777"/>
                </a:lnTo>
                <a:lnTo>
                  <a:pt x="281880" y="288093"/>
                </a:lnTo>
                <a:lnTo>
                  <a:pt x="287788" y="283066"/>
                </a:lnTo>
                <a:lnTo>
                  <a:pt x="292680" y="277810"/>
                </a:lnTo>
                <a:lnTo>
                  <a:pt x="296893" y="272400"/>
                </a:lnTo>
                <a:lnTo>
                  <a:pt x="300655" y="266889"/>
                </a:lnTo>
                <a:lnTo>
                  <a:pt x="304115" y="261310"/>
                </a:lnTo>
                <a:lnTo>
                  <a:pt x="307374" y="255685"/>
                </a:lnTo>
                <a:lnTo>
                  <a:pt x="313535" y="244356"/>
                </a:lnTo>
                <a:lnTo>
                  <a:pt x="325252" y="221561"/>
                </a:lnTo>
                <a:lnTo>
                  <a:pt x="328133" y="215851"/>
                </a:lnTo>
                <a:lnTo>
                  <a:pt x="330053" y="210139"/>
                </a:lnTo>
                <a:lnTo>
                  <a:pt x="331334" y="204427"/>
                </a:lnTo>
                <a:lnTo>
                  <a:pt x="332188" y="198713"/>
                </a:lnTo>
                <a:lnTo>
                  <a:pt x="332757" y="192999"/>
                </a:lnTo>
                <a:lnTo>
                  <a:pt x="333136" y="187285"/>
                </a:lnTo>
                <a:lnTo>
                  <a:pt x="333390" y="181571"/>
                </a:lnTo>
                <a:lnTo>
                  <a:pt x="332605" y="174903"/>
                </a:lnTo>
                <a:lnTo>
                  <a:pt x="331130" y="167601"/>
                </a:lnTo>
                <a:lnTo>
                  <a:pt x="329194" y="159875"/>
                </a:lnTo>
                <a:lnTo>
                  <a:pt x="326951" y="152820"/>
                </a:lnTo>
                <a:lnTo>
                  <a:pt x="324504" y="146211"/>
                </a:lnTo>
                <a:lnTo>
                  <a:pt x="321919" y="139901"/>
                </a:lnTo>
                <a:lnTo>
                  <a:pt x="319243" y="133788"/>
                </a:lnTo>
                <a:lnTo>
                  <a:pt x="313731" y="121917"/>
                </a:lnTo>
                <a:lnTo>
                  <a:pt x="309975" y="116084"/>
                </a:lnTo>
                <a:lnTo>
                  <a:pt x="305566" y="110291"/>
                </a:lnTo>
                <a:lnTo>
                  <a:pt x="300721" y="104524"/>
                </a:lnTo>
                <a:lnTo>
                  <a:pt x="295587" y="99726"/>
                </a:lnTo>
                <a:lnTo>
                  <a:pt x="290259" y="95576"/>
                </a:lnTo>
                <a:lnTo>
                  <a:pt x="284801" y="91856"/>
                </a:lnTo>
                <a:lnTo>
                  <a:pt x="279258" y="87471"/>
                </a:lnTo>
                <a:lnTo>
                  <a:pt x="273658" y="82643"/>
                </a:lnTo>
                <a:lnTo>
                  <a:pt x="268019" y="77519"/>
                </a:lnTo>
                <a:lnTo>
                  <a:pt x="261403" y="73151"/>
                </a:lnTo>
                <a:lnTo>
                  <a:pt x="254135" y="69286"/>
                </a:lnTo>
                <a:lnTo>
                  <a:pt x="246431" y="65757"/>
                </a:lnTo>
                <a:lnTo>
                  <a:pt x="238439" y="62452"/>
                </a:lnTo>
                <a:lnTo>
                  <a:pt x="230252" y="59296"/>
                </a:lnTo>
                <a:lnTo>
                  <a:pt x="221938" y="56240"/>
                </a:lnTo>
                <a:lnTo>
                  <a:pt x="213537" y="54202"/>
                </a:lnTo>
                <a:lnTo>
                  <a:pt x="205079" y="52843"/>
                </a:lnTo>
                <a:lnTo>
                  <a:pt x="196583" y="51938"/>
                </a:lnTo>
                <a:lnTo>
                  <a:pt x="188061" y="50382"/>
                </a:lnTo>
                <a:lnTo>
                  <a:pt x="179523" y="48392"/>
                </a:lnTo>
                <a:lnTo>
                  <a:pt x="170972" y="46112"/>
                </a:lnTo>
                <a:lnTo>
                  <a:pt x="162415" y="44593"/>
                </a:lnTo>
                <a:lnTo>
                  <a:pt x="153852" y="43580"/>
                </a:lnTo>
                <a:lnTo>
                  <a:pt x="145287" y="42905"/>
                </a:lnTo>
                <a:lnTo>
                  <a:pt x="137671" y="42455"/>
                </a:lnTo>
                <a:lnTo>
                  <a:pt x="124129" y="41954"/>
                </a:lnTo>
                <a:lnTo>
                  <a:pt x="105796" y="41673"/>
                </a:lnTo>
                <a:lnTo>
                  <a:pt x="83747" y="41589"/>
                </a:lnTo>
                <a:lnTo>
                  <a:pt x="76642" y="42530"/>
                </a:lnTo>
                <a:lnTo>
                  <a:pt x="70001" y="44110"/>
                </a:lnTo>
                <a:lnTo>
                  <a:pt x="63668" y="46115"/>
                </a:lnTo>
                <a:lnTo>
                  <a:pt x="54091" y="48344"/>
                </a:lnTo>
                <a:lnTo>
                  <a:pt x="42430" y="501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30"/>
          <p:cNvSpPr/>
          <p:nvPr/>
        </p:nvSpPr>
        <p:spPr>
          <a:xfrm>
            <a:off x="3260438" y="2751772"/>
            <a:ext cx="282863" cy="402909"/>
          </a:xfrm>
          <a:custGeom>
            <a:avLst/>
            <a:gdLst/>
            <a:ahLst/>
            <a:cxnLst/>
            <a:rect l="0" t="0" r="0" b="0"/>
            <a:pathLst>
              <a:path w="282863" h="402909">
                <a:moveTo>
                  <a:pt x="8541" y="0"/>
                </a:moveTo>
                <a:lnTo>
                  <a:pt x="0" y="0"/>
                </a:lnTo>
                <a:lnTo>
                  <a:pt x="4529" y="0"/>
                </a:lnTo>
                <a:lnTo>
                  <a:pt x="5866" y="953"/>
                </a:lnTo>
                <a:lnTo>
                  <a:pt x="6758" y="2540"/>
                </a:lnTo>
                <a:lnTo>
                  <a:pt x="7749" y="6844"/>
                </a:lnTo>
                <a:lnTo>
                  <a:pt x="8190" y="11932"/>
                </a:lnTo>
                <a:lnTo>
                  <a:pt x="9259" y="13670"/>
                </a:lnTo>
                <a:lnTo>
                  <a:pt x="10925" y="14828"/>
                </a:lnTo>
                <a:lnTo>
                  <a:pt x="12988" y="15600"/>
                </a:lnTo>
                <a:lnTo>
                  <a:pt x="20442" y="21238"/>
                </a:lnTo>
                <a:lnTo>
                  <a:pt x="28684" y="28941"/>
                </a:lnTo>
                <a:lnTo>
                  <a:pt x="34321" y="36993"/>
                </a:lnTo>
                <a:lnTo>
                  <a:pt x="40002" y="45969"/>
                </a:lnTo>
                <a:lnTo>
                  <a:pt x="45701" y="53133"/>
                </a:lnTo>
                <a:lnTo>
                  <a:pt x="53950" y="62032"/>
                </a:lnTo>
                <a:lnTo>
                  <a:pt x="58816" y="67072"/>
                </a:lnTo>
                <a:lnTo>
                  <a:pt x="66763" y="77752"/>
                </a:lnTo>
                <a:lnTo>
                  <a:pt x="73470" y="88849"/>
                </a:lnTo>
                <a:lnTo>
                  <a:pt x="79626" y="100131"/>
                </a:lnTo>
                <a:lnTo>
                  <a:pt x="88077" y="111495"/>
                </a:lnTo>
                <a:lnTo>
                  <a:pt x="92998" y="117193"/>
                </a:lnTo>
                <a:lnTo>
                  <a:pt x="101005" y="128603"/>
                </a:lnTo>
                <a:lnTo>
                  <a:pt x="108692" y="140977"/>
                </a:lnTo>
                <a:lnTo>
                  <a:pt x="118458" y="156002"/>
                </a:lnTo>
                <a:lnTo>
                  <a:pt x="123729" y="163056"/>
                </a:lnTo>
                <a:lnTo>
                  <a:pt x="129148" y="169664"/>
                </a:lnTo>
                <a:lnTo>
                  <a:pt x="134666" y="175974"/>
                </a:lnTo>
                <a:lnTo>
                  <a:pt x="139297" y="183039"/>
                </a:lnTo>
                <a:lnTo>
                  <a:pt x="143337" y="190606"/>
                </a:lnTo>
                <a:lnTo>
                  <a:pt x="146983" y="198508"/>
                </a:lnTo>
                <a:lnTo>
                  <a:pt x="151318" y="205681"/>
                </a:lnTo>
                <a:lnTo>
                  <a:pt x="156113" y="212368"/>
                </a:lnTo>
                <a:lnTo>
                  <a:pt x="161215" y="218731"/>
                </a:lnTo>
                <a:lnTo>
                  <a:pt x="166522" y="225831"/>
                </a:lnTo>
                <a:lnTo>
                  <a:pt x="177497" y="241339"/>
                </a:lnTo>
                <a:lnTo>
                  <a:pt x="182139" y="249476"/>
                </a:lnTo>
                <a:lnTo>
                  <a:pt x="186186" y="257757"/>
                </a:lnTo>
                <a:lnTo>
                  <a:pt x="193222" y="273626"/>
                </a:lnTo>
                <a:lnTo>
                  <a:pt x="199524" y="287029"/>
                </a:lnTo>
                <a:lnTo>
                  <a:pt x="208040" y="299336"/>
                </a:lnTo>
                <a:lnTo>
                  <a:pt x="212979" y="305285"/>
                </a:lnTo>
                <a:lnTo>
                  <a:pt x="221005" y="316975"/>
                </a:lnTo>
                <a:lnTo>
                  <a:pt x="227747" y="328520"/>
                </a:lnTo>
                <a:lnTo>
                  <a:pt x="233919" y="340001"/>
                </a:lnTo>
                <a:lnTo>
                  <a:pt x="242748" y="357176"/>
                </a:lnTo>
                <a:lnTo>
                  <a:pt x="248523" y="366072"/>
                </a:lnTo>
                <a:lnTo>
                  <a:pt x="257130" y="376436"/>
                </a:lnTo>
                <a:lnTo>
                  <a:pt x="265712" y="385539"/>
                </a:lnTo>
                <a:lnTo>
                  <a:pt x="282862" y="4029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31"/>
          <p:cNvSpPr/>
          <p:nvPr/>
        </p:nvSpPr>
        <p:spPr>
          <a:xfrm>
            <a:off x="3226117" y="2794635"/>
            <a:ext cx="300038" cy="308611"/>
          </a:xfrm>
          <a:custGeom>
            <a:avLst/>
            <a:gdLst/>
            <a:ahLst/>
            <a:cxnLst/>
            <a:rect l="0" t="0" r="0" b="0"/>
            <a:pathLst>
              <a:path w="300038" h="308611">
                <a:moveTo>
                  <a:pt x="300037" y="0"/>
                </a:moveTo>
                <a:lnTo>
                  <a:pt x="300037" y="4551"/>
                </a:lnTo>
                <a:lnTo>
                  <a:pt x="299085" y="5891"/>
                </a:lnTo>
                <a:lnTo>
                  <a:pt x="297498" y="6785"/>
                </a:lnTo>
                <a:lnTo>
                  <a:pt x="295487" y="7380"/>
                </a:lnTo>
                <a:lnTo>
                  <a:pt x="293194" y="9683"/>
                </a:lnTo>
                <a:lnTo>
                  <a:pt x="288106" y="17321"/>
                </a:lnTo>
                <a:lnTo>
                  <a:pt x="285415" y="22024"/>
                </a:lnTo>
                <a:lnTo>
                  <a:pt x="279887" y="32331"/>
                </a:lnTo>
                <a:lnTo>
                  <a:pt x="276126" y="37746"/>
                </a:lnTo>
                <a:lnTo>
                  <a:pt x="271714" y="43262"/>
                </a:lnTo>
                <a:lnTo>
                  <a:pt x="266868" y="48843"/>
                </a:lnTo>
                <a:lnTo>
                  <a:pt x="261732" y="54469"/>
                </a:lnTo>
                <a:lnTo>
                  <a:pt x="250945" y="65801"/>
                </a:lnTo>
                <a:lnTo>
                  <a:pt x="234162" y="82891"/>
                </a:lnTo>
                <a:lnTo>
                  <a:pt x="227546" y="88598"/>
                </a:lnTo>
                <a:lnTo>
                  <a:pt x="220277" y="94308"/>
                </a:lnTo>
                <a:lnTo>
                  <a:pt x="212574" y="100019"/>
                </a:lnTo>
                <a:lnTo>
                  <a:pt x="205534" y="105732"/>
                </a:lnTo>
                <a:lnTo>
                  <a:pt x="198935" y="111445"/>
                </a:lnTo>
                <a:lnTo>
                  <a:pt x="192630" y="117159"/>
                </a:lnTo>
                <a:lnTo>
                  <a:pt x="180546" y="128588"/>
                </a:lnTo>
                <a:lnTo>
                  <a:pt x="174657" y="134303"/>
                </a:lnTo>
                <a:lnTo>
                  <a:pt x="168825" y="140970"/>
                </a:lnTo>
                <a:lnTo>
                  <a:pt x="163033" y="148272"/>
                </a:lnTo>
                <a:lnTo>
                  <a:pt x="157266" y="155998"/>
                </a:lnTo>
                <a:lnTo>
                  <a:pt x="150564" y="163054"/>
                </a:lnTo>
                <a:lnTo>
                  <a:pt x="143238" y="169662"/>
                </a:lnTo>
                <a:lnTo>
                  <a:pt x="135497" y="175973"/>
                </a:lnTo>
                <a:lnTo>
                  <a:pt x="128432" y="182085"/>
                </a:lnTo>
                <a:lnTo>
                  <a:pt x="121816" y="188065"/>
                </a:lnTo>
                <a:lnTo>
                  <a:pt x="109385" y="199789"/>
                </a:lnTo>
                <a:lnTo>
                  <a:pt x="80116" y="228569"/>
                </a:lnTo>
                <a:lnTo>
                  <a:pt x="75318" y="234294"/>
                </a:lnTo>
                <a:lnTo>
                  <a:pt x="71167" y="240016"/>
                </a:lnTo>
                <a:lnTo>
                  <a:pt x="67447" y="245735"/>
                </a:lnTo>
                <a:lnTo>
                  <a:pt x="63062" y="251453"/>
                </a:lnTo>
                <a:lnTo>
                  <a:pt x="58234" y="257171"/>
                </a:lnTo>
                <a:lnTo>
                  <a:pt x="48742" y="267650"/>
                </a:lnTo>
                <a:lnTo>
                  <a:pt x="41348" y="275483"/>
                </a:lnTo>
                <a:lnTo>
                  <a:pt x="25894" y="291241"/>
                </a:lnTo>
                <a:lnTo>
                  <a:pt x="9916" y="307265"/>
                </a:lnTo>
                <a:lnTo>
                  <a:pt x="8516" y="307714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32"/>
          <p:cNvSpPr/>
          <p:nvPr/>
        </p:nvSpPr>
        <p:spPr>
          <a:xfrm>
            <a:off x="3697640" y="2528887"/>
            <a:ext cx="184927" cy="668656"/>
          </a:xfrm>
          <a:custGeom>
            <a:avLst/>
            <a:gdLst/>
            <a:ahLst/>
            <a:cxnLst/>
            <a:rect l="0" t="0" r="0" b="0"/>
            <a:pathLst>
              <a:path w="184927" h="668656">
                <a:moveTo>
                  <a:pt x="179987" y="0"/>
                </a:moveTo>
                <a:lnTo>
                  <a:pt x="184538" y="0"/>
                </a:lnTo>
                <a:lnTo>
                  <a:pt x="184926" y="953"/>
                </a:lnTo>
                <a:lnTo>
                  <a:pt x="184232" y="2540"/>
                </a:lnTo>
                <a:lnTo>
                  <a:pt x="182817" y="4551"/>
                </a:lnTo>
                <a:lnTo>
                  <a:pt x="181245" y="9325"/>
                </a:lnTo>
                <a:lnTo>
                  <a:pt x="180825" y="11932"/>
                </a:lnTo>
                <a:lnTo>
                  <a:pt x="175684" y="24702"/>
                </a:lnTo>
                <a:lnTo>
                  <a:pt x="172356" y="29803"/>
                </a:lnTo>
                <a:lnTo>
                  <a:pt x="168232" y="35109"/>
                </a:lnTo>
                <a:lnTo>
                  <a:pt x="163578" y="40551"/>
                </a:lnTo>
                <a:lnTo>
                  <a:pt x="159523" y="46084"/>
                </a:lnTo>
                <a:lnTo>
                  <a:pt x="155867" y="51677"/>
                </a:lnTo>
                <a:lnTo>
                  <a:pt x="152477" y="57312"/>
                </a:lnTo>
                <a:lnTo>
                  <a:pt x="148312" y="62973"/>
                </a:lnTo>
                <a:lnTo>
                  <a:pt x="143630" y="68652"/>
                </a:lnTo>
                <a:lnTo>
                  <a:pt x="138604" y="74343"/>
                </a:lnTo>
                <a:lnTo>
                  <a:pt x="133349" y="80995"/>
                </a:lnTo>
                <a:lnTo>
                  <a:pt x="127940" y="88286"/>
                </a:lnTo>
                <a:lnTo>
                  <a:pt x="122429" y="96005"/>
                </a:lnTo>
                <a:lnTo>
                  <a:pt x="117802" y="104008"/>
                </a:lnTo>
                <a:lnTo>
                  <a:pt x="113766" y="112201"/>
                </a:lnTo>
                <a:lnTo>
                  <a:pt x="110122" y="120521"/>
                </a:lnTo>
                <a:lnTo>
                  <a:pt x="105787" y="128925"/>
                </a:lnTo>
                <a:lnTo>
                  <a:pt x="100993" y="137385"/>
                </a:lnTo>
                <a:lnTo>
                  <a:pt x="95892" y="145882"/>
                </a:lnTo>
                <a:lnTo>
                  <a:pt x="90586" y="155358"/>
                </a:lnTo>
                <a:lnTo>
                  <a:pt x="79611" y="176045"/>
                </a:lnTo>
                <a:lnTo>
                  <a:pt x="74970" y="185944"/>
                </a:lnTo>
                <a:lnTo>
                  <a:pt x="70923" y="195400"/>
                </a:lnTo>
                <a:lnTo>
                  <a:pt x="67272" y="204562"/>
                </a:lnTo>
                <a:lnTo>
                  <a:pt x="62934" y="214480"/>
                </a:lnTo>
                <a:lnTo>
                  <a:pt x="53034" y="235659"/>
                </a:lnTo>
                <a:lnTo>
                  <a:pt x="47726" y="245689"/>
                </a:lnTo>
                <a:lnTo>
                  <a:pt x="42283" y="255233"/>
                </a:lnTo>
                <a:lnTo>
                  <a:pt x="36750" y="264453"/>
                </a:lnTo>
                <a:lnTo>
                  <a:pt x="32108" y="274409"/>
                </a:lnTo>
                <a:lnTo>
                  <a:pt x="28061" y="284857"/>
                </a:lnTo>
                <a:lnTo>
                  <a:pt x="14722" y="324450"/>
                </a:lnTo>
                <a:lnTo>
                  <a:pt x="11286" y="342320"/>
                </a:lnTo>
                <a:lnTo>
                  <a:pt x="8807" y="359787"/>
                </a:lnTo>
                <a:lnTo>
                  <a:pt x="4529" y="377075"/>
                </a:lnTo>
                <a:lnTo>
                  <a:pt x="1993" y="396824"/>
                </a:lnTo>
                <a:lnTo>
                  <a:pt x="866" y="417349"/>
                </a:lnTo>
                <a:lnTo>
                  <a:pt x="365" y="435996"/>
                </a:lnTo>
                <a:lnTo>
                  <a:pt x="0" y="488527"/>
                </a:lnTo>
                <a:lnTo>
                  <a:pt x="2520" y="505731"/>
                </a:lnTo>
                <a:lnTo>
                  <a:pt x="6816" y="521949"/>
                </a:lnTo>
                <a:lnTo>
                  <a:pt x="11899" y="535508"/>
                </a:lnTo>
                <a:lnTo>
                  <a:pt x="17334" y="547883"/>
                </a:lnTo>
                <a:lnTo>
                  <a:pt x="22924" y="559734"/>
                </a:lnTo>
                <a:lnTo>
                  <a:pt x="28584" y="571351"/>
                </a:lnTo>
                <a:lnTo>
                  <a:pt x="32379" y="577116"/>
                </a:lnTo>
                <a:lnTo>
                  <a:pt x="36814" y="582864"/>
                </a:lnTo>
                <a:lnTo>
                  <a:pt x="41676" y="588601"/>
                </a:lnTo>
                <a:lnTo>
                  <a:pt x="45869" y="593378"/>
                </a:lnTo>
                <a:lnTo>
                  <a:pt x="53070" y="601226"/>
                </a:lnTo>
                <a:lnTo>
                  <a:pt x="67029" y="615550"/>
                </a:lnTo>
                <a:lnTo>
                  <a:pt x="72296" y="619917"/>
                </a:lnTo>
                <a:lnTo>
                  <a:pt x="77714" y="623781"/>
                </a:lnTo>
                <a:lnTo>
                  <a:pt x="83229" y="627309"/>
                </a:lnTo>
                <a:lnTo>
                  <a:pt x="87859" y="630613"/>
                </a:lnTo>
                <a:lnTo>
                  <a:pt x="91899" y="633769"/>
                </a:lnTo>
                <a:lnTo>
                  <a:pt x="95544" y="636825"/>
                </a:lnTo>
                <a:lnTo>
                  <a:pt x="99879" y="639815"/>
                </a:lnTo>
                <a:lnTo>
                  <a:pt x="104674" y="642761"/>
                </a:lnTo>
                <a:lnTo>
                  <a:pt x="109776" y="645677"/>
                </a:lnTo>
                <a:lnTo>
                  <a:pt x="114130" y="648574"/>
                </a:lnTo>
                <a:lnTo>
                  <a:pt x="117985" y="651458"/>
                </a:lnTo>
                <a:lnTo>
                  <a:pt x="121507" y="654333"/>
                </a:lnTo>
                <a:lnTo>
                  <a:pt x="125761" y="656249"/>
                </a:lnTo>
                <a:lnTo>
                  <a:pt x="130501" y="657527"/>
                </a:lnTo>
                <a:lnTo>
                  <a:pt x="135566" y="658379"/>
                </a:lnTo>
                <a:lnTo>
                  <a:pt x="140848" y="658947"/>
                </a:lnTo>
                <a:lnTo>
                  <a:pt x="146274" y="659325"/>
                </a:lnTo>
                <a:lnTo>
                  <a:pt x="151797" y="659578"/>
                </a:lnTo>
                <a:lnTo>
                  <a:pt x="156431" y="660699"/>
                </a:lnTo>
                <a:lnTo>
                  <a:pt x="160473" y="662398"/>
                </a:lnTo>
                <a:lnTo>
                  <a:pt x="164120" y="664484"/>
                </a:lnTo>
                <a:lnTo>
                  <a:pt x="167505" y="665874"/>
                </a:lnTo>
                <a:lnTo>
                  <a:pt x="170713" y="666801"/>
                </a:lnTo>
                <a:lnTo>
                  <a:pt x="179987" y="6686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33"/>
          <p:cNvSpPr/>
          <p:nvPr/>
        </p:nvSpPr>
        <p:spPr>
          <a:xfrm>
            <a:off x="3963352" y="2828925"/>
            <a:ext cx="308611" cy="317183"/>
          </a:xfrm>
          <a:custGeom>
            <a:avLst/>
            <a:gdLst/>
            <a:ahLst/>
            <a:cxnLst/>
            <a:rect l="0" t="0" r="0" b="0"/>
            <a:pathLst>
              <a:path w="308611" h="317183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1"/>
                </a:lnTo>
                <a:lnTo>
                  <a:pt x="8219" y="20151"/>
                </a:lnTo>
                <a:lnTo>
                  <a:pt x="9290" y="22959"/>
                </a:lnTo>
                <a:lnTo>
                  <a:pt x="13019" y="28619"/>
                </a:lnTo>
                <a:lnTo>
                  <a:pt x="20473" y="37160"/>
                </a:lnTo>
                <a:lnTo>
                  <a:pt x="25927" y="45408"/>
                </a:lnTo>
                <a:lnTo>
                  <a:pt x="28715" y="50274"/>
                </a:lnTo>
                <a:lnTo>
                  <a:pt x="32478" y="55424"/>
                </a:lnTo>
                <a:lnTo>
                  <a:pt x="36892" y="60761"/>
                </a:lnTo>
                <a:lnTo>
                  <a:pt x="41739" y="66225"/>
                </a:lnTo>
                <a:lnTo>
                  <a:pt x="45924" y="71772"/>
                </a:lnTo>
                <a:lnTo>
                  <a:pt x="49666" y="77376"/>
                </a:lnTo>
                <a:lnTo>
                  <a:pt x="53114" y="83016"/>
                </a:lnTo>
                <a:lnTo>
                  <a:pt x="57316" y="88681"/>
                </a:lnTo>
                <a:lnTo>
                  <a:pt x="62024" y="94363"/>
                </a:lnTo>
                <a:lnTo>
                  <a:pt x="67067" y="100056"/>
                </a:lnTo>
                <a:lnTo>
                  <a:pt x="77750" y="111462"/>
                </a:lnTo>
                <a:lnTo>
                  <a:pt x="83266" y="117170"/>
                </a:lnTo>
                <a:lnTo>
                  <a:pt x="87896" y="122881"/>
                </a:lnTo>
                <a:lnTo>
                  <a:pt x="91934" y="128593"/>
                </a:lnTo>
                <a:lnTo>
                  <a:pt x="95579" y="134306"/>
                </a:lnTo>
                <a:lnTo>
                  <a:pt x="99915" y="140020"/>
                </a:lnTo>
                <a:lnTo>
                  <a:pt x="104710" y="145734"/>
                </a:lnTo>
                <a:lnTo>
                  <a:pt x="109812" y="151448"/>
                </a:lnTo>
                <a:lnTo>
                  <a:pt x="116070" y="157163"/>
                </a:lnTo>
                <a:lnTo>
                  <a:pt x="123100" y="162878"/>
                </a:lnTo>
                <a:lnTo>
                  <a:pt x="130644" y="168593"/>
                </a:lnTo>
                <a:lnTo>
                  <a:pt x="137579" y="174307"/>
                </a:lnTo>
                <a:lnTo>
                  <a:pt x="144107" y="180022"/>
                </a:lnTo>
                <a:lnTo>
                  <a:pt x="150363" y="185737"/>
                </a:lnTo>
                <a:lnTo>
                  <a:pt x="162396" y="197167"/>
                </a:lnTo>
                <a:lnTo>
                  <a:pt x="168271" y="202882"/>
                </a:lnTo>
                <a:lnTo>
                  <a:pt x="174093" y="207645"/>
                </a:lnTo>
                <a:lnTo>
                  <a:pt x="179879" y="211772"/>
                </a:lnTo>
                <a:lnTo>
                  <a:pt x="185642" y="215476"/>
                </a:lnTo>
                <a:lnTo>
                  <a:pt x="191389" y="219851"/>
                </a:lnTo>
                <a:lnTo>
                  <a:pt x="197125" y="224672"/>
                </a:lnTo>
                <a:lnTo>
                  <a:pt x="202854" y="229791"/>
                </a:lnTo>
                <a:lnTo>
                  <a:pt x="208579" y="234156"/>
                </a:lnTo>
                <a:lnTo>
                  <a:pt x="214300" y="238019"/>
                </a:lnTo>
                <a:lnTo>
                  <a:pt x="220019" y="241547"/>
                </a:lnTo>
                <a:lnTo>
                  <a:pt x="225737" y="245804"/>
                </a:lnTo>
                <a:lnTo>
                  <a:pt x="231454" y="250546"/>
                </a:lnTo>
                <a:lnTo>
                  <a:pt x="241933" y="259944"/>
                </a:lnTo>
                <a:lnTo>
                  <a:pt x="249766" y="267295"/>
                </a:lnTo>
                <a:lnTo>
                  <a:pt x="259530" y="276789"/>
                </a:lnTo>
                <a:lnTo>
                  <a:pt x="284515" y="301669"/>
                </a:lnTo>
                <a:lnTo>
                  <a:pt x="287784" y="303982"/>
                </a:lnTo>
                <a:lnTo>
                  <a:pt x="296936" y="308191"/>
                </a:lnTo>
                <a:lnTo>
                  <a:pt x="306021" y="315124"/>
                </a:lnTo>
                <a:lnTo>
                  <a:pt x="308610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34"/>
          <p:cNvSpPr/>
          <p:nvPr/>
        </p:nvSpPr>
        <p:spPr>
          <a:xfrm>
            <a:off x="3989070" y="2828956"/>
            <a:ext cx="274321" cy="282862"/>
          </a:xfrm>
          <a:custGeom>
            <a:avLst/>
            <a:gdLst/>
            <a:ahLst/>
            <a:cxnLst/>
            <a:rect l="0" t="0" r="0" b="0"/>
            <a:pathLst>
              <a:path w="274321" h="282862">
                <a:moveTo>
                  <a:pt x="274320" y="8541"/>
                </a:moveTo>
                <a:lnTo>
                  <a:pt x="274320" y="3990"/>
                </a:lnTo>
                <a:lnTo>
                  <a:pt x="273367" y="2650"/>
                </a:lnTo>
                <a:lnTo>
                  <a:pt x="271780" y="1756"/>
                </a:lnTo>
                <a:lnTo>
                  <a:pt x="266100" y="73"/>
                </a:lnTo>
                <a:lnTo>
                  <a:pt x="261301" y="0"/>
                </a:lnTo>
                <a:lnTo>
                  <a:pt x="258973" y="942"/>
                </a:lnTo>
                <a:lnTo>
                  <a:pt x="253846" y="4529"/>
                </a:lnTo>
                <a:lnTo>
                  <a:pt x="248393" y="11838"/>
                </a:lnTo>
                <a:lnTo>
                  <a:pt x="245605" y="16454"/>
                </a:lnTo>
                <a:lnTo>
                  <a:pt x="237427" y="24123"/>
                </a:lnTo>
                <a:lnTo>
                  <a:pt x="232580" y="27501"/>
                </a:lnTo>
                <a:lnTo>
                  <a:pt x="227443" y="32611"/>
                </a:lnTo>
                <a:lnTo>
                  <a:pt x="222114" y="38875"/>
                </a:lnTo>
                <a:lnTo>
                  <a:pt x="216655" y="45909"/>
                </a:lnTo>
                <a:lnTo>
                  <a:pt x="210159" y="52503"/>
                </a:lnTo>
                <a:lnTo>
                  <a:pt x="202971" y="58804"/>
                </a:lnTo>
                <a:lnTo>
                  <a:pt x="195321" y="64910"/>
                </a:lnTo>
                <a:lnTo>
                  <a:pt x="188317" y="71838"/>
                </a:lnTo>
                <a:lnTo>
                  <a:pt x="181742" y="79314"/>
                </a:lnTo>
                <a:lnTo>
                  <a:pt x="175454" y="87155"/>
                </a:lnTo>
                <a:lnTo>
                  <a:pt x="168404" y="95241"/>
                </a:lnTo>
                <a:lnTo>
                  <a:pt x="160847" y="103488"/>
                </a:lnTo>
                <a:lnTo>
                  <a:pt x="152951" y="111844"/>
                </a:lnTo>
                <a:lnTo>
                  <a:pt x="145782" y="120272"/>
                </a:lnTo>
                <a:lnTo>
                  <a:pt x="139098" y="128749"/>
                </a:lnTo>
                <a:lnTo>
                  <a:pt x="132737" y="137257"/>
                </a:lnTo>
                <a:lnTo>
                  <a:pt x="125638" y="144834"/>
                </a:lnTo>
                <a:lnTo>
                  <a:pt x="118049" y="151791"/>
                </a:lnTo>
                <a:lnTo>
                  <a:pt x="110132" y="158333"/>
                </a:lnTo>
                <a:lnTo>
                  <a:pt x="102948" y="165553"/>
                </a:lnTo>
                <a:lnTo>
                  <a:pt x="96255" y="173223"/>
                </a:lnTo>
                <a:lnTo>
                  <a:pt x="89887" y="181194"/>
                </a:lnTo>
                <a:lnTo>
                  <a:pt x="83737" y="188413"/>
                </a:lnTo>
                <a:lnTo>
                  <a:pt x="77732" y="195131"/>
                </a:lnTo>
                <a:lnTo>
                  <a:pt x="71823" y="201514"/>
                </a:lnTo>
                <a:lnTo>
                  <a:pt x="65980" y="208627"/>
                </a:lnTo>
                <a:lnTo>
                  <a:pt x="60179" y="216227"/>
                </a:lnTo>
                <a:lnTo>
                  <a:pt x="54407" y="224151"/>
                </a:lnTo>
                <a:lnTo>
                  <a:pt x="49606" y="230386"/>
                </a:lnTo>
                <a:lnTo>
                  <a:pt x="45453" y="235495"/>
                </a:lnTo>
                <a:lnTo>
                  <a:pt x="41732" y="239854"/>
                </a:lnTo>
                <a:lnTo>
                  <a:pt x="38298" y="244665"/>
                </a:lnTo>
                <a:lnTo>
                  <a:pt x="35057" y="249777"/>
                </a:lnTo>
                <a:lnTo>
                  <a:pt x="31944" y="255090"/>
                </a:lnTo>
                <a:lnTo>
                  <a:pt x="25945" y="263533"/>
                </a:lnTo>
                <a:lnTo>
                  <a:pt x="23011" y="267118"/>
                </a:lnTo>
                <a:lnTo>
                  <a:pt x="20103" y="269508"/>
                </a:lnTo>
                <a:lnTo>
                  <a:pt x="17212" y="271102"/>
                </a:lnTo>
                <a:lnTo>
                  <a:pt x="14332" y="272164"/>
                </a:lnTo>
                <a:lnTo>
                  <a:pt x="12412" y="273825"/>
                </a:lnTo>
                <a:lnTo>
                  <a:pt x="11132" y="275884"/>
                </a:lnTo>
                <a:lnTo>
                  <a:pt x="10279" y="278210"/>
                </a:lnTo>
                <a:lnTo>
                  <a:pt x="8757" y="279760"/>
                </a:lnTo>
                <a:lnTo>
                  <a:pt x="6790" y="280794"/>
                </a:lnTo>
                <a:lnTo>
                  <a:pt x="0" y="2828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35"/>
          <p:cNvSpPr/>
          <p:nvPr/>
        </p:nvSpPr>
        <p:spPr>
          <a:xfrm>
            <a:off x="4366259" y="2966085"/>
            <a:ext cx="342901" cy="8573"/>
          </a:xfrm>
          <a:custGeom>
            <a:avLst/>
            <a:gdLst/>
            <a:ahLst/>
            <a:cxnLst/>
            <a:rect l="0" t="0" r="0" b="0"/>
            <a:pathLst>
              <a:path w="342901" h="8573">
                <a:moveTo>
                  <a:pt x="0" y="8572"/>
                </a:moveTo>
                <a:lnTo>
                  <a:pt x="81747" y="8572"/>
                </a:lnTo>
                <a:lnTo>
                  <a:pt x="87835" y="7620"/>
                </a:lnTo>
                <a:lnTo>
                  <a:pt x="93799" y="6032"/>
                </a:lnTo>
                <a:lnTo>
                  <a:pt x="99680" y="4021"/>
                </a:lnTo>
                <a:lnTo>
                  <a:pt x="106459" y="2681"/>
                </a:lnTo>
                <a:lnTo>
                  <a:pt x="113835" y="1787"/>
                </a:lnTo>
                <a:lnTo>
                  <a:pt x="121610" y="1191"/>
                </a:lnTo>
                <a:lnTo>
                  <a:pt x="129651" y="794"/>
                </a:lnTo>
                <a:lnTo>
                  <a:pt x="146205" y="352"/>
                </a:lnTo>
                <a:lnTo>
                  <a:pt x="189829" y="31"/>
                </a:lnTo>
                <a:lnTo>
                  <a:pt x="235588" y="2"/>
                </a:lnTo>
                <a:lnTo>
                  <a:pt x="242784" y="954"/>
                </a:lnTo>
                <a:lnTo>
                  <a:pt x="250439" y="2541"/>
                </a:lnTo>
                <a:lnTo>
                  <a:pt x="258399" y="4551"/>
                </a:lnTo>
                <a:lnTo>
                  <a:pt x="265611" y="4939"/>
                </a:lnTo>
                <a:lnTo>
                  <a:pt x="272324" y="4245"/>
                </a:lnTo>
                <a:lnTo>
                  <a:pt x="278705" y="2830"/>
                </a:lnTo>
                <a:lnTo>
                  <a:pt x="284864" y="1887"/>
                </a:lnTo>
                <a:lnTo>
                  <a:pt x="290874" y="1258"/>
                </a:lnTo>
                <a:lnTo>
                  <a:pt x="296786" y="838"/>
                </a:lnTo>
                <a:lnTo>
                  <a:pt x="302633" y="559"/>
                </a:lnTo>
                <a:lnTo>
                  <a:pt x="314208" y="248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36"/>
          <p:cNvSpPr/>
          <p:nvPr/>
        </p:nvSpPr>
        <p:spPr>
          <a:xfrm>
            <a:off x="4820603" y="2743552"/>
            <a:ext cx="290950" cy="368231"/>
          </a:xfrm>
          <a:custGeom>
            <a:avLst/>
            <a:gdLst/>
            <a:ahLst/>
            <a:cxnLst/>
            <a:rect l="0" t="0" r="0" b="0"/>
            <a:pathLst>
              <a:path w="290950" h="368231">
                <a:moveTo>
                  <a:pt x="188594" y="16793"/>
                </a:moveTo>
                <a:lnTo>
                  <a:pt x="188594" y="12242"/>
                </a:lnTo>
                <a:lnTo>
                  <a:pt x="187642" y="10901"/>
                </a:lnTo>
                <a:lnTo>
                  <a:pt x="186054" y="10007"/>
                </a:lnTo>
                <a:lnTo>
                  <a:pt x="181213" y="8573"/>
                </a:lnTo>
                <a:lnTo>
                  <a:pt x="172460" y="8290"/>
                </a:lnTo>
                <a:lnTo>
                  <a:pt x="23497" y="8220"/>
                </a:lnTo>
                <a:lnTo>
                  <a:pt x="20426" y="7268"/>
                </a:lnTo>
                <a:lnTo>
                  <a:pt x="12507" y="2329"/>
                </a:lnTo>
                <a:lnTo>
                  <a:pt x="10321" y="839"/>
                </a:lnTo>
                <a:lnTo>
                  <a:pt x="6809" y="177"/>
                </a:lnTo>
                <a:lnTo>
                  <a:pt x="4539" y="0"/>
                </a:lnTo>
                <a:lnTo>
                  <a:pt x="3026" y="836"/>
                </a:lnTo>
                <a:lnTo>
                  <a:pt x="2016" y="2344"/>
                </a:lnTo>
                <a:lnTo>
                  <a:pt x="398" y="7059"/>
                </a:lnTo>
                <a:lnTo>
                  <a:pt x="52" y="17392"/>
                </a:lnTo>
                <a:lnTo>
                  <a:pt x="0" y="58148"/>
                </a:lnTo>
                <a:lnTo>
                  <a:pt x="2539" y="68828"/>
                </a:lnTo>
                <a:lnTo>
                  <a:pt x="5891" y="79924"/>
                </a:lnTo>
                <a:lnTo>
                  <a:pt x="7380" y="91206"/>
                </a:lnTo>
                <a:lnTo>
                  <a:pt x="8042" y="102570"/>
                </a:lnTo>
                <a:lnTo>
                  <a:pt x="8336" y="113971"/>
                </a:lnTo>
                <a:lnTo>
                  <a:pt x="8569" y="164881"/>
                </a:lnTo>
                <a:lnTo>
                  <a:pt x="9522" y="167906"/>
                </a:lnTo>
                <a:lnTo>
                  <a:pt x="15952" y="177933"/>
                </a:lnTo>
                <a:lnTo>
                  <a:pt x="17302" y="178512"/>
                </a:lnTo>
                <a:lnTo>
                  <a:pt x="21342" y="179156"/>
                </a:lnTo>
                <a:lnTo>
                  <a:pt x="23752" y="180279"/>
                </a:lnTo>
                <a:lnTo>
                  <a:pt x="28971" y="184069"/>
                </a:lnTo>
                <a:lnTo>
                  <a:pt x="31696" y="184507"/>
                </a:lnTo>
                <a:lnTo>
                  <a:pt x="34466" y="183847"/>
                </a:lnTo>
                <a:lnTo>
                  <a:pt x="40083" y="181527"/>
                </a:lnTo>
                <a:lnTo>
                  <a:pt x="45754" y="180495"/>
                </a:lnTo>
                <a:lnTo>
                  <a:pt x="53989" y="180037"/>
                </a:lnTo>
                <a:lnTo>
                  <a:pt x="58853" y="179915"/>
                </a:lnTo>
                <a:lnTo>
                  <a:pt x="64000" y="178881"/>
                </a:lnTo>
                <a:lnTo>
                  <a:pt x="69336" y="177239"/>
                </a:lnTo>
                <a:lnTo>
                  <a:pt x="74798" y="175192"/>
                </a:lnTo>
                <a:lnTo>
                  <a:pt x="83408" y="170377"/>
                </a:lnTo>
                <a:lnTo>
                  <a:pt x="87038" y="167760"/>
                </a:lnTo>
                <a:lnTo>
                  <a:pt x="92315" y="166015"/>
                </a:lnTo>
                <a:lnTo>
                  <a:pt x="98690" y="164852"/>
                </a:lnTo>
                <a:lnTo>
                  <a:pt x="105799" y="164076"/>
                </a:lnTo>
                <a:lnTo>
                  <a:pt x="112442" y="162607"/>
                </a:lnTo>
                <a:lnTo>
                  <a:pt x="118776" y="160674"/>
                </a:lnTo>
                <a:lnTo>
                  <a:pt x="124904" y="158434"/>
                </a:lnTo>
                <a:lnTo>
                  <a:pt x="131846" y="156940"/>
                </a:lnTo>
                <a:lnTo>
                  <a:pt x="139333" y="155944"/>
                </a:lnTo>
                <a:lnTo>
                  <a:pt x="147180" y="155280"/>
                </a:lnTo>
                <a:lnTo>
                  <a:pt x="154318" y="154838"/>
                </a:lnTo>
                <a:lnTo>
                  <a:pt x="167328" y="154346"/>
                </a:lnTo>
                <a:lnTo>
                  <a:pt x="185362" y="154069"/>
                </a:lnTo>
                <a:lnTo>
                  <a:pt x="202771" y="153987"/>
                </a:lnTo>
                <a:lnTo>
                  <a:pt x="208522" y="154928"/>
                </a:lnTo>
                <a:lnTo>
                  <a:pt x="214262" y="156508"/>
                </a:lnTo>
                <a:lnTo>
                  <a:pt x="219994" y="158514"/>
                </a:lnTo>
                <a:lnTo>
                  <a:pt x="225720" y="160803"/>
                </a:lnTo>
                <a:lnTo>
                  <a:pt x="231442" y="163282"/>
                </a:lnTo>
                <a:lnTo>
                  <a:pt x="242880" y="168577"/>
                </a:lnTo>
                <a:lnTo>
                  <a:pt x="254313" y="174105"/>
                </a:lnTo>
                <a:lnTo>
                  <a:pt x="263205" y="179737"/>
                </a:lnTo>
                <a:lnTo>
                  <a:pt x="266910" y="182572"/>
                </a:lnTo>
                <a:lnTo>
                  <a:pt x="273566" y="190802"/>
                </a:lnTo>
                <a:lnTo>
                  <a:pt x="279699" y="199858"/>
                </a:lnTo>
                <a:lnTo>
                  <a:pt x="285600" y="207058"/>
                </a:lnTo>
                <a:lnTo>
                  <a:pt x="287555" y="211263"/>
                </a:lnTo>
                <a:lnTo>
                  <a:pt x="289727" y="221017"/>
                </a:lnTo>
                <a:lnTo>
                  <a:pt x="290692" y="231701"/>
                </a:lnTo>
                <a:lnTo>
                  <a:pt x="290949" y="237218"/>
                </a:lnTo>
                <a:lnTo>
                  <a:pt x="288695" y="248427"/>
                </a:lnTo>
                <a:lnTo>
                  <a:pt x="284519" y="259759"/>
                </a:lnTo>
                <a:lnTo>
                  <a:pt x="279487" y="271145"/>
                </a:lnTo>
                <a:lnTo>
                  <a:pt x="271300" y="288265"/>
                </a:lnTo>
                <a:lnTo>
                  <a:pt x="263135" y="299690"/>
                </a:lnTo>
                <a:lnTo>
                  <a:pt x="254108" y="310165"/>
                </a:lnTo>
                <a:lnTo>
                  <a:pt x="246921" y="317995"/>
                </a:lnTo>
                <a:lnTo>
                  <a:pt x="240552" y="327190"/>
                </a:lnTo>
                <a:lnTo>
                  <a:pt x="237520" y="332309"/>
                </a:lnTo>
                <a:lnTo>
                  <a:pt x="229072" y="340537"/>
                </a:lnTo>
                <a:lnTo>
                  <a:pt x="224152" y="344065"/>
                </a:lnTo>
                <a:lnTo>
                  <a:pt x="216145" y="350524"/>
                </a:lnTo>
                <a:lnTo>
                  <a:pt x="212676" y="353581"/>
                </a:lnTo>
                <a:lnTo>
                  <a:pt x="209412" y="355618"/>
                </a:lnTo>
                <a:lnTo>
                  <a:pt x="203244" y="357882"/>
                </a:lnTo>
                <a:lnTo>
                  <a:pt x="197328" y="361428"/>
                </a:lnTo>
                <a:lnTo>
                  <a:pt x="194416" y="363707"/>
                </a:lnTo>
                <a:lnTo>
                  <a:pt x="188642" y="366239"/>
                </a:lnTo>
                <a:lnTo>
                  <a:pt x="180204" y="367998"/>
                </a:lnTo>
                <a:lnTo>
                  <a:pt x="172790" y="368230"/>
                </a:lnTo>
                <a:lnTo>
                  <a:pt x="169505" y="365709"/>
                </a:lnTo>
                <a:lnTo>
                  <a:pt x="162876" y="3596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37"/>
          <p:cNvSpPr/>
          <p:nvPr/>
        </p:nvSpPr>
        <p:spPr>
          <a:xfrm>
            <a:off x="5154929" y="2640330"/>
            <a:ext cx="255833" cy="531496"/>
          </a:xfrm>
          <a:custGeom>
            <a:avLst/>
            <a:gdLst/>
            <a:ahLst/>
            <a:cxnLst/>
            <a:rect l="0" t="0" r="0" b="0"/>
            <a:pathLst>
              <a:path w="255833" h="531496">
                <a:moveTo>
                  <a:pt x="0" y="0"/>
                </a:moveTo>
                <a:lnTo>
                  <a:pt x="40551" y="0"/>
                </a:lnTo>
                <a:lnTo>
                  <a:pt x="45132" y="952"/>
                </a:lnTo>
                <a:lnTo>
                  <a:pt x="52761" y="4551"/>
                </a:lnTo>
                <a:lnTo>
                  <a:pt x="58034" y="5891"/>
                </a:lnTo>
                <a:lnTo>
                  <a:pt x="64407" y="6785"/>
                </a:lnTo>
                <a:lnTo>
                  <a:pt x="71513" y="7380"/>
                </a:lnTo>
                <a:lnTo>
                  <a:pt x="78156" y="8730"/>
                </a:lnTo>
                <a:lnTo>
                  <a:pt x="84489" y="10582"/>
                </a:lnTo>
                <a:lnTo>
                  <a:pt x="90616" y="12770"/>
                </a:lnTo>
                <a:lnTo>
                  <a:pt x="96606" y="15181"/>
                </a:lnTo>
                <a:lnTo>
                  <a:pt x="102504" y="17740"/>
                </a:lnTo>
                <a:lnTo>
                  <a:pt x="108341" y="20399"/>
                </a:lnTo>
                <a:lnTo>
                  <a:pt x="115090" y="23125"/>
                </a:lnTo>
                <a:lnTo>
                  <a:pt x="130209" y="28692"/>
                </a:lnTo>
                <a:lnTo>
                  <a:pt x="137289" y="32463"/>
                </a:lnTo>
                <a:lnTo>
                  <a:pt x="143914" y="36882"/>
                </a:lnTo>
                <a:lnTo>
                  <a:pt x="150235" y="41733"/>
                </a:lnTo>
                <a:lnTo>
                  <a:pt x="156354" y="46872"/>
                </a:lnTo>
                <a:lnTo>
                  <a:pt x="162339" y="52203"/>
                </a:lnTo>
                <a:lnTo>
                  <a:pt x="173116" y="62254"/>
                </a:lnTo>
                <a:lnTo>
                  <a:pt x="185491" y="74219"/>
                </a:lnTo>
                <a:lnTo>
                  <a:pt x="195471" y="84104"/>
                </a:lnTo>
                <a:lnTo>
                  <a:pt x="200799" y="90359"/>
                </a:lnTo>
                <a:lnTo>
                  <a:pt x="206256" y="97387"/>
                </a:lnTo>
                <a:lnTo>
                  <a:pt x="211800" y="104929"/>
                </a:lnTo>
                <a:lnTo>
                  <a:pt x="216447" y="111863"/>
                </a:lnTo>
                <a:lnTo>
                  <a:pt x="224152" y="124647"/>
                </a:lnTo>
                <a:lnTo>
                  <a:pt x="230751" y="139218"/>
                </a:lnTo>
                <a:lnTo>
                  <a:pt x="236859" y="154267"/>
                </a:lnTo>
                <a:lnTo>
                  <a:pt x="242748" y="167305"/>
                </a:lnTo>
                <a:lnTo>
                  <a:pt x="246001" y="181990"/>
                </a:lnTo>
                <a:lnTo>
                  <a:pt x="248399" y="198042"/>
                </a:lnTo>
                <a:lnTo>
                  <a:pt x="250372" y="206323"/>
                </a:lnTo>
                <a:lnTo>
                  <a:pt x="252640" y="214701"/>
                </a:lnTo>
                <a:lnTo>
                  <a:pt x="254152" y="224096"/>
                </a:lnTo>
                <a:lnTo>
                  <a:pt x="255160" y="234170"/>
                </a:lnTo>
                <a:lnTo>
                  <a:pt x="255832" y="244696"/>
                </a:lnTo>
                <a:lnTo>
                  <a:pt x="255327" y="254570"/>
                </a:lnTo>
                <a:lnTo>
                  <a:pt x="254038" y="264011"/>
                </a:lnTo>
                <a:lnTo>
                  <a:pt x="252227" y="273162"/>
                </a:lnTo>
                <a:lnTo>
                  <a:pt x="251019" y="282121"/>
                </a:lnTo>
                <a:lnTo>
                  <a:pt x="250213" y="290950"/>
                </a:lnTo>
                <a:lnTo>
                  <a:pt x="249677" y="299694"/>
                </a:lnTo>
                <a:lnTo>
                  <a:pt x="249080" y="317030"/>
                </a:lnTo>
                <a:lnTo>
                  <a:pt x="248921" y="325653"/>
                </a:lnTo>
                <a:lnTo>
                  <a:pt x="247863" y="335212"/>
                </a:lnTo>
                <a:lnTo>
                  <a:pt x="246204" y="345395"/>
                </a:lnTo>
                <a:lnTo>
                  <a:pt x="244147" y="355993"/>
                </a:lnTo>
                <a:lnTo>
                  <a:pt x="241822" y="365916"/>
                </a:lnTo>
                <a:lnTo>
                  <a:pt x="239320" y="375389"/>
                </a:lnTo>
                <a:lnTo>
                  <a:pt x="234000" y="393534"/>
                </a:lnTo>
                <a:lnTo>
                  <a:pt x="228460" y="411124"/>
                </a:lnTo>
                <a:lnTo>
                  <a:pt x="222823" y="425927"/>
                </a:lnTo>
                <a:lnTo>
                  <a:pt x="217143" y="438855"/>
                </a:lnTo>
                <a:lnTo>
                  <a:pt x="211443" y="450952"/>
                </a:lnTo>
                <a:lnTo>
                  <a:pt x="194309" y="485728"/>
                </a:lnTo>
                <a:lnTo>
                  <a:pt x="191135" y="494644"/>
                </a:lnTo>
                <a:lnTo>
                  <a:pt x="190289" y="498355"/>
                </a:lnTo>
                <a:lnTo>
                  <a:pt x="186808" y="505018"/>
                </a:lnTo>
                <a:lnTo>
                  <a:pt x="184546" y="508129"/>
                </a:lnTo>
                <a:lnTo>
                  <a:pt x="182034" y="514125"/>
                </a:lnTo>
                <a:lnTo>
                  <a:pt x="181363" y="517057"/>
                </a:lnTo>
                <a:lnTo>
                  <a:pt x="179964" y="519012"/>
                </a:lnTo>
                <a:lnTo>
                  <a:pt x="178079" y="520315"/>
                </a:lnTo>
                <a:lnTo>
                  <a:pt x="175870" y="521184"/>
                </a:lnTo>
                <a:lnTo>
                  <a:pt x="174397" y="522716"/>
                </a:lnTo>
                <a:lnTo>
                  <a:pt x="173415" y="524690"/>
                </a:lnTo>
                <a:lnTo>
                  <a:pt x="171450" y="5314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38"/>
          <p:cNvSpPr/>
          <p:nvPr/>
        </p:nvSpPr>
        <p:spPr>
          <a:xfrm>
            <a:off x="5600700" y="2828925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17145"/>
                </a:moveTo>
                <a:lnTo>
                  <a:pt x="0" y="12594"/>
                </a:lnTo>
                <a:lnTo>
                  <a:pt x="952" y="11253"/>
                </a:lnTo>
                <a:lnTo>
                  <a:pt x="2540" y="10359"/>
                </a:lnTo>
                <a:lnTo>
                  <a:pt x="4550" y="9764"/>
                </a:lnTo>
                <a:lnTo>
                  <a:pt x="6843" y="9367"/>
                </a:lnTo>
                <a:lnTo>
                  <a:pt x="11931" y="8925"/>
                </a:lnTo>
                <a:lnTo>
                  <a:pt x="19908" y="8729"/>
                </a:lnTo>
                <a:lnTo>
                  <a:pt x="117094" y="8572"/>
                </a:lnTo>
                <a:lnTo>
                  <a:pt x="123782" y="7620"/>
                </a:lnTo>
                <a:lnTo>
                  <a:pt x="131099" y="6032"/>
                </a:lnTo>
                <a:lnTo>
                  <a:pt x="138834" y="4021"/>
                </a:lnTo>
                <a:lnTo>
                  <a:pt x="145896" y="2681"/>
                </a:lnTo>
                <a:lnTo>
                  <a:pt x="152509" y="1787"/>
                </a:lnTo>
                <a:lnTo>
                  <a:pt x="158822" y="1191"/>
                </a:lnTo>
                <a:lnTo>
                  <a:pt x="165889" y="794"/>
                </a:lnTo>
                <a:lnTo>
                  <a:pt x="181361" y="353"/>
                </a:lnTo>
                <a:lnTo>
                  <a:pt x="219643" y="31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39"/>
          <p:cNvSpPr/>
          <p:nvPr/>
        </p:nvSpPr>
        <p:spPr>
          <a:xfrm>
            <a:off x="5634990" y="2940367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8572"/>
                </a:moveTo>
                <a:lnTo>
                  <a:pt x="7381" y="15953"/>
                </a:lnTo>
                <a:lnTo>
                  <a:pt x="9683" y="16351"/>
                </a:lnTo>
                <a:lnTo>
                  <a:pt x="17321" y="16792"/>
                </a:lnTo>
                <a:lnTo>
                  <a:pt x="27065" y="16988"/>
                </a:lnTo>
                <a:lnTo>
                  <a:pt x="155541" y="17145"/>
                </a:lnTo>
                <a:lnTo>
                  <a:pt x="163701" y="16193"/>
                </a:lnTo>
                <a:lnTo>
                  <a:pt x="171999" y="14605"/>
                </a:lnTo>
                <a:lnTo>
                  <a:pt x="180388" y="12594"/>
                </a:lnTo>
                <a:lnTo>
                  <a:pt x="188839" y="11253"/>
                </a:lnTo>
                <a:lnTo>
                  <a:pt x="197330" y="10360"/>
                </a:lnTo>
                <a:lnTo>
                  <a:pt x="205848" y="9764"/>
                </a:lnTo>
                <a:lnTo>
                  <a:pt x="213432" y="9367"/>
                </a:lnTo>
                <a:lnTo>
                  <a:pt x="226939" y="8926"/>
                </a:lnTo>
                <a:lnTo>
                  <a:pt x="249803" y="8677"/>
                </a:lnTo>
                <a:lnTo>
                  <a:pt x="256070" y="7690"/>
                </a:lnTo>
                <a:lnTo>
                  <a:pt x="261201" y="6079"/>
                </a:lnTo>
                <a:lnTo>
                  <a:pt x="265574" y="4053"/>
                </a:lnTo>
                <a:lnTo>
                  <a:pt x="269441" y="2702"/>
                </a:lnTo>
                <a:lnTo>
                  <a:pt x="272973" y="1801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40"/>
          <p:cNvSpPr/>
          <p:nvPr/>
        </p:nvSpPr>
        <p:spPr>
          <a:xfrm>
            <a:off x="6012298" y="2743209"/>
            <a:ext cx="358480" cy="306898"/>
          </a:xfrm>
          <a:custGeom>
            <a:avLst/>
            <a:gdLst/>
            <a:ahLst/>
            <a:cxnLst/>
            <a:rect l="0" t="0" r="0" b="0"/>
            <a:pathLst>
              <a:path w="358480" h="306898">
                <a:moveTo>
                  <a:pt x="111324" y="8563"/>
                </a:moveTo>
                <a:lnTo>
                  <a:pt x="111324" y="95"/>
                </a:lnTo>
                <a:lnTo>
                  <a:pt x="103943" y="0"/>
                </a:lnTo>
                <a:lnTo>
                  <a:pt x="96143" y="6836"/>
                </a:lnTo>
                <a:lnTo>
                  <a:pt x="87247" y="14613"/>
                </a:lnTo>
                <a:lnTo>
                  <a:pt x="78081" y="20142"/>
                </a:lnTo>
                <a:lnTo>
                  <a:pt x="70197" y="25774"/>
                </a:lnTo>
                <a:lnTo>
                  <a:pt x="66761" y="28610"/>
                </a:lnTo>
                <a:lnTo>
                  <a:pt x="60403" y="36840"/>
                </a:lnTo>
                <a:lnTo>
                  <a:pt x="54403" y="45896"/>
                </a:lnTo>
                <a:lnTo>
                  <a:pt x="48561" y="53095"/>
                </a:lnTo>
                <a:lnTo>
                  <a:pt x="40249" y="62010"/>
                </a:lnTo>
                <a:lnTo>
                  <a:pt x="35366" y="67054"/>
                </a:lnTo>
                <a:lnTo>
                  <a:pt x="31158" y="72322"/>
                </a:lnTo>
                <a:lnTo>
                  <a:pt x="27400" y="77739"/>
                </a:lnTo>
                <a:lnTo>
                  <a:pt x="23942" y="83256"/>
                </a:lnTo>
                <a:lnTo>
                  <a:pt x="20684" y="88838"/>
                </a:lnTo>
                <a:lnTo>
                  <a:pt x="17560" y="94465"/>
                </a:lnTo>
                <a:lnTo>
                  <a:pt x="14524" y="100121"/>
                </a:lnTo>
                <a:lnTo>
                  <a:pt x="12501" y="105797"/>
                </a:lnTo>
                <a:lnTo>
                  <a:pt x="11152" y="111485"/>
                </a:lnTo>
                <a:lnTo>
                  <a:pt x="10253" y="117183"/>
                </a:lnTo>
                <a:lnTo>
                  <a:pt x="8700" y="123839"/>
                </a:lnTo>
                <a:lnTo>
                  <a:pt x="6714" y="131133"/>
                </a:lnTo>
                <a:lnTo>
                  <a:pt x="4436" y="138854"/>
                </a:lnTo>
                <a:lnTo>
                  <a:pt x="2918" y="145906"/>
                </a:lnTo>
                <a:lnTo>
                  <a:pt x="1906" y="152513"/>
                </a:lnTo>
                <a:lnTo>
                  <a:pt x="1231" y="158822"/>
                </a:lnTo>
                <a:lnTo>
                  <a:pt x="781" y="164933"/>
                </a:lnTo>
                <a:lnTo>
                  <a:pt x="482" y="170912"/>
                </a:lnTo>
                <a:lnTo>
                  <a:pt x="148" y="182636"/>
                </a:lnTo>
                <a:lnTo>
                  <a:pt x="0" y="194196"/>
                </a:lnTo>
                <a:lnTo>
                  <a:pt x="913" y="200899"/>
                </a:lnTo>
                <a:lnTo>
                  <a:pt x="2474" y="208224"/>
                </a:lnTo>
                <a:lnTo>
                  <a:pt x="4468" y="215965"/>
                </a:lnTo>
                <a:lnTo>
                  <a:pt x="6749" y="223031"/>
                </a:lnTo>
                <a:lnTo>
                  <a:pt x="9223" y="229647"/>
                </a:lnTo>
                <a:lnTo>
                  <a:pt x="11824" y="235962"/>
                </a:lnTo>
                <a:lnTo>
                  <a:pt x="14714" y="245519"/>
                </a:lnTo>
                <a:lnTo>
                  <a:pt x="15485" y="249401"/>
                </a:lnTo>
                <a:lnTo>
                  <a:pt x="21422" y="258795"/>
                </a:lnTo>
                <a:lnTo>
                  <a:pt x="29457" y="268367"/>
                </a:lnTo>
                <a:lnTo>
                  <a:pt x="36204" y="275797"/>
                </a:lnTo>
                <a:lnTo>
                  <a:pt x="44917" y="282273"/>
                </a:lnTo>
                <a:lnTo>
                  <a:pt x="56092" y="288327"/>
                </a:lnTo>
                <a:lnTo>
                  <a:pt x="63073" y="291275"/>
                </a:lnTo>
                <a:lnTo>
                  <a:pt x="70584" y="294193"/>
                </a:lnTo>
                <a:lnTo>
                  <a:pt x="77496" y="297090"/>
                </a:lnTo>
                <a:lnTo>
                  <a:pt x="84010" y="299975"/>
                </a:lnTo>
                <a:lnTo>
                  <a:pt x="90257" y="302850"/>
                </a:lnTo>
                <a:lnTo>
                  <a:pt x="97280" y="304767"/>
                </a:lnTo>
                <a:lnTo>
                  <a:pt x="104819" y="306045"/>
                </a:lnTo>
                <a:lnTo>
                  <a:pt x="112702" y="306897"/>
                </a:lnTo>
                <a:lnTo>
                  <a:pt x="120815" y="306512"/>
                </a:lnTo>
                <a:lnTo>
                  <a:pt x="129082" y="305303"/>
                </a:lnTo>
                <a:lnTo>
                  <a:pt x="137450" y="303545"/>
                </a:lnTo>
                <a:lnTo>
                  <a:pt x="145886" y="302373"/>
                </a:lnTo>
                <a:lnTo>
                  <a:pt x="154368" y="301591"/>
                </a:lnTo>
                <a:lnTo>
                  <a:pt x="162880" y="301070"/>
                </a:lnTo>
                <a:lnTo>
                  <a:pt x="170460" y="299770"/>
                </a:lnTo>
                <a:lnTo>
                  <a:pt x="177417" y="297951"/>
                </a:lnTo>
                <a:lnTo>
                  <a:pt x="206824" y="288188"/>
                </a:lnTo>
                <a:lnTo>
                  <a:pt x="214043" y="285467"/>
                </a:lnTo>
                <a:lnTo>
                  <a:pt x="220761" y="282701"/>
                </a:lnTo>
                <a:lnTo>
                  <a:pt x="227145" y="279904"/>
                </a:lnTo>
                <a:lnTo>
                  <a:pt x="234257" y="277087"/>
                </a:lnTo>
                <a:lnTo>
                  <a:pt x="249782" y="271417"/>
                </a:lnTo>
                <a:lnTo>
                  <a:pt x="256969" y="267619"/>
                </a:lnTo>
                <a:lnTo>
                  <a:pt x="263666" y="263182"/>
                </a:lnTo>
                <a:lnTo>
                  <a:pt x="270035" y="258319"/>
                </a:lnTo>
                <a:lnTo>
                  <a:pt x="277139" y="254125"/>
                </a:lnTo>
                <a:lnTo>
                  <a:pt x="284732" y="250376"/>
                </a:lnTo>
                <a:lnTo>
                  <a:pt x="292652" y="246924"/>
                </a:lnTo>
                <a:lnTo>
                  <a:pt x="298884" y="242718"/>
                </a:lnTo>
                <a:lnTo>
                  <a:pt x="303992" y="238009"/>
                </a:lnTo>
                <a:lnTo>
                  <a:pt x="308349" y="232964"/>
                </a:lnTo>
                <a:lnTo>
                  <a:pt x="312207" y="227697"/>
                </a:lnTo>
                <a:lnTo>
                  <a:pt x="315731" y="222280"/>
                </a:lnTo>
                <a:lnTo>
                  <a:pt x="319032" y="216763"/>
                </a:lnTo>
                <a:lnTo>
                  <a:pt x="322187" y="211181"/>
                </a:lnTo>
                <a:lnTo>
                  <a:pt x="328231" y="199898"/>
                </a:lnTo>
                <a:lnTo>
                  <a:pt x="332129" y="194222"/>
                </a:lnTo>
                <a:lnTo>
                  <a:pt x="336632" y="188533"/>
                </a:lnTo>
                <a:lnTo>
                  <a:pt x="341539" y="182836"/>
                </a:lnTo>
                <a:lnTo>
                  <a:pt x="344811" y="177132"/>
                </a:lnTo>
                <a:lnTo>
                  <a:pt x="346992" y="171425"/>
                </a:lnTo>
                <a:lnTo>
                  <a:pt x="348446" y="165715"/>
                </a:lnTo>
                <a:lnTo>
                  <a:pt x="350368" y="160004"/>
                </a:lnTo>
                <a:lnTo>
                  <a:pt x="352602" y="154291"/>
                </a:lnTo>
                <a:lnTo>
                  <a:pt x="355043" y="148578"/>
                </a:lnTo>
                <a:lnTo>
                  <a:pt x="356671" y="142864"/>
                </a:lnTo>
                <a:lnTo>
                  <a:pt x="357756" y="137149"/>
                </a:lnTo>
                <a:lnTo>
                  <a:pt x="358479" y="131435"/>
                </a:lnTo>
                <a:lnTo>
                  <a:pt x="358010" y="125720"/>
                </a:lnTo>
                <a:lnTo>
                  <a:pt x="356744" y="120005"/>
                </a:lnTo>
                <a:lnTo>
                  <a:pt x="354947" y="114290"/>
                </a:lnTo>
                <a:lnTo>
                  <a:pt x="352797" y="108576"/>
                </a:lnTo>
                <a:lnTo>
                  <a:pt x="350411" y="102861"/>
                </a:lnTo>
                <a:lnTo>
                  <a:pt x="347868" y="97145"/>
                </a:lnTo>
                <a:lnTo>
                  <a:pt x="342502" y="85716"/>
                </a:lnTo>
                <a:lnTo>
                  <a:pt x="331296" y="62856"/>
                </a:lnTo>
                <a:lnTo>
                  <a:pt x="327505" y="58093"/>
                </a:lnTo>
                <a:lnTo>
                  <a:pt x="318212" y="50261"/>
                </a:lnTo>
                <a:lnTo>
                  <a:pt x="307732" y="41066"/>
                </a:lnTo>
                <a:lnTo>
                  <a:pt x="296724" y="31581"/>
                </a:lnTo>
                <a:lnTo>
                  <a:pt x="291121" y="27718"/>
                </a:lnTo>
                <a:lnTo>
                  <a:pt x="285482" y="24191"/>
                </a:lnTo>
                <a:lnTo>
                  <a:pt x="279817" y="20887"/>
                </a:lnTo>
                <a:lnTo>
                  <a:pt x="274135" y="17731"/>
                </a:lnTo>
                <a:lnTo>
                  <a:pt x="268443" y="14675"/>
                </a:lnTo>
                <a:lnTo>
                  <a:pt x="261789" y="12638"/>
                </a:lnTo>
                <a:lnTo>
                  <a:pt x="254497" y="11280"/>
                </a:lnTo>
                <a:lnTo>
                  <a:pt x="246777" y="10374"/>
                </a:lnTo>
                <a:lnTo>
                  <a:pt x="238774" y="8818"/>
                </a:lnTo>
                <a:lnTo>
                  <a:pt x="230581" y="6828"/>
                </a:lnTo>
                <a:lnTo>
                  <a:pt x="222261" y="4549"/>
                </a:lnTo>
                <a:lnTo>
                  <a:pt x="214809" y="3029"/>
                </a:lnTo>
                <a:lnTo>
                  <a:pt x="207937" y="2017"/>
                </a:lnTo>
                <a:lnTo>
                  <a:pt x="201450" y="1341"/>
                </a:lnTo>
                <a:lnTo>
                  <a:pt x="194268" y="891"/>
                </a:lnTo>
                <a:lnTo>
                  <a:pt x="178668" y="391"/>
                </a:lnTo>
                <a:lnTo>
                  <a:pt x="170507" y="1210"/>
                </a:lnTo>
                <a:lnTo>
                  <a:pt x="162209" y="2708"/>
                </a:lnTo>
                <a:lnTo>
                  <a:pt x="153820" y="4660"/>
                </a:lnTo>
                <a:lnTo>
                  <a:pt x="145370" y="5961"/>
                </a:lnTo>
                <a:lnTo>
                  <a:pt x="136879" y="6828"/>
                </a:lnTo>
                <a:lnTo>
                  <a:pt x="128361" y="7407"/>
                </a:lnTo>
                <a:lnTo>
                  <a:pt x="120776" y="8745"/>
                </a:lnTo>
                <a:lnTo>
                  <a:pt x="113816" y="10589"/>
                </a:lnTo>
                <a:lnTo>
                  <a:pt x="107271" y="12771"/>
                </a:lnTo>
                <a:lnTo>
                  <a:pt x="100049" y="14226"/>
                </a:lnTo>
                <a:lnTo>
                  <a:pt x="92378" y="15196"/>
                </a:lnTo>
                <a:lnTo>
                  <a:pt x="84405" y="15842"/>
                </a:lnTo>
                <a:lnTo>
                  <a:pt x="78139" y="17226"/>
                </a:lnTo>
                <a:lnTo>
                  <a:pt x="64767" y="22771"/>
                </a:lnTo>
                <a:lnTo>
                  <a:pt x="61236" y="23750"/>
                </a:lnTo>
                <a:lnTo>
                  <a:pt x="51317" y="257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41"/>
          <p:cNvSpPr/>
          <p:nvPr/>
        </p:nvSpPr>
        <p:spPr>
          <a:xfrm>
            <a:off x="2720339" y="3540442"/>
            <a:ext cx="205741" cy="420054"/>
          </a:xfrm>
          <a:custGeom>
            <a:avLst/>
            <a:gdLst/>
            <a:ahLst/>
            <a:cxnLst/>
            <a:rect l="0" t="0" r="0" b="0"/>
            <a:pathLst>
              <a:path w="205741" h="420054">
                <a:moveTo>
                  <a:pt x="0" y="0"/>
                </a:moveTo>
                <a:lnTo>
                  <a:pt x="0" y="13093"/>
                </a:lnTo>
                <a:lnTo>
                  <a:pt x="953" y="14443"/>
                </a:lnTo>
                <a:lnTo>
                  <a:pt x="2540" y="15344"/>
                </a:lnTo>
                <a:lnTo>
                  <a:pt x="4551" y="15944"/>
                </a:lnTo>
                <a:lnTo>
                  <a:pt x="5892" y="17297"/>
                </a:lnTo>
                <a:lnTo>
                  <a:pt x="6786" y="19151"/>
                </a:lnTo>
                <a:lnTo>
                  <a:pt x="7381" y="21340"/>
                </a:lnTo>
                <a:lnTo>
                  <a:pt x="10583" y="26312"/>
                </a:lnTo>
                <a:lnTo>
                  <a:pt x="15182" y="31697"/>
                </a:lnTo>
                <a:lnTo>
                  <a:pt x="20400" y="37265"/>
                </a:lnTo>
                <a:lnTo>
                  <a:pt x="34343" y="51451"/>
                </a:lnTo>
                <a:lnTo>
                  <a:pt x="40029" y="58110"/>
                </a:lnTo>
                <a:lnTo>
                  <a:pt x="45731" y="67419"/>
                </a:lnTo>
                <a:lnTo>
                  <a:pt x="51440" y="75367"/>
                </a:lnTo>
                <a:lnTo>
                  <a:pt x="54296" y="78820"/>
                </a:lnTo>
                <a:lnTo>
                  <a:pt x="58105" y="83026"/>
                </a:lnTo>
                <a:lnTo>
                  <a:pt x="67417" y="92781"/>
                </a:lnTo>
                <a:lnTo>
                  <a:pt x="71615" y="98049"/>
                </a:lnTo>
                <a:lnTo>
                  <a:pt x="75366" y="103466"/>
                </a:lnTo>
                <a:lnTo>
                  <a:pt x="78819" y="108982"/>
                </a:lnTo>
                <a:lnTo>
                  <a:pt x="85196" y="120192"/>
                </a:lnTo>
                <a:lnTo>
                  <a:pt x="91205" y="131524"/>
                </a:lnTo>
                <a:lnTo>
                  <a:pt x="97051" y="142910"/>
                </a:lnTo>
                <a:lnTo>
                  <a:pt x="100896" y="149566"/>
                </a:lnTo>
                <a:lnTo>
                  <a:pt x="105364" y="156861"/>
                </a:lnTo>
                <a:lnTo>
                  <a:pt x="110248" y="164581"/>
                </a:lnTo>
                <a:lnTo>
                  <a:pt x="114456" y="171634"/>
                </a:lnTo>
                <a:lnTo>
                  <a:pt x="118214" y="178240"/>
                </a:lnTo>
                <a:lnTo>
                  <a:pt x="124930" y="190660"/>
                </a:lnTo>
                <a:lnTo>
                  <a:pt x="131090" y="202530"/>
                </a:lnTo>
                <a:lnTo>
                  <a:pt x="134066" y="209315"/>
                </a:lnTo>
                <a:lnTo>
                  <a:pt x="137002" y="216696"/>
                </a:lnTo>
                <a:lnTo>
                  <a:pt x="139913" y="224474"/>
                </a:lnTo>
                <a:lnTo>
                  <a:pt x="142805" y="231564"/>
                </a:lnTo>
                <a:lnTo>
                  <a:pt x="148559" y="244523"/>
                </a:lnTo>
                <a:lnTo>
                  <a:pt x="151427" y="251597"/>
                </a:lnTo>
                <a:lnTo>
                  <a:pt x="154292" y="259172"/>
                </a:lnTo>
                <a:lnTo>
                  <a:pt x="160014" y="275208"/>
                </a:lnTo>
                <a:lnTo>
                  <a:pt x="165733" y="291860"/>
                </a:lnTo>
                <a:lnTo>
                  <a:pt x="168591" y="299348"/>
                </a:lnTo>
                <a:lnTo>
                  <a:pt x="171449" y="306245"/>
                </a:lnTo>
                <a:lnTo>
                  <a:pt x="176213" y="318989"/>
                </a:lnTo>
                <a:lnTo>
                  <a:pt x="178329" y="331003"/>
                </a:lnTo>
                <a:lnTo>
                  <a:pt x="181810" y="342693"/>
                </a:lnTo>
                <a:lnTo>
                  <a:pt x="185580" y="354238"/>
                </a:lnTo>
                <a:lnTo>
                  <a:pt x="187255" y="365719"/>
                </a:lnTo>
                <a:lnTo>
                  <a:pt x="188198" y="378342"/>
                </a:lnTo>
                <a:lnTo>
                  <a:pt x="189283" y="381768"/>
                </a:lnTo>
                <a:lnTo>
                  <a:pt x="194409" y="392093"/>
                </a:lnTo>
                <a:lnTo>
                  <a:pt x="196350" y="404889"/>
                </a:lnTo>
                <a:lnTo>
                  <a:pt x="196805" y="408551"/>
                </a:lnTo>
                <a:lnTo>
                  <a:pt x="199547" y="412718"/>
                </a:lnTo>
                <a:lnTo>
                  <a:pt x="205740" y="4200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42"/>
          <p:cNvSpPr/>
          <p:nvPr/>
        </p:nvSpPr>
        <p:spPr>
          <a:xfrm>
            <a:off x="2591752" y="3506152"/>
            <a:ext cx="420053" cy="497206"/>
          </a:xfrm>
          <a:custGeom>
            <a:avLst/>
            <a:gdLst/>
            <a:ahLst/>
            <a:cxnLst/>
            <a:rect l="0" t="0" r="0" b="0"/>
            <a:pathLst>
              <a:path w="420053" h="497206">
                <a:moveTo>
                  <a:pt x="420052" y="0"/>
                </a:moveTo>
                <a:lnTo>
                  <a:pt x="404130" y="0"/>
                </a:lnTo>
                <a:lnTo>
                  <a:pt x="398719" y="4551"/>
                </a:lnTo>
                <a:lnTo>
                  <a:pt x="397258" y="6844"/>
                </a:lnTo>
                <a:lnTo>
                  <a:pt x="394248" y="14622"/>
                </a:lnTo>
                <a:lnTo>
                  <a:pt x="390169" y="20151"/>
                </a:lnTo>
                <a:lnTo>
                  <a:pt x="382641" y="25784"/>
                </a:lnTo>
                <a:lnTo>
                  <a:pt x="377966" y="28619"/>
                </a:lnTo>
                <a:lnTo>
                  <a:pt x="367693" y="39390"/>
                </a:lnTo>
                <a:lnTo>
                  <a:pt x="356776" y="52749"/>
                </a:lnTo>
                <a:lnTo>
                  <a:pt x="345575" y="65036"/>
                </a:lnTo>
                <a:lnTo>
                  <a:pt x="338968" y="70980"/>
                </a:lnTo>
                <a:lnTo>
                  <a:pt x="331706" y="76848"/>
                </a:lnTo>
                <a:lnTo>
                  <a:pt x="324007" y="82664"/>
                </a:lnTo>
                <a:lnTo>
                  <a:pt x="316970" y="89400"/>
                </a:lnTo>
                <a:lnTo>
                  <a:pt x="304071" y="104503"/>
                </a:lnTo>
                <a:lnTo>
                  <a:pt x="291987" y="118201"/>
                </a:lnTo>
                <a:lnTo>
                  <a:pt x="280267" y="131591"/>
                </a:lnTo>
                <a:lnTo>
                  <a:pt x="268708" y="147068"/>
                </a:lnTo>
                <a:lnTo>
                  <a:pt x="262006" y="154243"/>
                </a:lnTo>
                <a:lnTo>
                  <a:pt x="254681" y="160931"/>
                </a:lnTo>
                <a:lnTo>
                  <a:pt x="246940" y="167295"/>
                </a:lnTo>
                <a:lnTo>
                  <a:pt x="239874" y="174395"/>
                </a:lnTo>
                <a:lnTo>
                  <a:pt x="226943" y="189904"/>
                </a:lnTo>
                <a:lnTo>
                  <a:pt x="220828" y="198040"/>
                </a:lnTo>
                <a:lnTo>
                  <a:pt x="208953" y="214700"/>
                </a:lnTo>
                <a:lnTo>
                  <a:pt x="202167" y="223144"/>
                </a:lnTo>
                <a:lnTo>
                  <a:pt x="194786" y="231630"/>
                </a:lnTo>
                <a:lnTo>
                  <a:pt x="187007" y="240145"/>
                </a:lnTo>
                <a:lnTo>
                  <a:pt x="179916" y="249632"/>
                </a:lnTo>
                <a:lnTo>
                  <a:pt x="173284" y="259766"/>
                </a:lnTo>
                <a:lnTo>
                  <a:pt x="166958" y="270332"/>
                </a:lnTo>
                <a:lnTo>
                  <a:pt x="159883" y="280234"/>
                </a:lnTo>
                <a:lnTo>
                  <a:pt x="152308" y="289693"/>
                </a:lnTo>
                <a:lnTo>
                  <a:pt x="144402" y="298856"/>
                </a:lnTo>
                <a:lnTo>
                  <a:pt x="137225" y="307822"/>
                </a:lnTo>
                <a:lnTo>
                  <a:pt x="130536" y="316658"/>
                </a:lnTo>
                <a:lnTo>
                  <a:pt x="124171" y="325405"/>
                </a:lnTo>
                <a:lnTo>
                  <a:pt x="112020" y="340205"/>
                </a:lnTo>
                <a:lnTo>
                  <a:pt x="100269" y="354084"/>
                </a:lnTo>
                <a:lnTo>
                  <a:pt x="94469" y="361786"/>
                </a:lnTo>
                <a:lnTo>
                  <a:pt x="83896" y="377011"/>
                </a:lnTo>
                <a:lnTo>
                  <a:pt x="76022" y="390128"/>
                </a:lnTo>
                <a:lnTo>
                  <a:pt x="66808" y="402308"/>
                </a:lnTo>
                <a:lnTo>
                  <a:pt x="57315" y="414071"/>
                </a:lnTo>
                <a:lnTo>
                  <a:pt x="49921" y="425649"/>
                </a:lnTo>
                <a:lnTo>
                  <a:pt x="40919" y="437145"/>
                </a:lnTo>
                <a:lnTo>
                  <a:pt x="31521" y="447652"/>
                </a:lnTo>
                <a:lnTo>
                  <a:pt x="20875" y="458922"/>
                </a:lnTo>
                <a:lnTo>
                  <a:pt x="14676" y="465268"/>
                </a:lnTo>
                <a:lnTo>
                  <a:pt x="12641" y="468294"/>
                </a:lnTo>
                <a:lnTo>
                  <a:pt x="10381" y="474196"/>
                </a:lnTo>
                <a:lnTo>
                  <a:pt x="9108" y="482873"/>
                </a:lnTo>
                <a:lnTo>
                  <a:pt x="7977" y="484793"/>
                </a:lnTo>
                <a:lnTo>
                  <a:pt x="6271" y="486073"/>
                </a:lnTo>
                <a:lnTo>
                  <a:pt x="4180" y="486926"/>
                </a:lnTo>
                <a:lnTo>
                  <a:pt x="2787" y="488447"/>
                </a:lnTo>
                <a:lnTo>
                  <a:pt x="1858" y="490414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43"/>
          <p:cNvSpPr/>
          <p:nvPr/>
        </p:nvSpPr>
        <p:spPr>
          <a:xfrm>
            <a:off x="3011804" y="3627473"/>
            <a:ext cx="342901" cy="50130"/>
          </a:xfrm>
          <a:custGeom>
            <a:avLst/>
            <a:gdLst/>
            <a:ahLst/>
            <a:cxnLst/>
            <a:rect l="0" t="0" r="0" b="0"/>
            <a:pathLst>
              <a:path w="342901" h="50130">
                <a:moveTo>
                  <a:pt x="0" y="50129"/>
                </a:moveTo>
                <a:lnTo>
                  <a:pt x="4551" y="50129"/>
                </a:lnTo>
                <a:lnTo>
                  <a:pt x="6844" y="49177"/>
                </a:lnTo>
                <a:lnTo>
                  <a:pt x="9326" y="47589"/>
                </a:lnTo>
                <a:lnTo>
                  <a:pt x="15601" y="42748"/>
                </a:lnTo>
                <a:lnTo>
                  <a:pt x="25790" y="41910"/>
                </a:lnTo>
                <a:lnTo>
                  <a:pt x="30528" y="40839"/>
                </a:lnTo>
                <a:lnTo>
                  <a:pt x="35592" y="39174"/>
                </a:lnTo>
                <a:lnTo>
                  <a:pt x="40873" y="37111"/>
                </a:lnTo>
                <a:lnTo>
                  <a:pt x="45346" y="35735"/>
                </a:lnTo>
                <a:lnTo>
                  <a:pt x="52857" y="34206"/>
                </a:lnTo>
                <a:lnTo>
                  <a:pt x="61910" y="33527"/>
                </a:lnTo>
                <a:lnTo>
                  <a:pt x="66991" y="33346"/>
                </a:lnTo>
                <a:lnTo>
                  <a:pt x="72283" y="32273"/>
                </a:lnTo>
                <a:lnTo>
                  <a:pt x="77716" y="30605"/>
                </a:lnTo>
                <a:lnTo>
                  <a:pt x="83244" y="28541"/>
                </a:lnTo>
                <a:lnTo>
                  <a:pt x="89786" y="27164"/>
                </a:lnTo>
                <a:lnTo>
                  <a:pt x="97005" y="26247"/>
                </a:lnTo>
                <a:lnTo>
                  <a:pt x="104675" y="25635"/>
                </a:lnTo>
                <a:lnTo>
                  <a:pt x="112646" y="24275"/>
                </a:lnTo>
                <a:lnTo>
                  <a:pt x="120817" y="22415"/>
                </a:lnTo>
                <a:lnTo>
                  <a:pt x="129123" y="20223"/>
                </a:lnTo>
                <a:lnTo>
                  <a:pt x="137517" y="18762"/>
                </a:lnTo>
                <a:lnTo>
                  <a:pt x="145971" y="17788"/>
                </a:lnTo>
                <a:lnTo>
                  <a:pt x="154464" y="17138"/>
                </a:lnTo>
                <a:lnTo>
                  <a:pt x="162031" y="15753"/>
                </a:lnTo>
                <a:lnTo>
                  <a:pt x="168981" y="13876"/>
                </a:lnTo>
                <a:lnTo>
                  <a:pt x="175519" y="11673"/>
                </a:lnTo>
                <a:lnTo>
                  <a:pt x="183688" y="10204"/>
                </a:lnTo>
                <a:lnTo>
                  <a:pt x="192944" y="9225"/>
                </a:lnTo>
                <a:lnTo>
                  <a:pt x="202924" y="8572"/>
                </a:lnTo>
                <a:lnTo>
                  <a:pt x="212435" y="7184"/>
                </a:lnTo>
                <a:lnTo>
                  <a:pt x="221634" y="5307"/>
                </a:lnTo>
                <a:lnTo>
                  <a:pt x="230624" y="3103"/>
                </a:lnTo>
                <a:lnTo>
                  <a:pt x="238522" y="1633"/>
                </a:lnTo>
                <a:lnTo>
                  <a:pt x="245692" y="653"/>
                </a:lnTo>
                <a:lnTo>
                  <a:pt x="252377" y="0"/>
                </a:lnTo>
                <a:lnTo>
                  <a:pt x="259692" y="517"/>
                </a:lnTo>
                <a:lnTo>
                  <a:pt x="267426" y="1815"/>
                </a:lnTo>
                <a:lnTo>
                  <a:pt x="275439" y="3632"/>
                </a:lnTo>
                <a:lnTo>
                  <a:pt x="282686" y="4844"/>
                </a:lnTo>
                <a:lnTo>
                  <a:pt x="289423" y="5651"/>
                </a:lnTo>
                <a:lnTo>
                  <a:pt x="295818" y="6190"/>
                </a:lnTo>
                <a:lnTo>
                  <a:pt x="301987" y="6549"/>
                </a:lnTo>
                <a:lnTo>
                  <a:pt x="313922" y="6948"/>
                </a:lnTo>
                <a:lnTo>
                  <a:pt x="330262" y="7203"/>
                </a:lnTo>
                <a:lnTo>
                  <a:pt x="342900" y="72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44"/>
          <p:cNvSpPr/>
          <p:nvPr/>
        </p:nvSpPr>
        <p:spPr>
          <a:xfrm>
            <a:off x="3131924" y="3720465"/>
            <a:ext cx="248499" cy="25718"/>
          </a:xfrm>
          <a:custGeom>
            <a:avLst/>
            <a:gdLst/>
            <a:ahLst/>
            <a:cxnLst/>
            <a:rect l="0" t="0" r="0" b="0"/>
            <a:pathLst>
              <a:path w="248499" h="25718">
                <a:moveTo>
                  <a:pt x="8468" y="25717"/>
                </a:moveTo>
                <a:lnTo>
                  <a:pt x="0" y="25717"/>
                </a:lnTo>
                <a:lnTo>
                  <a:pt x="40520" y="25717"/>
                </a:lnTo>
                <a:lnTo>
                  <a:pt x="46029" y="24764"/>
                </a:lnTo>
                <a:lnTo>
                  <a:pt x="51606" y="23177"/>
                </a:lnTo>
                <a:lnTo>
                  <a:pt x="57229" y="21166"/>
                </a:lnTo>
                <a:lnTo>
                  <a:pt x="62883" y="19826"/>
                </a:lnTo>
                <a:lnTo>
                  <a:pt x="68557" y="18932"/>
                </a:lnTo>
                <a:lnTo>
                  <a:pt x="74245" y="18336"/>
                </a:lnTo>
                <a:lnTo>
                  <a:pt x="79942" y="17939"/>
                </a:lnTo>
                <a:lnTo>
                  <a:pt x="85645" y="17674"/>
                </a:lnTo>
                <a:lnTo>
                  <a:pt x="91352" y="17497"/>
                </a:lnTo>
                <a:lnTo>
                  <a:pt x="98014" y="16427"/>
                </a:lnTo>
                <a:lnTo>
                  <a:pt x="105313" y="14762"/>
                </a:lnTo>
                <a:lnTo>
                  <a:pt x="113036" y="12698"/>
                </a:lnTo>
                <a:lnTo>
                  <a:pt x="120090" y="11323"/>
                </a:lnTo>
                <a:lnTo>
                  <a:pt x="126698" y="10406"/>
                </a:lnTo>
                <a:lnTo>
                  <a:pt x="133008" y="9794"/>
                </a:lnTo>
                <a:lnTo>
                  <a:pt x="140072" y="9387"/>
                </a:lnTo>
                <a:lnTo>
                  <a:pt x="155541" y="8934"/>
                </a:lnTo>
                <a:lnTo>
                  <a:pt x="180315" y="8680"/>
                </a:lnTo>
                <a:lnTo>
                  <a:pt x="187803" y="7691"/>
                </a:lnTo>
                <a:lnTo>
                  <a:pt x="194700" y="6080"/>
                </a:lnTo>
                <a:lnTo>
                  <a:pt x="201202" y="4053"/>
                </a:lnTo>
                <a:lnTo>
                  <a:pt x="207442" y="2702"/>
                </a:lnTo>
                <a:lnTo>
                  <a:pt x="213508" y="1801"/>
                </a:lnTo>
                <a:lnTo>
                  <a:pt x="219456" y="1201"/>
                </a:lnTo>
                <a:lnTo>
                  <a:pt x="225327" y="800"/>
                </a:lnTo>
                <a:lnTo>
                  <a:pt x="231145" y="533"/>
                </a:lnTo>
                <a:lnTo>
                  <a:pt x="24849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45"/>
          <p:cNvSpPr/>
          <p:nvPr/>
        </p:nvSpPr>
        <p:spPr>
          <a:xfrm>
            <a:off x="3564413" y="3549132"/>
            <a:ext cx="287485" cy="317031"/>
          </a:xfrm>
          <a:custGeom>
            <a:avLst/>
            <a:gdLst/>
            <a:ahLst/>
            <a:cxnLst/>
            <a:rect l="0" t="0" r="0" b="0"/>
            <a:pathLst>
              <a:path w="287485" h="317031">
                <a:moveTo>
                  <a:pt x="107474" y="34172"/>
                </a:moveTo>
                <a:lnTo>
                  <a:pt x="102924" y="34172"/>
                </a:lnTo>
                <a:lnTo>
                  <a:pt x="101582" y="33220"/>
                </a:lnTo>
                <a:lnTo>
                  <a:pt x="100689" y="31633"/>
                </a:lnTo>
                <a:lnTo>
                  <a:pt x="99006" y="25953"/>
                </a:lnTo>
                <a:lnTo>
                  <a:pt x="106292" y="18250"/>
                </a:lnTo>
                <a:lnTo>
                  <a:pt x="105733" y="17843"/>
                </a:lnTo>
                <a:lnTo>
                  <a:pt x="99224" y="17060"/>
                </a:lnTo>
                <a:lnTo>
                  <a:pt x="94446" y="17037"/>
                </a:lnTo>
                <a:lnTo>
                  <a:pt x="93074" y="17986"/>
                </a:lnTo>
                <a:lnTo>
                  <a:pt x="92159" y="19572"/>
                </a:lnTo>
                <a:lnTo>
                  <a:pt x="91549" y="21581"/>
                </a:lnTo>
                <a:lnTo>
                  <a:pt x="90190" y="22921"/>
                </a:lnTo>
                <a:lnTo>
                  <a:pt x="88331" y="23814"/>
                </a:lnTo>
                <a:lnTo>
                  <a:pt x="86140" y="24409"/>
                </a:lnTo>
                <a:lnTo>
                  <a:pt x="81165" y="27611"/>
                </a:lnTo>
                <a:lnTo>
                  <a:pt x="73009" y="34769"/>
                </a:lnTo>
                <a:lnTo>
                  <a:pt x="64560" y="42922"/>
                </a:lnTo>
                <a:lnTo>
                  <a:pt x="58873" y="49491"/>
                </a:lnTo>
                <a:lnTo>
                  <a:pt x="53171" y="58761"/>
                </a:lnTo>
                <a:lnTo>
                  <a:pt x="50317" y="63900"/>
                </a:lnTo>
                <a:lnTo>
                  <a:pt x="44606" y="74690"/>
                </a:lnTo>
                <a:lnTo>
                  <a:pt x="38893" y="83295"/>
                </a:lnTo>
                <a:lnTo>
                  <a:pt x="36036" y="86923"/>
                </a:lnTo>
                <a:lnTo>
                  <a:pt x="33178" y="92200"/>
                </a:lnTo>
                <a:lnTo>
                  <a:pt x="30321" y="98575"/>
                </a:lnTo>
                <a:lnTo>
                  <a:pt x="27464" y="105683"/>
                </a:lnTo>
                <a:lnTo>
                  <a:pt x="24606" y="112326"/>
                </a:lnTo>
                <a:lnTo>
                  <a:pt x="18892" y="124787"/>
                </a:lnTo>
                <a:lnTo>
                  <a:pt x="10319" y="142513"/>
                </a:lnTo>
                <a:lnTo>
                  <a:pt x="8414" y="148310"/>
                </a:lnTo>
                <a:lnTo>
                  <a:pt x="7144" y="154079"/>
                </a:lnTo>
                <a:lnTo>
                  <a:pt x="6297" y="159830"/>
                </a:lnTo>
                <a:lnTo>
                  <a:pt x="4780" y="165569"/>
                </a:lnTo>
                <a:lnTo>
                  <a:pt x="2816" y="171300"/>
                </a:lnTo>
                <a:lnTo>
                  <a:pt x="555" y="177026"/>
                </a:lnTo>
                <a:lnTo>
                  <a:pt x="0" y="181796"/>
                </a:lnTo>
                <a:lnTo>
                  <a:pt x="582" y="185928"/>
                </a:lnTo>
                <a:lnTo>
                  <a:pt x="2816" y="194012"/>
                </a:lnTo>
                <a:lnTo>
                  <a:pt x="3412" y="198835"/>
                </a:lnTo>
                <a:lnTo>
                  <a:pt x="3810" y="203955"/>
                </a:lnTo>
                <a:lnTo>
                  <a:pt x="4074" y="209273"/>
                </a:lnTo>
                <a:lnTo>
                  <a:pt x="4369" y="220263"/>
                </a:lnTo>
                <a:lnTo>
                  <a:pt x="6352" y="225860"/>
                </a:lnTo>
                <a:lnTo>
                  <a:pt x="9579" y="231497"/>
                </a:lnTo>
                <a:lnTo>
                  <a:pt x="13636" y="237160"/>
                </a:lnTo>
                <a:lnTo>
                  <a:pt x="16340" y="242840"/>
                </a:lnTo>
                <a:lnTo>
                  <a:pt x="18143" y="248532"/>
                </a:lnTo>
                <a:lnTo>
                  <a:pt x="19345" y="254231"/>
                </a:lnTo>
                <a:lnTo>
                  <a:pt x="23221" y="263104"/>
                </a:lnTo>
                <a:lnTo>
                  <a:pt x="29070" y="271175"/>
                </a:lnTo>
                <a:lnTo>
                  <a:pt x="33298" y="275994"/>
                </a:lnTo>
                <a:lnTo>
                  <a:pt x="42122" y="285476"/>
                </a:lnTo>
                <a:lnTo>
                  <a:pt x="49219" y="292866"/>
                </a:lnTo>
                <a:lnTo>
                  <a:pt x="58088" y="299325"/>
                </a:lnTo>
                <a:lnTo>
                  <a:pt x="63120" y="302381"/>
                </a:lnTo>
                <a:lnTo>
                  <a:pt x="68380" y="304418"/>
                </a:lnTo>
                <a:lnTo>
                  <a:pt x="73791" y="305776"/>
                </a:lnTo>
                <a:lnTo>
                  <a:pt x="79304" y="306682"/>
                </a:lnTo>
                <a:lnTo>
                  <a:pt x="84884" y="308238"/>
                </a:lnTo>
                <a:lnTo>
                  <a:pt x="90509" y="310228"/>
                </a:lnTo>
                <a:lnTo>
                  <a:pt x="96164" y="312507"/>
                </a:lnTo>
                <a:lnTo>
                  <a:pt x="101839" y="314026"/>
                </a:lnTo>
                <a:lnTo>
                  <a:pt x="107527" y="315039"/>
                </a:lnTo>
                <a:lnTo>
                  <a:pt x="113225" y="315715"/>
                </a:lnTo>
                <a:lnTo>
                  <a:pt x="118928" y="316165"/>
                </a:lnTo>
                <a:lnTo>
                  <a:pt x="124635" y="316465"/>
                </a:lnTo>
                <a:lnTo>
                  <a:pt x="136056" y="316798"/>
                </a:lnTo>
                <a:lnTo>
                  <a:pt x="164625" y="317030"/>
                </a:lnTo>
                <a:lnTo>
                  <a:pt x="170340" y="316089"/>
                </a:lnTo>
                <a:lnTo>
                  <a:pt x="176054" y="314510"/>
                </a:lnTo>
                <a:lnTo>
                  <a:pt x="181769" y="312504"/>
                </a:lnTo>
                <a:lnTo>
                  <a:pt x="190659" y="310275"/>
                </a:lnTo>
                <a:lnTo>
                  <a:pt x="194363" y="309681"/>
                </a:lnTo>
                <a:lnTo>
                  <a:pt x="198738" y="307380"/>
                </a:lnTo>
                <a:lnTo>
                  <a:pt x="203559" y="303941"/>
                </a:lnTo>
                <a:lnTo>
                  <a:pt x="208678" y="299743"/>
                </a:lnTo>
                <a:lnTo>
                  <a:pt x="213996" y="295992"/>
                </a:lnTo>
                <a:lnTo>
                  <a:pt x="219446" y="292539"/>
                </a:lnTo>
                <a:lnTo>
                  <a:pt x="224985" y="289284"/>
                </a:lnTo>
                <a:lnTo>
                  <a:pt x="233679" y="280588"/>
                </a:lnTo>
                <a:lnTo>
                  <a:pt x="237330" y="275602"/>
                </a:lnTo>
                <a:lnTo>
                  <a:pt x="241670" y="271326"/>
                </a:lnTo>
                <a:lnTo>
                  <a:pt x="246468" y="267522"/>
                </a:lnTo>
                <a:lnTo>
                  <a:pt x="251571" y="264034"/>
                </a:lnTo>
                <a:lnTo>
                  <a:pt x="259782" y="255078"/>
                </a:lnTo>
                <a:lnTo>
                  <a:pt x="263305" y="250023"/>
                </a:lnTo>
                <a:lnTo>
                  <a:pt x="266607" y="244748"/>
                </a:lnTo>
                <a:lnTo>
                  <a:pt x="269760" y="239326"/>
                </a:lnTo>
                <a:lnTo>
                  <a:pt x="272815" y="233806"/>
                </a:lnTo>
                <a:lnTo>
                  <a:pt x="275803" y="227270"/>
                </a:lnTo>
                <a:lnTo>
                  <a:pt x="278749" y="220054"/>
                </a:lnTo>
                <a:lnTo>
                  <a:pt x="281665" y="212386"/>
                </a:lnTo>
                <a:lnTo>
                  <a:pt x="283608" y="205369"/>
                </a:lnTo>
                <a:lnTo>
                  <a:pt x="284904" y="198786"/>
                </a:lnTo>
                <a:lnTo>
                  <a:pt x="285769" y="192492"/>
                </a:lnTo>
                <a:lnTo>
                  <a:pt x="286344" y="185439"/>
                </a:lnTo>
                <a:lnTo>
                  <a:pt x="286728" y="177880"/>
                </a:lnTo>
                <a:lnTo>
                  <a:pt x="287155" y="162812"/>
                </a:lnTo>
                <a:lnTo>
                  <a:pt x="287451" y="131711"/>
                </a:lnTo>
                <a:lnTo>
                  <a:pt x="287484" y="114296"/>
                </a:lnTo>
                <a:lnTo>
                  <a:pt x="286535" y="108543"/>
                </a:lnTo>
                <a:lnTo>
                  <a:pt x="284950" y="102803"/>
                </a:lnTo>
                <a:lnTo>
                  <a:pt x="282942" y="97071"/>
                </a:lnTo>
                <a:lnTo>
                  <a:pt x="281603" y="91345"/>
                </a:lnTo>
                <a:lnTo>
                  <a:pt x="280710" y="85622"/>
                </a:lnTo>
                <a:lnTo>
                  <a:pt x="280114" y="79903"/>
                </a:lnTo>
                <a:lnTo>
                  <a:pt x="277812" y="74184"/>
                </a:lnTo>
                <a:lnTo>
                  <a:pt x="274373" y="68467"/>
                </a:lnTo>
                <a:lnTo>
                  <a:pt x="270175" y="62751"/>
                </a:lnTo>
                <a:lnTo>
                  <a:pt x="266424" y="57035"/>
                </a:lnTo>
                <a:lnTo>
                  <a:pt x="262971" y="51319"/>
                </a:lnTo>
                <a:lnTo>
                  <a:pt x="259716" y="45604"/>
                </a:lnTo>
                <a:lnTo>
                  <a:pt x="251020" y="36713"/>
                </a:lnTo>
                <a:lnTo>
                  <a:pt x="246034" y="33009"/>
                </a:lnTo>
                <a:lnTo>
                  <a:pt x="237953" y="26353"/>
                </a:lnTo>
                <a:lnTo>
                  <a:pt x="234465" y="23244"/>
                </a:lnTo>
                <a:lnTo>
                  <a:pt x="229282" y="20220"/>
                </a:lnTo>
                <a:lnTo>
                  <a:pt x="222970" y="17251"/>
                </a:lnTo>
                <a:lnTo>
                  <a:pt x="215904" y="14319"/>
                </a:lnTo>
                <a:lnTo>
                  <a:pt x="210240" y="12364"/>
                </a:lnTo>
                <a:lnTo>
                  <a:pt x="201408" y="10192"/>
                </a:lnTo>
                <a:lnTo>
                  <a:pt x="196767" y="8661"/>
                </a:lnTo>
                <a:lnTo>
                  <a:pt x="191767" y="6687"/>
                </a:lnTo>
                <a:lnTo>
                  <a:pt x="186529" y="4419"/>
                </a:lnTo>
                <a:lnTo>
                  <a:pt x="181133" y="2907"/>
                </a:lnTo>
                <a:lnTo>
                  <a:pt x="175630" y="1899"/>
                </a:lnTo>
                <a:lnTo>
                  <a:pt x="170056" y="1227"/>
                </a:lnTo>
                <a:lnTo>
                  <a:pt x="164435" y="779"/>
                </a:lnTo>
                <a:lnTo>
                  <a:pt x="158783" y="480"/>
                </a:lnTo>
                <a:lnTo>
                  <a:pt x="144267" y="60"/>
                </a:lnTo>
                <a:lnTo>
                  <a:pt x="140575" y="0"/>
                </a:lnTo>
                <a:lnTo>
                  <a:pt x="137161" y="914"/>
                </a:lnTo>
                <a:lnTo>
                  <a:pt x="130828" y="4468"/>
                </a:lnTo>
                <a:lnTo>
                  <a:pt x="124839" y="6683"/>
                </a:lnTo>
                <a:lnTo>
                  <a:pt x="116046" y="84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46"/>
          <p:cNvSpPr/>
          <p:nvPr/>
        </p:nvSpPr>
        <p:spPr>
          <a:xfrm>
            <a:off x="3980497" y="3797617"/>
            <a:ext cx="30657" cy="222886"/>
          </a:xfrm>
          <a:custGeom>
            <a:avLst/>
            <a:gdLst/>
            <a:ahLst/>
            <a:cxnLst/>
            <a:rect l="0" t="0" r="0" b="0"/>
            <a:pathLst>
              <a:path w="30657" h="222886">
                <a:moveTo>
                  <a:pt x="25718" y="0"/>
                </a:moveTo>
                <a:lnTo>
                  <a:pt x="25718" y="24950"/>
                </a:lnTo>
                <a:lnTo>
                  <a:pt x="26670" y="29016"/>
                </a:lnTo>
                <a:lnTo>
                  <a:pt x="28258" y="32679"/>
                </a:lnTo>
                <a:lnTo>
                  <a:pt x="30269" y="36074"/>
                </a:lnTo>
                <a:lnTo>
                  <a:pt x="30656" y="40242"/>
                </a:lnTo>
                <a:lnTo>
                  <a:pt x="29962" y="44925"/>
                </a:lnTo>
                <a:lnTo>
                  <a:pt x="28548" y="49953"/>
                </a:lnTo>
                <a:lnTo>
                  <a:pt x="27604" y="56162"/>
                </a:lnTo>
                <a:lnTo>
                  <a:pt x="26975" y="63159"/>
                </a:lnTo>
                <a:lnTo>
                  <a:pt x="26556" y="70681"/>
                </a:lnTo>
                <a:lnTo>
                  <a:pt x="26090" y="84119"/>
                </a:lnTo>
                <a:lnTo>
                  <a:pt x="25966" y="90369"/>
                </a:lnTo>
                <a:lnTo>
                  <a:pt x="24930" y="97394"/>
                </a:lnTo>
                <a:lnTo>
                  <a:pt x="23288" y="104934"/>
                </a:lnTo>
                <a:lnTo>
                  <a:pt x="21240" y="112819"/>
                </a:lnTo>
                <a:lnTo>
                  <a:pt x="19875" y="119980"/>
                </a:lnTo>
                <a:lnTo>
                  <a:pt x="18965" y="126659"/>
                </a:lnTo>
                <a:lnTo>
                  <a:pt x="18358" y="133017"/>
                </a:lnTo>
                <a:lnTo>
                  <a:pt x="17002" y="140113"/>
                </a:lnTo>
                <a:lnTo>
                  <a:pt x="15144" y="147701"/>
                </a:lnTo>
                <a:lnTo>
                  <a:pt x="12953" y="155618"/>
                </a:lnTo>
                <a:lnTo>
                  <a:pt x="10541" y="162800"/>
                </a:lnTo>
                <a:lnTo>
                  <a:pt x="7980" y="169493"/>
                </a:lnTo>
                <a:lnTo>
                  <a:pt x="5320" y="175861"/>
                </a:lnTo>
                <a:lnTo>
                  <a:pt x="3547" y="181058"/>
                </a:lnTo>
                <a:lnTo>
                  <a:pt x="2364" y="185475"/>
                </a:lnTo>
                <a:lnTo>
                  <a:pt x="1576" y="189373"/>
                </a:lnTo>
                <a:lnTo>
                  <a:pt x="701" y="196243"/>
                </a:lnTo>
                <a:lnTo>
                  <a:pt x="311" y="202472"/>
                </a:lnTo>
                <a:lnTo>
                  <a:pt x="41" y="212565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47"/>
          <p:cNvSpPr/>
          <p:nvPr/>
        </p:nvSpPr>
        <p:spPr>
          <a:xfrm>
            <a:off x="4263390" y="3489007"/>
            <a:ext cx="355983" cy="444522"/>
          </a:xfrm>
          <a:custGeom>
            <a:avLst/>
            <a:gdLst/>
            <a:ahLst/>
            <a:cxnLst/>
            <a:rect l="0" t="0" r="0" b="0"/>
            <a:pathLst>
              <a:path w="355983" h="444522">
                <a:moveTo>
                  <a:pt x="308610" y="0"/>
                </a:moveTo>
                <a:lnTo>
                  <a:pt x="315990" y="0"/>
                </a:lnTo>
                <a:lnTo>
                  <a:pt x="272618" y="0"/>
                </a:lnTo>
                <a:lnTo>
                  <a:pt x="263720" y="2540"/>
                </a:lnTo>
                <a:lnTo>
                  <a:pt x="258681" y="4551"/>
                </a:lnTo>
                <a:lnTo>
                  <a:pt x="252464" y="5892"/>
                </a:lnTo>
                <a:lnTo>
                  <a:pt x="245461" y="6785"/>
                </a:lnTo>
                <a:lnTo>
                  <a:pt x="237936" y="7381"/>
                </a:lnTo>
                <a:lnTo>
                  <a:pt x="231014" y="7778"/>
                </a:lnTo>
                <a:lnTo>
                  <a:pt x="218243" y="8220"/>
                </a:lnTo>
                <a:lnTo>
                  <a:pt x="194522" y="8503"/>
                </a:lnTo>
                <a:lnTo>
                  <a:pt x="48974" y="8572"/>
                </a:lnTo>
                <a:lnTo>
                  <a:pt x="45984" y="9525"/>
                </a:lnTo>
                <a:lnTo>
                  <a:pt x="37226" y="14464"/>
                </a:lnTo>
                <a:lnTo>
                  <a:pt x="31467" y="15953"/>
                </a:lnTo>
                <a:lnTo>
                  <a:pt x="29550" y="17303"/>
                </a:lnTo>
                <a:lnTo>
                  <a:pt x="28272" y="19155"/>
                </a:lnTo>
                <a:lnTo>
                  <a:pt x="27420" y="21343"/>
                </a:lnTo>
                <a:lnTo>
                  <a:pt x="25900" y="22801"/>
                </a:lnTo>
                <a:lnTo>
                  <a:pt x="23934" y="23773"/>
                </a:lnTo>
                <a:lnTo>
                  <a:pt x="21671" y="24421"/>
                </a:lnTo>
                <a:lnTo>
                  <a:pt x="16616" y="27681"/>
                </a:lnTo>
                <a:lnTo>
                  <a:pt x="13935" y="29884"/>
                </a:lnTo>
                <a:lnTo>
                  <a:pt x="12147" y="32305"/>
                </a:lnTo>
                <a:lnTo>
                  <a:pt x="10161" y="37535"/>
                </a:lnTo>
                <a:lnTo>
                  <a:pt x="9043" y="45835"/>
                </a:lnTo>
                <a:lnTo>
                  <a:pt x="8712" y="58877"/>
                </a:lnTo>
                <a:lnTo>
                  <a:pt x="8572" y="126118"/>
                </a:lnTo>
                <a:lnTo>
                  <a:pt x="11112" y="137332"/>
                </a:lnTo>
                <a:lnTo>
                  <a:pt x="15416" y="148667"/>
                </a:lnTo>
                <a:lnTo>
                  <a:pt x="20503" y="160054"/>
                </a:lnTo>
                <a:lnTo>
                  <a:pt x="24173" y="172624"/>
                </a:lnTo>
                <a:lnTo>
                  <a:pt x="27571" y="181815"/>
                </a:lnTo>
                <a:lnTo>
                  <a:pt x="31304" y="191297"/>
                </a:lnTo>
                <a:lnTo>
                  <a:pt x="32962" y="198686"/>
                </a:lnTo>
                <a:lnTo>
                  <a:pt x="36240" y="205145"/>
                </a:lnTo>
                <a:lnTo>
                  <a:pt x="46104" y="217053"/>
                </a:lnTo>
                <a:lnTo>
                  <a:pt x="55517" y="226924"/>
                </a:lnTo>
                <a:lnTo>
                  <a:pt x="57966" y="228435"/>
                </a:lnTo>
                <a:lnTo>
                  <a:pt x="63228" y="230114"/>
                </a:lnTo>
                <a:lnTo>
                  <a:pt x="65964" y="229610"/>
                </a:lnTo>
                <a:lnTo>
                  <a:pt x="75319" y="225301"/>
                </a:lnTo>
                <a:lnTo>
                  <a:pt x="84592" y="223959"/>
                </a:lnTo>
                <a:lnTo>
                  <a:pt x="88780" y="222648"/>
                </a:lnTo>
                <a:lnTo>
                  <a:pt x="95972" y="218653"/>
                </a:lnTo>
                <a:lnTo>
                  <a:pt x="104884" y="213701"/>
                </a:lnTo>
                <a:lnTo>
                  <a:pt x="120611" y="205559"/>
                </a:lnTo>
                <a:lnTo>
                  <a:pt x="142993" y="194274"/>
                </a:lnTo>
                <a:lnTo>
                  <a:pt x="149621" y="191429"/>
                </a:lnTo>
                <a:lnTo>
                  <a:pt x="156897" y="188579"/>
                </a:lnTo>
                <a:lnTo>
                  <a:pt x="164605" y="185727"/>
                </a:lnTo>
                <a:lnTo>
                  <a:pt x="171649" y="183826"/>
                </a:lnTo>
                <a:lnTo>
                  <a:pt x="178250" y="182558"/>
                </a:lnTo>
                <a:lnTo>
                  <a:pt x="184556" y="181713"/>
                </a:lnTo>
                <a:lnTo>
                  <a:pt x="191617" y="180197"/>
                </a:lnTo>
                <a:lnTo>
                  <a:pt x="199182" y="178234"/>
                </a:lnTo>
                <a:lnTo>
                  <a:pt x="207083" y="175973"/>
                </a:lnTo>
                <a:lnTo>
                  <a:pt x="214255" y="174465"/>
                </a:lnTo>
                <a:lnTo>
                  <a:pt x="220942" y="173460"/>
                </a:lnTo>
                <a:lnTo>
                  <a:pt x="227304" y="172790"/>
                </a:lnTo>
                <a:lnTo>
                  <a:pt x="233451" y="172343"/>
                </a:lnTo>
                <a:lnTo>
                  <a:pt x="239454" y="172046"/>
                </a:lnTo>
                <a:lnTo>
                  <a:pt x="245361" y="171847"/>
                </a:lnTo>
                <a:lnTo>
                  <a:pt x="251203" y="172667"/>
                </a:lnTo>
                <a:lnTo>
                  <a:pt x="257004" y="174167"/>
                </a:lnTo>
                <a:lnTo>
                  <a:pt x="262775" y="176118"/>
                </a:lnTo>
                <a:lnTo>
                  <a:pt x="269481" y="177420"/>
                </a:lnTo>
                <a:lnTo>
                  <a:pt x="276809" y="178288"/>
                </a:lnTo>
                <a:lnTo>
                  <a:pt x="284552" y="178866"/>
                </a:lnTo>
                <a:lnTo>
                  <a:pt x="290666" y="180204"/>
                </a:lnTo>
                <a:lnTo>
                  <a:pt x="299999" y="184231"/>
                </a:lnTo>
                <a:lnTo>
                  <a:pt x="315160" y="191853"/>
                </a:lnTo>
                <a:lnTo>
                  <a:pt x="326126" y="199886"/>
                </a:lnTo>
                <a:lnTo>
                  <a:pt x="336397" y="208853"/>
                </a:lnTo>
                <a:lnTo>
                  <a:pt x="344137" y="216014"/>
                </a:lnTo>
                <a:lnTo>
                  <a:pt x="346582" y="220209"/>
                </a:lnTo>
                <a:lnTo>
                  <a:pt x="349299" y="229951"/>
                </a:lnTo>
                <a:lnTo>
                  <a:pt x="353046" y="243171"/>
                </a:lnTo>
                <a:lnTo>
                  <a:pt x="355379" y="250696"/>
                </a:lnTo>
                <a:lnTo>
                  <a:pt x="355982" y="257618"/>
                </a:lnTo>
                <a:lnTo>
                  <a:pt x="354111" y="270390"/>
                </a:lnTo>
                <a:lnTo>
                  <a:pt x="353232" y="277415"/>
                </a:lnTo>
                <a:lnTo>
                  <a:pt x="352645" y="284956"/>
                </a:lnTo>
                <a:lnTo>
                  <a:pt x="352254" y="292841"/>
                </a:lnTo>
                <a:lnTo>
                  <a:pt x="350089" y="300955"/>
                </a:lnTo>
                <a:lnTo>
                  <a:pt x="346739" y="309222"/>
                </a:lnTo>
                <a:lnTo>
                  <a:pt x="342602" y="317590"/>
                </a:lnTo>
                <a:lnTo>
                  <a:pt x="337939" y="325074"/>
                </a:lnTo>
                <a:lnTo>
                  <a:pt x="327677" y="338470"/>
                </a:lnTo>
                <a:lnTo>
                  <a:pt x="322274" y="345662"/>
                </a:lnTo>
                <a:lnTo>
                  <a:pt x="311190" y="361273"/>
                </a:lnTo>
                <a:lnTo>
                  <a:pt x="304615" y="368483"/>
                </a:lnTo>
                <a:lnTo>
                  <a:pt x="297374" y="375195"/>
                </a:lnTo>
                <a:lnTo>
                  <a:pt x="289689" y="381576"/>
                </a:lnTo>
                <a:lnTo>
                  <a:pt x="282661" y="387733"/>
                </a:lnTo>
                <a:lnTo>
                  <a:pt x="276071" y="393744"/>
                </a:lnTo>
                <a:lnTo>
                  <a:pt x="269772" y="399656"/>
                </a:lnTo>
                <a:lnTo>
                  <a:pt x="261763" y="405502"/>
                </a:lnTo>
                <a:lnTo>
                  <a:pt x="252614" y="411305"/>
                </a:lnTo>
                <a:lnTo>
                  <a:pt x="234192" y="421880"/>
                </a:lnTo>
                <a:lnTo>
                  <a:pt x="219655" y="429755"/>
                </a:lnTo>
                <a:lnTo>
                  <a:pt x="212160" y="432236"/>
                </a:lnTo>
                <a:lnTo>
                  <a:pt x="204304" y="433890"/>
                </a:lnTo>
                <a:lnTo>
                  <a:pt x="196210" y="434992"/>
                </a:lnTo>
                <a:lnTo>
                  <a:pt x="187004" y="435727"/>
                </a:lnTo>
                <a:lnTo>
                  <a:pt x="177057" y="436217"/>
                </a:lnTo>
                <a:lnTo>
                  <a:pt x="166615" y="436544"/>
                </a:lnTo>
                <a:lnTo>
                  <a:pt x="156797" y="437714"/>
                </a:lnTo>
                <a:lnTo>
                  <a:pt x="147393" y="439447"/>
                </a:lnTo>
                <a:lnTo>
                  <a:pt x="138267" y="441555"/>
                </a:lnTo>
                <a:lnTo>
                  <a:pt x="129325" y="442960"/>
                </a:lnTo>
                <a:lnTo>
                  <a:pt x="120507" y="443897"/>
                </a:lnTo>
                <a:lnTo>
                  <a:pt x="111770" y="444521"/>
                </a:lnTo>
                <a:lnTo>
                  <a:pt x="104041" y="443985"/>
                </a:lnTo>
                <a:lnTo>
                  <a:pt x="96982" y="442675"/>
                </a:lnTo>
                <a:lnTo>
                  <a:pt x="90373" y="440849"/>
                </a:lnTo>
                <a:lnTo>
                  <a:pt x="84061" y="439632"/>
                </a:lnTo>
                <a:lnTo>
                  <a:pt x="77948" y="438821"/>
                </a:lnTo>
                <a:lnTo>
                  <a:pt x="71967" y="438280"/>
                </a:lnTo>
                <a:lnTo>
                  <a:pt x="66076" y="436966"/>
                </a:lnTo>
                <a:lnTo>
                  <a:pt x="60243" y="435139"/>
                </a:lnTo>
                <a:lnTo>
                  <a:pt x="54449" y="432967"/>
                </a:lnTo>
                <a:lnTo>
                  <a:pt x="48682" y="431520"/>
                </a:lnTo>
                <a:lnTo>
                  <a:pt x="42932" y="430555"/>
                </a:lnTo>
                <a:lnTo>
                  <a:pt x="37194" y="429912"/>
                </a:lnTo>
                <a:lnTo>
                  <a:pt x="28278" y="426657"/>
                </a:lnTo>
                <a:lnTo>
                  <a:pt x="21140" y="422988"/>
                </a:lnTo>
                <a:lnTo>
                  <a:pt x="10415" y="420439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=11x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MARTPenAnnotation789"/>
          <p:cNvSpPr/>
          <p:nvPr/>
        </p:nvSpPr>
        <p:spPr>
          <a:xfrm>
            <a:off x="3946207" y="1885950"/>
            <a:ext cx="222886" cy="385763"/>
          </a:xfrm>
          <a:custGeom>
            <a:avLst/>
            <a:gdLst/>
            <a:ahLst/>
            <a:cxnLst/>
            <a:rect l="0" t="0" r="0" b="0"/>
            <a:pathLst>
              <a:path w="222886" h="385763">
                <a:moveTo>
                  <a:pt x="0" y="0"/>
                </a:moveTo>
                <a:lnTo>
                  <a:pt x="0" y="11931"/>
                </a:lnTo>
                <a:lnTo>
                  <a:pt x="953" y="14621"/>
                </a:lnTo>
                <a:lnTo>
                  <a:pt x="5892" y="22959"/>
                </a:lnTo>
                <a:lnTo>
                  <a:pt x="8731" y="32414"/>
                </a:lnTo>
                <a:lnTo>
                  <a:pt x="12770" y="41711"/>
                </a:lnTo>
                <a:lnTo>
                  <a:pt x="17741" y="52193"/>
                </a:lnTo>
                <a:lnTo>
                  <a:pt x="22172" y="63202"/>
                </a:lnTo>
                <a:lnTo>
                  <a:pt x="24142" y="74444"/>
                </a:lnTo>
                <a:lnTo>
                  <a:pt x="27557" y="85791"/>
                </a:lnTo>
                <a:lnTo>
                  <a:pt x="29802" y="91484"/>
                </a:lnTo>
                <a:lnTo>
                  <a:pt x="34835" y="105429"/>
                </a:lnTo>
                <a:lnTo>
                  <a:pt x="37511" y="113148"/>
                </a:lnTo>
                <a:lnTo>
                  <a:pt x="40247" y="120200"/>
                </a:lnTo>
                <a:lnTo>
                  <a:pt x="43024" y="126806"/>
                </a:lnTo>
                <a:lnTo>
                  <a:pt x="45828" y="133114"/>
                </a:lnTo>
                <a:lnTo>
                  <a:pt x="49602" y="140178"/>
                </a:lnTo>
                <a:lnTo>
                  <a:pt x="54023" y="147744"/>
                </a:lnTo>
                <a:lnTo>
                  <a:pt x="58875" y="155646"/>
                </a:lnTo>
                <a:lnTo>
                  <a:pt x="63063" y="162819"/>
                </a:lnTo>
                <a:lnTo>
                  <a:pt x="70255" y="175869"/>
                </a:lnTo>
                <a:lnTo>
                  <a:pt x="74459" y="182968"/>
                </a:lnTo>
                <a:lnTo>
                  <a:pt x="84211" y="198476"/>
                </a:lnTo>
                <a:lnTo>
                  <a:pt x="89478" y="205660"/>
                </a:lnTo>
                <a:lnTo>
                  <a:pt x="94894" y="212354"/>
                </a:lnTo>
                <a:lnTo>
                  <a:pt x="100411" y="218722"/>
                </a:lnTo>
                <a:lnTo>
                  <a:pt x="105040" y="225824"/>
                </a:lnTo>
                <a:lnTo>
                  <a:pt x="109079" y="233417"/>
                </a:lnTo>
                <a:lnTo>
                  <a:pt x="112724" y="241336"/>
                </a:lnTo>
                <a:lnTo>
                  <a:pt x="117060" y="248521"/>
                </a:lnTo>
                <a:lnTo>
                  <a:pt x="121855" y="255215"/>
                </a:lnTo>
                <a:lnTo>
                  <a:pt x="126957" y="261584"/>
                </a:lnTo>
                <a:lnTo>
                  <a:pt x="132263" y="267734"/>
                </a:lnTo>
                <a:lnTo>
                  <a:pt x="137705" y="273739"/>
                </a:lnTo>
                <a:lnTo>
                  <a:pt x="143238" y="279648"/>
                </a:lnTo>
                <a:lnTo>
                  <a:pt x="147880" y="285492"/>
                </a:lnTo>
                <a:lnTo>
                  <a:pt x="151926" y="291293"/>
                </a:lnTo>
                <a:lnTo>
                  <a:pt x="155577" y="297065"/>
                </a:lnTo>
                <a:lnTo>
                  <a:pt x="159916" y="302818"/>
                </a:lnTo>
                <a:lnTo>
                  <a:pt x="164713" y="308559"/>
                </a:lnTo>
                <a:lnTo>
                  <a:pt x="169816" y="314291"/>
                </a:lnTo>
                <a:lnTo>
                  <a:pt x="174171" y="320017"/>
                </a:lnTo>
                <a:lnTo>
                  <a:pt x="178026" y="325739"/>
                </a:lnTo>
                <a:lnTo>
                  <a:pt x="184850" y="336225"/>
                </a:lnTo>
                <a:lnTo>
                  <a:pt x="191058" y="344061"/>
                </a:lnTo>
                <a:lnTo>
                  <a:pt x="196992" y="350718"/>
                </a:lnTo>
                <a:lnTo>
                  <a:pt x="202805" y="356852"/>
                </a:lnTo>
                <a:lnTo>
                  <a:pt x="217160" y="371431"/>
                </a:lnTo>
                <a:lnTo>
                  <a:pt x="219068" y="374303"/>
                </a:lnTo>
                <a:lnTo>
                  <a:pt x="222881" y="385749"/>
                </a:lnTo>
                <a:lnTo>
                  <a:pt x="222885" y="385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90"/>
          <p:cNvSpPr/>
          <p:nvPr/>
        </p:nvSpPr>
        <p:spPr>
          <a:xfrm>
            <a:off x="3929062" y="1988820"/>
            <a:ext cx="240031" cy="282893"/>
          </a:xfrm>
          <a:custGeom>
            <a:avLst/>
            <a:gdLst/>
            <a:ahLst/>
            <a:cxnLst/>
            <a:rect l="0" t="0" r="0" b="0"/>
            <a:pathLst>
              <a:path w="240031" h="282893">
                <a:moveTo>
                  <a:pt x="240030" y="0"/>
                </a:moveTo>
                <a:lnTo>
                  <a:pt x="224430" y="0"/>
                </a:lnTo>
                <a:lnTo>
                  <a:pt x="223915" y="952"/>
                </a:lnTo>
                <a:lnTo>
                  <a:pt x="223343" y="4550"/>
                </a:lnTo>
                <a:lnTo>
                  <a:pt x="222238" y="6843"/>
                </a:lnTo>
                <a:lnTo>
                  <a:pt x="217084" y="14622"/>
                </a:lnTo>
                <a:lnTo>
                  <a:pt x="215544" y="20151"/>
                </a:lnTo>
                <a:lnTo>
                  <a:pt x="209780" y="28323"/>
                </a:lnTo>
                <a:lnTo>
                  <a:pt x="205576" y="33169"/>
                </a:lnTo>
                <a:lnTo>
                  <a:pt x="200868" y="38305"/>
                </a:lnTo>
                <a:lnTo>
                  <a:pt x="190558" y="49092"/>
                </a:lnTo>
                <a:lnTo>
                  <a:pt x="174042" y="65875"/>
                </a:lnTo>
                <a:lnTo>
                  <a:pt x="168416" y="72491"/>
                </a:lnTo>
                <a:lnTo>
                  <a:pt x="162760" y="79760"/>
                </a:lnTo>
                <a:lnTo>
                  <a:pt x="157084" y="87463"/>
                </a:lnTo>
                <a:lnTo>
                  <a:pt x="145698" y="103642"/>
                </a:lnTo>
                <a:lnTo>
                  <a:pt x="139994" y="111957"/>
                </a:lnTo>
                <a:lnTo>
                  <a:pt x="133334" y="120358"/>
                </a:lnTo>
                <a:lnTo>
                  <a:pt x="126037" y="128816"/>
                </a:lnTo>
                <a:lnTo>
                  <a:pt x="111261" y="144881"/>
                </a:lnTo>
                <a:lnTo>
                  <a:pt x="98345" y="158371"/>
                </a:lnTo>
                <a:lnTo>
                  <a:pt x="92234" y="165588"/>
                </a:lnTo>
                <a:lnTo>
                  <a:pt x="86254" y="173257"/>
                </a:lnTo>
                <a:lnTo>
                  <a:pt x="80363" y="181227"/>
                </a:lnTo>
                <a:lnTo>
                  <a:pt x="74530" y="188445"/>
                </a:lnTo>
                <a:lnTo>
                  <a:pt x="68737" y="195163"/>
                </a:lnTo>
                <a:lnTo>
                  <a:pt x="62969" y="201546"/>
                </a:lnTo>
                <a:lnTo>
                  <a:pt x="58172" y="207706"/>
                </a:lnTo>
                <a:lnTo>
                  <a:pt x="54021" y="213718"/>
                </a:lnTo>
                <a:lnTo>
                  <a:pt x="50302" y="219631"/>
                </a:lnTo>
                <a:lnTo>
                  <a:pt x="46869" y="225478"/>
                </a:lnTo>
                <a:lnTo>
                  <a:pt x="43629" y="231281"/>
                </a:lnTo>
                <a:lnTo>
                  <a:pt x="40516" y="237055"/>
                </a:lnTo>
                <a:lnTo>
                  <a:pt x="37488" y="241856"/>
                </a:lnTo>
                <a:lnTo>
                  <a:pt x="31584" y="249731"/>
                </a:lnTo>
                <a:lnTo>
                  <a:pt x="27724" y="253165"/>
                </a:lnTo>
                <a:lnTo>
                  <a:pt x="23245" y="256406"/>
                </a:lnTo>
                <a:lnTo>
                  <a:pt x="18354" y="259520"/>
                </a:lnTo>
                <a:lnTo>
                  <a:pt x="15093" y="262548"/>
                </a:lnTo>
                <a:lnTo>
                  <a:pt x="12920" y="265519"/>
                </a:lnTo>
                <a:lnTo>
                  <a:pt x="9552" y="271361"/>
                </a:lnTo>
                <a:lnTo>
                  <a:pt x="3253" y="279052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91"/>
          <p:cNvSpPr/>
          <p:nvPr/>
        </p:nvSpPr>
        <p:spPr>
          <a:xfrm>
            <a:off x="4247436" y="1834628"/>
            <a:ext cx="195977" cy="154193"/>
          </a:xfrm>
          <a:custGeom>
            <a:avLst/>
            <a:gdLst/>
            <a:ahLst/>
            <a:cxnLst/>
            <a:rect l="0" t="0" r="0" b="0"/>
            <a:pathLst>
              <a:path w="195977" h="154193">
                <a:moveTo>
                  <a:pt x="7381" y="25604"/>
                </a:moveTo>
                <a:lnTo>
                  <a:pt x="0" y="18223"/>
                </a:lnTo>
                <a:lnTo>
                  <a:pt x="555" y="17826"/>
                </a:lnTo>
                <a:lnTo>
                  <a:pt x="6294" y="17136"/>
                </a:lnTo>
                <a:lnTo>
                  <a:pt x="6656" y="16149"/>
                </a:lnTo>
                <a:lnTo>
                  <a:pt x="7059" y="12512"/>
                </a:lnTo>
                <a:lnTo>
                  <a:pt x="8119" y="11161"/>
                </a:lnTo>
                <a:lnTo>
                  <a:pt x="9778" y="10260"/>
                </a:lnTo>
                <a:lnTo>
                  <a:pt x="15114" y="8307"/>
                </a:lnTo>
                <a:lnTo>
                  <a:pt x="19204" y="6453"/>
                </a:lnTo>
                <a:lnTo>
                  <a:pt x="23835" y="4264"/>
                </a:lnTo>
                <a:lnTo>
                  <a:pt x="27876" y="2805"/>
                </a:lnTo>
                <a:lnTo>
                  <a:pt x="31521" y="1832"/>
                </a:lnTo>
                <a:lnTo>
                  <a:pt x="34905" y="1184"/>
                </a:lnTo>
                <a:lnTo>
                  <a:pt x="39065" y="751"/>
                </a:lnTo>
                <a:lnTo>
                  <a:pt x="43744" y="463"/>
                </a:lnTo>
                <a:lnTo>
                  <a:pt x="54022" y="143"/>
                </a:lnTo>
                <a:lnTo>
                  <a:pt x="64941" y="0"/>
                </a:lnTo>
                <a:lnTo>
                  <a:pt x="70519" y="915"/>
                </a:lnTo>
                <a:lnTo>
                  <a:pt x="76143" y="2477"/>
                </a:lnTo>
                <a:lnTo>
                  <a:pt x="81797" y="4471"/>
                </a:lnTo>
                <a:lnTo>
                  <a:pt x="86519" y="5800"/>
                </a:lnTo>
                <a:lnTo>
                  <a:pt x="90620" y="6687"/>
                </a:lnTo>
                <a:lnTo>
                  <a:pt x="94306" y="7277"/>
                </a:lnTo>
                <a:lnTo>
                  <a:pt x="98669" y="8624"/>
                </a:lnTo>
                <a:lnTo>
                  <a:pt x="103482" y="10474"/>
                </a:lnTo>
                <a:lnTo>
                  <a:pt x="108596" y="12660"/>
                </a:lnTo>
                <a:lnTo>
                  <a:pt x="112957" y="14117"/>
                </a:lnTo>
                <a:lnTo>
                  <a:pt x="116818" y="15089"/>
                </a:lnTo>
                <a:lnTo>
                  <a:pt x="120344" y="15736"/>
                </a:lnTo>
                <a:lnTo>
                  <a:pt x="122695" y="17120"/>
                </a:lnTo>
                <a:lnTo>
                  <a:pt x="124262" y="18996"/>
                </a:lnTo>
                <a:lnTo>
                  <a:pt x="125307" y="21199"/>
                </a:lnTo>
                <a:lnTo>
                  <a:pt x="126003" y="23620"/>
                </a:lnTo>
                <a:lnTo>
                  <a:pt x="126467" y="26186"/>
                </a:lnTo>
                <a:lnTo>
                  <a:pt x="126777" y="28850"/>
                </a:lnTo>
                <a:lnTo>
                  <a:pt x="126983" y="32530"/>
                </a:lnTo>
                <a:lnTo>
                  <a:pt x="127212" y="41700"/>
                </a:lnTo>
                <a:lnTo>
                  <a:pt x="127341" y="53021"/>
                </a:lnTo>
                <a:lnTo>
                  <a:pt x="126407" y="57217"/>
                </a:lnTo>
                <a:lnTo>
                  <a:pt x="124832" y="61919"/>
                </a:lnTo>
                <a:lnTo>
                  <a:pt x="122829" y="66959"/>
                </a:lnTo>
                <a:lnTo>
                  <a:pt x="120541" y="72224"/>
                </a:lnTo>
                <a:lnTo>
                  <a:pt x="115460" y="83154"/>
                </a:lnTo>
                <a:lnTo>
                  <a:pt x="111819" y="87783"/>
                </a:lnTo>
                <a:lnTo>
                  <a:pt x="107486" y="91822"/>
                </a:lnTo>
                <a:lnTo>
                  <a:pt x="102693" y="95467"/>
                </a:lnTo>
                <a:lnTo>
                  <a:pt x="98545" y="98849"/>
                </a:lnTo>
                <a:lnTo>
                  <a:pt x="94827" y="102057"/>
                </a:lnTo>
                <a:lnTo>
                  <a:pt x="91396" y="105147"/>
                </a:lnTo>
                <a:lnTo>
                  <a:pt x="89108" y="109113"/>
                </a:lnTo>
                <a:lnTo>
                  <a:pt x="87583" y="113662"/>
                </a:lnTo>
                <a:lnTo>
                  <a:pt x="86567" y="118599"/>
                </a:lnTo>
                <a:lnTo>
                  <a:pt x="84936" y="122843"/>
                </a:lnTo>
                <a:lnTo>
                  <a:pt x="82897" y="126625"/>
                </a:lnTo>
                <a:lnTo>
                  <a:pt x="77331" y="134988"/>
                </a:lnTo>
                <a:lnTo>
                  <a:pt x="76570" y="138672"/>
                </a:lnTo>
                <a:lnTo>
                  <a:pt x="76367" y="140988"/>
                </a:lnTo>
                <a:lnTo>
                  <a:pt x="77184" y="143484"/>
                </a:lnTo>
                <a:lnTo>
                  <a:pt x="78681" y="146101"/>
                </a:lnTo>
                <a:lnTo>
                  <a:pt x="83378" y="152593"/>
                </a:lnTo>
                <a:lnTo>
                  <a:pt x="89100" y="153481"/>
                </a:lnTo>
                <a:lnTo>
                  <a:pt x="93293" y="153718"/>
                </a:lnTo>
                <a:lnTo>
                  <a:pt x="100491" y="153981"/>
                </a:lnTo>
                <a:lnTo>
                  <a:pt x="107819" y="154098"/>
                </a:lnTo>
                <a:lnTo>
                  <a:pt x="195976" y="1541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92"/>
          <p:cNvSpPr/>
          <p:nvPr/>
        </p:nvSpPr>
        <p:spPr>
          <a:xfrm>
            <a:off x="4503420" y="2143125"/>
            <a:ext cx="162878" cy="16028"/>
          </a:xfrm>
          <a:custGeom>
            <a:avLst/>
            <a:gdLst/>
            <a:ahLst/>
            <a:cxnLst/>
            <a:rect l="0" t="0" r="0" b="0"/>
            <a:pathLst>
              <a:path w="162878" h="16028">
                <a:moveTo>
                  <a:pt x="0" y="8572"/>
                </a:moveTo>
                <a:lnTo>
                  <a:pt x="11931" y="8572"/>
                </a:lnTo>
                <a:lnTo>
                  <a:pt x="14622" y="9525"/>
                </a:lnTo>
                <a:lnTo>
                  <a:pt x="17368" y="11112"/>
                </a:lnTo>
                <a:lnTo>
                  <a:pt x="20150" y="13123"/>
                </a:lnTo>
                <a:lnTo>
                  <a:pt x="23911" y="13511"/>
                </a:lnTo>
                <a:lnTo>
                  <a:pt x="28323" y="12817"/>
                </a:lnTo>
                <a:lnTo>
                  <a:pt x="33169" y="11402"/>
                </a:lnTo>
                <a:lnTo>
                  <a:pt x="38305" y="10459"/>
                </a:lnTo>
                <a:lnTo>
                  <a:pt x="43634" y="9830"/>
                </a:lnTo>
                <a:lnTo>
                  <a:pt x="49092" y="9411"/>
                </a:lnTo>
                <a:lnTo>
                  <a:pt x="54635" y="10084"/>
                </a:lnTo>
                <a:lnTo>
                  <a:pt x="60235" y="11485"/>
                </a:lnTo>
                <a:lnTo>
                  <a:pt x="65874" y="13371"/>
                </a:lnTo>
                <a:lnTo>
                  <a:pt x="71539" y="14629"/>
                </a:lnTo>
                <a:lnTo>
                  <a:pt x="77220" y="15468"/>
                </a:lnTo>
                <a:lnTo>
                  <a:pt x="82912" y="16027"/>
                </a:lnTo>
                <a:lnTo>
                  <a:pt x="88612" y="15447"/>
                </a:lnTo>
                <a:lnTo>
                  <a:pt x="94317" y="14108"/>
                </a:lnTo>
                <a:lnTo>
                  <a:pt x="121712" y="5115"/>
                </a:lnTo>
                <a:lnTo>
                  <a:pt x="128766" y="3410"/>
                </a:lnTo>
                <a:lnTo>
                  <a:pt x="135374" y="2273"/>
                </a:lnTo>
                <a:lnTo>
                  <a:pt x="141684" y="1515"/>
                </a:lnTo>
                <a:lnTo>
                  <a:pt x="146843" y="1010"/>
                </a:lnTo>
                <a:lnTo>
                  <a:pt x="151236" y="673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93"/>
          <p:cNvSpPr/>
          <p:nvPr/>
        </p:nvSpPr>
        <p:spPr>
          <a:xfrm>
            <a:off x="4803457" y="1988820"/>
            <a:ext cx="102871" cy="291466"/>
          </a:xfrm>
          <a:custGeom>
            <a:avLst/>
            <a:gdLst/>
            <a:ahLst/>
            <a:cxnLst/>
            <a:rect l="0" t="0" r="0" b="0"/>
            <a:pathLst>
              <a:path w="102871" h="291466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9683"/>
                </a:lnTo>
                <a:lnTo>
                  <a:pt x="7381" y="17321"/>
                </a:lnTo>
                <a:lnTo>
                  <a:pt x="10583" y="24525"/>
                </a:lnTo>
                <a:lnTo>
                  <a:pt x="12770" y="27780"/>
                </a:lnTo>
                <a:lnTo>
                  <a:pt x="14229" y="32807"/>
                </a:lnTo>
                <a:lnTo>
                  <a:pt x="15201" y="39016"/>
                </a:lnTo>
                <a:lnTo>
                  <a:pt x="15849" y="46013"/>
                </a:lnTo>
                <a:lnTo>
                  <a:pt x="17234" y="52583"/>
                </a:lnTo>
                <a:lnTo>
                  <a:pt x="19109" y="58867"/>
                </a:lnTo>
                <a:lnTo>
                  <a:pt x="21312" y="64962"/>
                </a:lnTo>
                <a:lnTo>
                  <a:pt x="22780" y="71883"/>
                </a:lnTo>
                <a:lnTo>
                  <a:pt x="23759" y="79354"/>
                </a:lnTo>
                <a:lnTo>
                  <a:pt x="24412" y="87193"/>
                </a:lnTo>
                <a:lnTo>
                  <a:pt x="25800" y="94323"/>
                </a:lnTo>
                <a:lnTo>
                  <a:pt x="27677" y="100982"/>
                </a:lnTo>
                <a:lnTo>
                  <a:pt x="29882" y="107326"/>
                </a:lnTo>
                <a:lnTo>
                  <a:pt x="31351" y="114413"/>
                </a:lnTo>
                <a:lnTo>
                  <a:pt x="32331" y="121995"/>
                </a:lnTo>
                <a:lnTo>
                  <a:pt x="32983" y="129908"/>
                </a:lnTo>
                <a:lnTo>
                  <a:pt x="35324" y="138040"/>
                </a:lnTo>
                <a:lnTo>
                  <a:pt x="38790" y="146319"/>
                </a:lnTo>
                <a:lnTo>
                  <a:pt x="43004" y="154696"/>
                </a:lnTo>
                <a:lnTo>
                  <a:pt x="45814" y="162185"/>
                </a:lnTo>
                <a:lnTo>
                  <a:pt x="47688" y="169083"/>
                </a:lnTo>
                <a:lnTo>
                  <a:pt x="48937" y="175587"/>
                </a:lnTo>
                <a:lnTo>
                  <a:pt x="50722" y="181828"/>
                </a:lnTo>
                <a:lnTo>
                  <a:pt x="52865" y="187894"/>
                </a:lnTo>
                <a:lnTo>
                  <a:pt x="55246" y="193842"/>
                </a:lnTo>
                <a:lnTo>
                  <a:pt x="57785" y="199713"/>
                </a:lnTo>
                <a:lnTo>
                  <a:pt x="63147" y="211316"/>
                </a:lnTo>
                <a:lnTo>
                  <a:pt x="64958" y="217077"/>
                </a:lnTo>
                <a:lnTo>
                  <a:pt x="66166" y="222823"/>
                </a:lnTo>
                <a:lnTo>
                  <a:pt x="66970" y="228558"/>
                </a:lnTo>
                <a:lnTo>
                  <a:pt x="68459" y="234287"/>
                </a:lnTo>
                <a:lnTo>
                  <a:pt x="70405" y="240011"/>
                </a:lnTo>
                <a:lnTo>
                  <a:pt x="72654" y="245732"/>
                </a:lnTo>
                <a:lnTo>
                  <a:pt x="75106" y="251451"/>
                </a:lnTo>
                <a:lnTo>
                  <a:pt x="80370" y="262886"/>
                </a:lnTo>
                <a:lnTo>
                  <a:pt x="83108" y="267650"/>
                </a:lnTo>
                <a:lnTo>
                  <a:pt x="85885" y="271778"/>
                </a:lnTo>
                <a:lnTo>
                  <a:pt x="88689" y="275483"/>
                </a:lnTo>
                <a:lnTo>
                  <a:pt x="91511" y="277953"/>
                </a:lnTo>
                <a:lnTo>
                  <a:pt x="94345" y="279599"/>
                </a:lnTo>
                <a:lnTo>
                  <a:pt x="97187" y="280697"/>
                </a:lnTo>
                <a:lnTo>
                  <a:pt x="99081" y="282381"/>
                </a:lnTo>
                <a:lnTo>
                  <a:pt x="100344" y="284456"/>
                </a:lnTo>
                <a:lnTo>
                  <a:pt x="102870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94"/>
          <p:cNvSpPr/>
          <p:nvPr/>
        </p:nvSpPr>
        <p:spPr>
          <a:xfrm>
            <a:off x="5043840" y="1920239"/>
            <a:ext cx="76801" cy="360047"/>
          </a:xfrm>
          <a:custGeom>
            <a:avLst/>
            <a:gdLst/>
            <a:ahLst/>
            <a:cxnLst/>
            <a:rect l="0" t="0" r="0" b="0"/>
            <a:pathLst>
              <a:path w="76801" h="360047">
                <a:moveTo>
                  <a:pt x="8219" y="0"/>
                </a:moveTo>
                <a:lnTo>
                  <a:pt x="838" y="0"/>
                </a:lnTo>
                <a:lnTo>
                  <a:pt x="441" y="953"/>
                </a:lnTo>
                <a:lnTo>
                  <a:pt x="0" y="4551"/>
                </a:lnTo>
                <a:lnTo>
                  <a:pt x="835" y="6844"/>
                </a:lnTo>
                <a:lnTo>
                  <a:pt x="2344" y="9326"/>
                </a:lnTo>
                <a:lnTo>
                  <a:pt x="4303" y="11932"/>
                </a:lnTo>
                <a:lnTo>
                  <a:pt x="6479" y="17369"/>
                </a:lnTo>
                <a:lnTo>
                  <a:pt x="8398" y="23912"/>
                </a:lnTo>
                <a:lnTo>
                  <a:pt x="10244" y="28324"/>
                </a:lnTo>
                <a:lnTo>
                  <a:pt x="12426" y="33171"/>
                </a:lnTo>
                <a:lnTo>
                  <a:pt x="13882" y="38306"/>
                </a:lnTo>
                <a:lnTo>
                  <a:pt x="15499" y="49093"/>
                </a:lnTo>
                <a:lnTo>
                  <a:pt x="16882" y="55589"/>
                </a:lnTo>
                <a:lnTo>
                  <a:pt x="18757" y="62777"/>
                </a:lnTo>
                <a:lnTo>
                  <a:pt x="20959" y="70426"/>
                </a:lnTo>
                <a:lnTo>
                  <a:pt x="25947" y="86546"/>
                </a:lnTo>
                <a:lnTo>
                  <a:pt x="36909" y="120178"/>
                </a:lnTo>
                <a:lnTo>
                  <a:pt x="38776" y="128696"/>
                </a:lnTo>
                <a:lnTo>
                  <a:pt x="40021" y="137233"/>
                </a:lnTo>
                <a:lnTo>
                  <a:pt x="40850" y="145781"/>
                </a:lnTo>
                <a:lnTo>
                  <a:pt x="41403" y="154338"/>
                </a:lnTo>
                <a:lnTo>
                  <a:pt x="41772" y="162899"/>
                </a:lnTo>
                <a:lnTo>
                  <a:pt x="42018" y="171465"/>
                </a:lnTo>
                <a:lnTo>
                  <a:pt x="43134" y="180032"/>
                </a:lnTo>
                <a:lnTo>
                  <a:pt x="44831" y="188602"/>
                </a:lnTo>
                <a:lnTo>
                  <a:pt x="46915" y="197172"/>
                </a:lnTo>
                <a:lnTo>
                  <a:pt x="48304" y="205743"/>
                </a:lnTo>
                <a:lnTo>
                  <a:pt x="49230" y="214315"/>
                </a:lnTo>
                <a:lnTo>
                  <a:pt x="49847" y="222887"/>
                </a:lnTo>
                <a:lnTo>
                  <a:pt x="50259" y="231459"/>
                </a:lnTo>
                <a:lnTo>
                  <a:pt x="50716" y="248603"/>
                </a:lnTo>
                <a:lnTo>
                  <a:pt x="51790" y="257176"/>
                </a:lnTo>
                <a:lnTo>
                  <a:pt x="53460" y="265748"/>
                </a:lnTo>
                <a:lnTo>
                  <a:pt x="55525" y="274321"/>
                </a:lnTo>
                <a:lnTo>
                  <a:pt x="57854" y="281941"/>
                </a:lnTo>
                <a:lnTo>
                  <a:pt x="60359" y="288925"/>
                </a:lnTo>
                <a:lnTo>
                  <a:pt x="62982" y="295487"/>
                </a:lnTo>
                <a:lnTo>
                  <a:pt x="64730" y="301767"/>
                </a:lnTo>
                <a:lnTo>
                  <a:pt x="65896" y="307858"/>
                </a:lnTo>
                <a:lnTo>
                  <a:pt x="66673" y="313824"/>
                </a:lnTo>
                <a:lnTo>
                  <a:pt x="67191" y="319706"/>
                </a:lnTo>
                <a:lnTo>
                  <a:pt x="67536" y="325533"/>
                </a:lnTo>
                <a:lnTo>
                  <a:pt x="67920" y="336134"/>
                </a:lnTo>
                <a:lnTo>
                  <a:pt x="68090" y="344021"/>
                </a:lnTo>
                <a:lnTo>
                  <a:pt x="69089" y="347457"/>
                </a:lnTo>
                <a:lnTo>
                  <a:pt x="70707" y="350701"/>
                </a:lnTo>
                <a:lnTo>
                  <a:pt x="76800" y="3600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95"/>
          <p:cNvSpPr/>
          <p:nvPr/>
        </p:nvSpPr>
        <p:spPr>
          <a:xfrm>
            <a:off x="5180647" y="2048827"/>
            <a:ext cx="274321" cy="248604"/>
          </a:xfrm>
          <a:custGeom>
            <a:avLst/>
            <a:gdLst/>
            <a:ahLst/>
            <a:cxnLst/>
            <a:rect l="0" t="0" r="0" b="0"/>
            <a:pathLst>
              <a:path w="274321" h="248604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10583" y="17368"/>
                </a:lnTo>
                <a:lnTo>
                  <a:pt x="16134" y="23912"/>
                </a:lnTo>
                <a:lnTo>
                  <a:pt x="24950" y="33170"/>
                </a:lnTo>
                <a:lnTo>
                  <a:pt x="29016" y="38306"/>
                </a:lnTo>
                <a:lnTo>
                  <a:pt x="32679" y="43635"/>
                </a:lnTo>
                <a:lnTo>
                  <a:pt x="36074" y="49093"/>
                </a:lnTo>
                <a:lnTo>
                  <a:pt x="39289" y="54636"/>
                </a:lnTo>
                <a:lnTo>
                  <a:pt x="45402" y="65875"/>
                </a:lnTo>
                <a:lnTo>
                  <a:pt x="49318" y="71539"/>
                </a:lnTo>
                <a:lnTo>
                  <a:pt x="53833" y="77220"/>
                </a:lnTo>
                <a:lnTo>
                  <a:pt x="58749" y="82913"/>
                </a:lnTo>
                <a:lnTo>
                  <a:pt x="63931" y="87660"/>
                </a:lnTo>
                <a:lnTo>
                  <a:pt x="69291" y="91778"/>
                </a:lnTo>
                <a:lnTo>
                  <a:pt x="74769" y="95475"/>
                </a:lnTo>
                <a:lnTo>
                  <a:pt x="80326" y="99845"/>
                </a:lnTo>
                <a:lnTo>
                  <a:pt x="85936" y="104663"/>
                </a:lnTo>
                <a:lnTo>
                  <a:pt x="91580" y="109781"/>
                </a:lnTo>
                <a:lnTo>
                  <a:pt x="102932" y="120546"/>
                </a:lnTo>
                <a:lnTo>
                  <a:pt x="108627" y="126084"/>
                </a:lnTo>
                <a:lnTo>
                  <a:pt x="115280" y="131681"/>
                </a:lnTo>
                <a:lnTo>
                  <a:pt x="122573" y="137318"/>
                </a:lnTo>
                <a:lnTo>
                  <a:pt x="130293" y="142980"/>
                </a:lnTo>
                <a:lnTo>
                  <a:pt x="137345" y="147707"/>
                </a:lnTo>
                <a:lnTo>
                  <a:pt x="143950" y="151812"/>
                </a:lnTo>
                <a:lnTo>
                  <a:pt x="150260" y="155500"/>
                </a:lnTo>
                <a:lnTo>
                  <a:pt x="164890" y="164679"/>
                </a:lnTo>
                <a:lnTo>
                  <a:pt x="172792" y="169793"/>
                </a:lnTo>
                <a:lnTo>
                  <a:pt x="179964" y="174156"/>
                </a:lnTo>
                <a:lnTo>
                  <a:pt x="186651" y="178016"/>
                </a:lnTo>
                <a:lnTo>
                  <a:pt x="193014" y="181543"/>
                </a:lnTo>
                <a:lnTo>
                  <a:pt x="199161" y="185799"/>
                </a:lnTo>
                <a:lnTo>
                  <a:pt x="205164" y="190541"/>
                </a:lnTo>
                <a:lnTo>
                  <a:pt x="211071" y="195607"/>
                </a:lnTo>
                <a:lnTo>
                  <a:pt x="215962" y="199937"/>
                </a:lnTo>
                <a:lnTo>
                  <a:pt x="223936" y="207288"/>
                </a:lnTo>
                <a:lnTo>
                  <a:pt x="228348" y="210582"/>
                </a:lnTo>
                <a:lnTo>
                  <a:pt x="233195" y="213731"/>
                </a:lnTo>
                <a:lnTo>
                  <a:pt x="238331" y="216782"/>
                </a:lnTo>
                <a:lnTo>
                  <a:pt x="246577" y="222713"/>
                </a:lnTo>
                <a:lnTo>
                  <a:pt x="253417" y="228524"/>
                </a:lnTo>
                <a:lnTo>
                  <a:pt x="259632" y="234281"/>
                </a:lnTo>
                <a:lnTo>
                  <a:pt x="274320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96"/>
          <p:cNvSpPr/>
          <p:nvPr/>
        </p:nvSpPr>
        <p:spPr>
          <a:xfrm>
            <a:off x="5232082" y="2065972"/>
            <a:ext cx="197169" cy="205741"/>
          </a:xfrm>
          <a:custGeom>
            <a:avLst/>
            <a:gdLst/>
            <a:ahLst/>
            <a:cxnLst/>
            <a:rect l="0" t="0" r="0" b="0"/>
            <a:pathLst>
              <a:path w="197169" h="205741">
                <a:moveTo>
                  <a:pt x="197168" y="0"/>
                </a:moveTo>
                <a:lnTo>
                  <a:pt x="185236" y="0"/>
                </a:lnTo>
                <a:lnTo>
                  <a:pt x="183498" y="953"/>
                </a:lnTo>
                <a:lnTo>
                  <a:pt x="182340" y="2540"/>
                </a:lnTo>
                <a:lnTo>
                  <a:pt x="180480" y="7381"/>
                </a:lnTo>
                <a:lnTo>
                  <a:pt x="175608" y="17321"/>
                </a:lnTo>
                <a:lnTo>
                  <a:pt x="172316" y="21072"/>
                </a:lnTo>
                <a:lnTo>
                  <a:pt x="168217" y="24526"/>
                </a:lnTo>
                <a:lnTo>
                  <a:pt x="163580" y="27781"/>
                </a:lnTo>
                <a:lnTo>
                  <a:pt x="159536" y="31855"/>
                </a:lnTo>
                <a:lnTo>
                  <a:pt x="155887" y="36477"/>
                </a:lnTo>
                <a:lnTo>
                  <a:pt x="152502" y="41463"/>
                </a:lnTo>
                <a:lnTo>
                  <a:pt x="147388" y="46692"/>
                </a:lnTo>
                <a:lnTo>
                  <a:pt x="141121" y="52083"/>
                </a:lnTo>
                <a:lnTo>
                  <a:pt x="134086" y="57582"/>
                </a:lnTo>
                <a:lnTo>
                  <a:pt x="127490" y="63153"/>
                </a:lnTo>
                <a:lnTo>
                  <a:pt x="121188" y="68772"/>
                </a:lnTo>
                <a:lnTo>
                  <a:pt x="115083" y="74423"/>
                </a:lnTo>
                <a:lnTo>
                  <a:pt x="92836" y="96029"/>
                </a:lnTo>
                <a:lnTo>
                  <a:pt x="37258" y="151344"/>
                </a:lnTo>
                <a:lnTo>
                  <a:pt x="32459" y="157094"/>
                </a:lnTo>
                <a:lnTo>
                  <a:pt x="28307" y="162832"/>
                </a:lnTo>
                <a:lnTo>
                  <a:pt x="24586" y="168562"/>
                </a:lnTo>
                <a:lnTo>
                  <a:pt x="21153" y="173335"/>
                </a:lnTo>
                <a:lnTo>
                  <a:pt x="17912" y="177469"/>
                </a:lnTo>
                <a:lnTo>
                  <a:pt x="14800" y="181178"/>
                </a:lnTo>
                <a:lnTo>
                  <a:pt x="12724" y="184603"/>
                </a:lnTo>
                <a:lnTo>
                  <a:pt x="10417" y="190948"/>
                </a:lnTo>
                <a:lnTo>
                  <a:pt x="6853" y="196943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97"/>
          <p:cNvSpPr/>
          <p:nvPr/>
        </p:nvSpPr>
        <p:spPr>
          <a:xfrm>
            <a:off x="5583554" y="2091689"/>
            <a:ext cx="240031" cy="42864"/>
          </a:xfrm>
          <a:custGeom>
            <a:avLst/>
            <a:gdLst/>
            <a:ahLst/>
            <a:cxnLst/>
            <a:rect l="0" t="0" r="0" b="0"/>
            <a:pathLst>
              <a:path w="240031" h="42864">
                <a:moveTo>
                  <a:pt x="0" y="42863"/>
                </a:moveTo>
                <a:lnTo>
                  <a:pt x="4551" y="42863"/>
                </a:lnTo>
                <a:lnTo>
                  <a:pt x="6844" y="41911"/>
                </a:lnTo>
                <a:lnTo>
                  <a:pt x="9325" y="40323"/>
                </a:lnTo>
                <a:lnTo>
                  <a:pt x="11932" y="38312"/>
                </a:lnTo>
                <a:lnTo>
                  <a:pt x="14622" y="36972"/>
                </a:lnTo>
                <a:lnTo>
                  <a:pt x="17368" y="36078"/>
                </a:lnTo>
                <a:lnTo>
                  <a:pt x="20152" y="35482"/>
                </a:lnTo>
                <a:lnTo>
                  <a:pt x="42272" y="30093"/>
                </a:lnTo>
                <a:lnTo>
                  <a:pt x="51041" y="27682"/>
                </a:lnTo>
                <a:lnTo>
                  <a:pt x="77989" y="19738"/>
                </a:lnTo>
                <a:lnTo>
                  <a:pt x="108728" y="11352"/>
                </a:lnTo>
                <a:lnTo>
                  <a:pt x="127381" y="5681"/>
                </a:lnTo>
                <a:lnTo>
                  <a:pt x="136356" y="3787"/>
                </a:lnTo>
                <a:lnTo>
                  <a:pt x="145197" y="2525"/>
                </a:lnTo>
                <a:lnTo>
                  <a:pt x="153948" y="1683"/>
                </a:lnTo>
                <a:lnTo>
                  <a:pt x="161687" y="1123"/>
                </a:lnTo>
                <a:lnTo>
                  <a:pt x="168752" y="749"/>
                </a:lnTo>
                <a:lnTo>
                  <a:pt x="181681" y="333"/>
                </a:lnTo>
                <a:lnTo>
                  <a:pt x="205503" y="66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98"/>
          <p:cNvSpPr/>
          <p:nvPr/>
        </p:nvSpPr>
        <p:spPr>
          <a:xfrm>
            <a:off x="5609272" y="2211705"/>
            <a:ext cx="231458" cy="25718"/>
          </a:xfrm>
          <a:custGeom>
            <a:avLst/>
            <a:gdLst/>
            <a:ahLst/>
            <a:cxnLst/>
            <a:rect l="0" t="0" r="0" b="0"/>
            <a:pathLst>
              <a:path w="231458" h="25718">
                <a:moveTo>
                  <a:pt x="0" y="25717"/>
                </a:moveTo>
                <a:lnTo>
                  <a:pt x="40624" y="25717"/>
                </a:lnTo>
                <a:lnTo>
                  <a:pt x="47085" y="24765"/>
                </a:lnTo>
                <a:lnTo>
                  <a:pt x="54250" y="23177"/>
                </a:lnTo>
                <a:lnTo>
                  <a:pt x="61884" y="21166"/>
                </a:lnTo>
                <a:lnTo>
                  <a:pt x="68879" y="19826"/>
                </a:lnTo>
                <a:lnTo>
                  <a:pt x="75447" y="18932"/>
                </a:lnTo>
                <a:lnTo>
                  <a:pt x="81730" y="18336"/>
                </a:lnTo>
                <a:lnTo>
                  <a:pt x="88777" y="17939"/>
                </a:lnTo>
                <a:lnTo>
                  <a:pt x="104227" y="17497"/>
                </a:lnTo>
                <a:lnTo>
                  <a:pt x="112346" y="16427"/>
                </a:lnTo>
                <a:lnTo>
                  <a:pt x="120618" y="14762"/>
                </a:lnTo>
                <a:lnTo>
                  <a:pt x="128989" y="12698"/>
                </a:lnTo>
                <a:lnTo>
                  <a:pt x="136476" y="11323"/>
                </a:lnTo>
                <a:lnTo>
                  <a:pt x="143371" y="10406"/>
                </a:lnTo>
                <a:lnTo>
                  <a:pt x="149873" y="9795"/>
                </a:lnTo>
                <a:lnTo>
                  <a:pt x="157065" y="8435"/>
                </a:lnTo>
                <a:lnTo>
                  <a:pt x="164718" y="6575"/>
                </a:lnTo>
                <a:lnTo>
                  <a:pt x="172677" y="4383"/>
                </a:lnTo>
                <a:lnTo>
                  <a:pt x="179888" y="2922"/>
                </a:lnTo>
                <a:lnTo>
                  <a:pt x="186600" y="1948"/>
                </a:lnTo>
                <a:lnTo>
                  <a:pt x="192980" y="1298"/>
                </a:lnTo>
                <a:lnTo>
                  <a:pt x="199138" y="865"/>
                </a:lnTo>
                <a:lnTo>
                  <a:pt x="205149" y="577"/>
                </a:lnTo>
                <a:lnTo>
                  <a:pt x="220170" y="171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99"/>
          <p:cNvSpPr/>
          <p:nvPr/>
        </p:nvSpPr>
        <p:spPr>
          <a:xfrm>
            <a:off x="6012225" y="2009598"/>
            <a:ext cx="298286" cy="286135"/>
          </a:xfrm>
          <a:custGeom>
            <a:avLst/>
            <a:gdLst/>
            <a:ahLst/>
            <a:cxnLst/>
            <a:rect l="0" t="0" r="0" b="0"/>
            <a:pathLst>
              <a:path w="298286" h="286135">
                <a:moveTo>
                  <a:pt x="145687" y="4939"/>
                </a:moveTo>
                <a:lnTo>
                  <a:pt x="141137" y="388"/>
                </a:lnTo>
                <a:lnTo>
                  <a:pt x="139795" y="0"/>
                </a:lnTo>
                <a:lnTo>
                  <a:pt x="138902" y="694"/>
                </a:lnTo>
                <a:lnTo>
                  <a:pt x="138306" y="2109"/>
                </a:lnTo>
                <a:lnTo>
                  <a:pt x="136957" y="3052"/>
                </a:lnTo>
                <a:lnTo>
                  <a:pt x="129838" y="4691"/>
                </a:lnTo>
                <a:lnTo>
                  <a:pt x="124038" y="7369"/>
                </a:lnTo>
                <a:lnTo>
                  <a:pt x="116062" y="10781"/>
                </a:lnTo>
                <a:lnTo>
                  <a:pt x="109343" y="12298"/>
                </a:lnTo>
                <a:lnTo>
                  <a:pt x="100642" y="18052"/>
                </a:lnTo>
                <a:lnTo>
                  <a:pt x="95654" y="22254"/>
                </a:lnTo>
                <a:lnTo>
                  <a:pt x="90424" y="26007"/>
                </a:lnTo>
                <a:lnTo>
                  <a:pt x="85033" y="29462"/>
                </a:lnTo>
                <a:lnTo>
                  <a:pt x="79534" y="32718"/>
                </a:lnTo>
                <a:lnTo>
                  <a:pt x="70883" y="41415"/>
                </a:lnTo>
                <a:lnTo>
                  <a:pt x="67243" y="46402"/>
                </a:lnTo>
                <a:lnTo>
                  <a:pt x="62911" y="51631"/>
                </a:lnTo>
                <a:lnTo>
                  <a:pt x="58118" y="57022"/>
                </a:lnTo>
                <a:lnTo>
                  <a:pt x="47712" y="68092"/>
                </a:lnTo>
                <a:lnTo>
                  <a:pt x="36738" y="79362"/>
                </a:lnTo>
                <a:lnTo>
                  <a:pt x="32097" y="85034"/>
                </a:lnTo>
                <a:lnTo>
                  <a:pt x="28050" y="90721"/>
                </a:lnTo>
                <a:lnTo>
                  <a:pt x="24400" y="96417"/>
                </a:lnTo>
                <a:lnTo>
                  <a:pt x="21014" y="103072"/>
                </a:lnTo>
                <a:lnTo>
                  <a:pt x="17804" y="110366"/>
                </a:lnTo>
                <a:lnTo>
                  <a:pt x="14712" y="118086"/>
                </a:lnTo>
                <a:lnTo>
                  <a:pt x="11698" y="125138"/>
                </a:lnTo>
                <a:lnTo>
                  <a:pt x="5809" y="138053"/>
                </a:lnTo>
                <a:lnTo>
                  <a:pt x="3857" y="145117"/>
                </a:lnTo>
                <a:lnTo>
                  <a:pt x="2557" y="152683"/>
                </a:lnTo>
                <a:lnTo>
                  <a:pt x="1689" y="160585"/>
                </a:lnTo>
                <a:lnTo>
                  <a:pt x="1111" y="167758"/>
                </a:lnTo>
                <a:lnTo>
                  <a:pt x="726" y="174445"/>
                </a:lnTo>
                <a:lnTo>
                  <a:pt x="297" y="186955"/>
                </a:lnTo>
                <a:lnTo>
                  <a:pt x="23" y="210508"/>
                </a:lnTo>
                <a:lnTo>
                  <a:pt x="0" y="216280"/>
                </a:lnTo>
                <a:lnTo>
                  <a:pt x="937" y="222033"/>
                </a:lnTo>
                <a:lnTo>
                  <a:pt x="2515" y="227773"/>
                </a:lnTo>
                <a:lnTo>
                  <a:pt x="4519" y="233505"/>
                </a:lnTo>
                <a:lnTo>
                  <a:pt x="7760" y="238279"/>
                </a:lnTo>
                <a:lnTo>
                  <a:pt x="16441" y="246123"/>
                </a:lnTo>
                <a:lnTo>
                  <a:pt x="24110" y="252785"/>
                </a:lnTo>
                <a:lnTo>
                  <a:pt x="31645" y="258920"/>
                </a:lnTo>
                <a:lnTo>
                  <a:pt x="36322" y="261890"/>
                </a:lnTo>
                <a:lnTo>
                  <a:pt x="41344" y="264822"/>
                </a:lnTo>
                <a:lnTo>
                  <a:pt x="46598" y="267730"/>
                </a:lnTo>
                <a:lnTo>
                  <a:pt x="57515" y="273500"/>
                </a:lnTo>
                <a:lnTo>
                  <a:pt x="74371" y="282103"/>
                </a:lnTo>
                <a:lnTo>
                  <a:pt x="80045" y="284013"/>
                </a:lnTo>
                <a:lnTo>
                  <a:pt x="85733" y="285286"/>
                </a:lnTo>
                <a:lnTo>
                  <a:pt x="91431" y="286134"/>
                </a:lnTo>
                <a:lnTo>
                  <a:pt x="98086" y="285748"/>
                </a:lnTo>
                <a:lnTo>
                  <a:pt x="105381" y="284537"/>
                </a:lnTo>
                <a:lnTo>
                  <a:pt x="113101" y="282778"/>
                </a:lnTo>
                <a:lnTo>
                  <a:pt x="120153" y="281605"/>
                </a:lnTo>
                <a:lnTo>
                  <a:pt x="126759" y="280823"/>
                </a:lnTo>
                <a:lnTo>
                  <a:pt x="133068" y="280302"/>
                </a:lnTo>
                <a:lnTo>
                  <a:pt x="140132" y="279002"/>
                </a:lnTo>
                <a:lnTo>
                  <a:pt x="147699" y="277182"/>
                </a:lnTo>
                <a:lnTo>
                  <a:pt x="155601" y="275017"/>
                </a:lnTo>
                <a:lnTo>
                  <a:pt x="162774" y="272621"/>
                </a:lnTo>
                <a:lnTo>
                  <a:pt x="169461" y="270071"/>
                </a:lnTo>
                <a:lnTo>
                  <a:pt x="175824" y="267419"/>
                </a:lnTo>
                <a:lnTo>
                  <a:pt x="182923" y="264698"/>
                </a:lnTo>
                <a:lnTo>
                  <a:pt x="198431" y="259135"/>
                </a:lnTo>
                <a:lnTo>
                  <a:pt x="205615" y="255366"/>
                </a:lnTo>
                <a:lnTo>
                  <a:pt x="212309" y="250948"/>
                </a:lnTo>
                <a:lnTo>
                  <a:pt x="218677" y="246097"/>
                </a:lnTo>
                <a:lnTo>
                  <a:pt x="224827" y="241911"/>
                </a:lnTo>
                <a:lnTo>
                  <a:pt x="230832" y="238168"/>
                </a:lnTo>
                <a:lnTo>
                  <a:pt x="236740" y="234720"/>
                </a:lnTo>
                <a:lnTo>
                  <a:pt x="242585" y="230516"/>
                </a:lnTo>
                <a:lnTo>
                  <a:pt x="248385" y="225809"/>
                </a:lnTo>
                <a:lnTo>
                  <a:pt x="254158" y="220766"/>
                </a:lnTo>
                <a:lnTo>
                  <a:pt x="258958" y="215498"/>
                </a:lnTo>
                <a:lnTo>
                  <a:pt x="263112" y="210082"/>
                </a:lnTo>
                <a:lnTo>
                  <a:pt x="266832" y="204566"/>
                </a:lnTo>
                <a:lnTo>
                  <a:pt x="270265" y="198984"/>
                </a:lnTo>
                <a:lnTo>
                  <a:pt x="273507" y="193357"/>
                </a:lnTo>
                <a:lnTo>
                  <a:pt x="276620" y="187701"/>
                </a:lnTo>
                <a:lnTo>
                  <a:pt x="279649" y="181073"/>
                </a:lnTo>
                <a:lnTo>
                  <a:pt x="282619" y="173797"/>
                </a:lnTo>
                <a:lnTo>
                  <a:pt x="285553" y="166088"/>
                </a:lnTo>
                <a:lnTo>
                  <a:pt x="288461" y="159045"/>
                </a:lnTo>
                <a:lnTo>
                  <a:pt x="291352" y="152443"/>
                </a:lnTo>
                <a:lnTo>
                  <a:pt x="294232" y="146138"/>
                </a:lnTo>
                <a:lnTo>
                  <a:pt x="296152" y="140029"/>
                </a:lnTo>
                <a:lnTo>
                  <a:pt x="297432" y="134052"/>
                </a:lnTo>
                <a:lnTo>
                  <a:pt x="298285" y="128162"/>
                </a:lnTo>
                <a:lnTo>
                  <a:pt x="297902" y="122330"/>
                </a:lnTo>
                <a:lnTo>
                  <a:pt x="296694" y="116537"/>
                </a:lnTo>
                <a:lnTo>
                  <a:pt x="294936" y="110770"/>
                </a:lnTo>
                <a:lnTo>
                  <a:pt x="292811" y="105021"/>
                </a:lnTo>
                <a:lnTo>
                  <a:pt x="290442" y="99283"/>
                </a:lnTo>
                <a:lnTo>
                  <a:pt x="287911" y="93552"/>
                </a:lnTo>
                <a:lnTo>
                  <a:pt x="282558" y="82105"/>
                </a:lnTo>
                <a:lnTo>
                  <a:pt x="279797" y="76386"/>
                </a:lnTo>
                <a:lnTo>
                  <a:pt x="274189" y="67491"/>
                </a:lnTo>
                <a:lnTo>
                  <a:pt x="267569" y="59410"/>
                </a:lnTo>
                <a:lnTo>
                  <a:pt x="263137" y="54588"/>
                </a:lnTo>
                <a:lnTo>
                  <a:pt x="258277" y="49468"/>
                </a:lnTo>
                <a:lnTo>
                  <a:pt x="253132" y="45103"/>
                </a:lnTo>
                <a:lnTo>
                  <a:pt x="247797" y="41240"/>
                </a:lnTo>
                <a:lnTo>
                  <a:pt x="242335" y="37712"/>
                </a:lnTo>
                <a:lnTo>
                  <a:pt x="236789" y="33455"/>
                </a:lnTo>
                <a:lnTo>
                  <a:pt x="231187" y="28712"/>
                </a:lnTo>
                <a:lnTo>
                  <a:pt x="225547" y="23645"/>
                </a:lnTo>
                <a:lnTo>
                  <a:pt x="218929" y="20267"/>
                </a:lnTo>
                <a:lnTo>
                  <a:pt x="211660" y="18016"/>
                </a:lnTo>
                <a:lnTo>
                  <a:pt x="203957" y="16514"/>
                </a:lnTo>
                <a:lnTo>
                  <a:pt x="196916" y="14561"/>
                </a:lnTo>
                <a:lnTo>
                  <a:pt x="190318" y="12306"/>
                </a:lnTo>
                <a:lnTo>
                  <a:pt x="184013" y="9850"/>
                </a:lnTo>
                <a:lnTo>
                  <a:pt x="176953" y="8213"/>
                </a:lnTo>
                <a:lnTo>
                  <a:pt x="169389" y="7122"/>
                </a:lnTo>
                <a:lnTo>
                  <a:pt x="161488" y="6394"/>
                </a:lnTo>
                <a:lnTo>
                  <a:pt x="153364" y="5909"/>
                </a:lnTo>
                <a:lnTo>
                  <a:pt x="136716" y="5370"/>
                </a:lnTo>
                <a:lnTo>
                  <a:pt x="111279" y="5067"/>
                </a:lnTo>
                <a:lnTo>
                  <a:pt x="103698" y="5977"/>
                </a:lnTo>
                <a:lnTo>
                  <a:pt x="96740" y="7536"/>
                </a:lnTo>
                <a:lnTo>
                  <a:pt x="90195" y="9528"/>
                </a:lnTo>
                <a:lnTo>
                  <a:pt x="83928" y="10856"/>
                </a:lnTo>
                <a:lnTo>
                  <a:pt x="77844" y="11741"/>
                </a:lnTo>
                <a:lnTo>
                  <a:pt x="59962" y="135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00"/>
          <p:cNvSpPr/>
          <p:nvPr/>
        </p:nvSpPr>
        <p:spPr>
          <a:xfrm>
            <a:off x="3758803" y="2768917"/>
            <a:ext cx="290275" cy="265748"/>
          </a:xfrm>
          <a:custGeom>
            <a:avLst/>
            <a:gdLst/>
            <a:ahLst/>
            <a:cxnLst/>
            <a:rect l="0" t="0" r="0" b="0"/>
            <a:pathLst>
              <a:path w="290275" h="265748">
                <a:moveTo>
                  <a:pt x="7381" y="0"/>
                </a:moveTo>
                <a:lnTo>
                  <a:pt x="0" y="0"/>
                </a:lnTo>
                <a:lnTo>
                  <a:pt x="556" y="953"/>
                </a:lnTo>
                <a:lnTo>
                  <a:pt x="6294" y="7381"/>
                </a:lnTo>
                <a:lnTo>
                  <a:pt x="6898" y="10583"/>
                </a:lnTo>
                <a:lnTo>
                  <a:pt x="7059" y="12770"/>
                </a:lnTo>
                <a:lnTo>
                  <a:pt x="8119" y="15181"/>
                </a:lnTo>
                <a:lnTo>
                  <a:pt x="11837" y="20400"/>
                </a:lnTo>
                <a:lnTo>
                  <a:pt x="19204" y="25894"/>
                </a:lnTo>
                <a:lnTo>
                  <a:pt x="27876" y="31511"/>
                </a:lnTo>
                <a:lnTo>
                  <a:pt x="34906" y="37182"/>
                </a:lnTo>
                <a:lnTo>
                  <a:pt x="41204" y="45418"/>
                </a:lnTo>
                <a:lnTo>
                  <a:pt x="44217" y="50281"/>
                </a:lnTo>
                <a:lnTo>
                  <a:pt x="47179" y="55428"/>
                </a:lnTo>
                <a:lnTo>
                  <a:pt x="53009" y="66227"/>
                </a:lnTo>
                <a:lnTo>
                  <a:pt x="57802" y="71774"/>
                </a:lnTo>
                <a:lnTo>
                  <a:pt x="63856" y="77377"/>
                </a:lnTo>
                <a:lnTo>
                  <a:pt x="70748" y="83017"/>
                </a:lnTo>
                <a:lnTo>
                  <a:pt x="76296" y="87730"/>
                </a:lnTo>
                <a:lnTo>
                  <a:pt x="85000" y="95506"/>
                </a:lnTo>
                <a:lnTo>
                  <a:pt x="90560" y="99866"/>
                </a:lnTo>
                <a:lnTo>
                  <a:pt x="97124" y="104677"/>
                </a:lnTo>
                <a:lnTo>
                  <a:pt x="104357" y="109790"/>
                </a:lnTo>
                <a:lnTo>
                  <a:pt x="110132" y="115103"/>
                </a:lnTo>
                <a:lnTo>
                  <a:pt x="114934" y="120551"/>
                </a:lnTo>
                <a:lnTo>
                  <a:pt x="119089" y="126087"/>
                </a:lnTo>
                <a:lnTo>
                  <a:pt x="124715" y="131683"/>
                </a:lnTo>
                <a:lnTo>
                  <a:pt x="131324" y="137319"/>
                </a:lnTo>
                <a:lnTo>
                  <a:pt x="138588" y="142981"/>
                </a:lnTo>
                <a:lnTo>
                  <a:pt x="145335" y="148660"/>
                </a:lnTo>
                <a:lnTo>
                  <a:pt x="151738" y="154352"/>
                </a:lnTo>
                <a:lnTo>
                  <a:pt x="163932" y="165756"/>
                </a:lnTo>
                <a:lnTo>
                  <a:pt x="187283" y="188599"/>
                </a:lnTo>
                <a:lnTo>
                  <a:pt x="193039" y="194313"/>
                </a:lnTo>
                <a:lnTo>
                  <a:pt x="198781" y="199074"/>
                </a:lnTo>
                <a:lnTo>
                  <a:pt x="204513" y="203201"/>
                </a:lnTo>
                <a:lnTo>
                  <a:pt x="210240" y="206905"/>
                </a:lnTo>
                <a:lnTo>
                  <a:pt x="215963" y="211279"/>
                </a:lnTo>
                <a:lnTo>
                  <a:pt x="221683" y="216100"/>
                </a:lnTo>
                <a:lnTo>
                  <a:pt x="227402" y="221219"/>
                </a:lnTo>
                <a:lnTo>
                  <a:pt x="233119" y="225585"/>
                </a:lnTo>
                <a:lnTo>
                  <a:pt x="238836" y="229447"/>
                </a:lnTo>
                <a:lnTo>
                  <a:pt x="244552" y="232975"/>
                </a:lnTo>
                <a:lnTo>
                  <a:pt x="253443" y="239434"/>
                </a:lnTo>
                <a:lnTo>
                  <a:pt x="260570" y="245480"/>
                </a:lnTo>
                <a:lnTo>
                  <a:pt x="266912" y="251342"/>
                </a:lnTo>
                <a:lnTo>
                  <a:pt x="268984" y="254239"/>
                </a:lnTo>
                <a:lnTo>
                  <a:pt x="271287" y="259998"/>
                </a:lnTo>
                <a:lnTo>
                  <a:pt x="272853" y="261914"/>
                </a:lnTo>
                <a:lnTo>
                  <a:pt x="274850" y="263192"/>
                </a:lnTo>
                <a:lnTo>
                  <a:pt x="280348" y="265243"/>
                </a:lnTo>
                <a:lnTo>
                  <a:pt x="289401" y="265718"/>
                </a:lnTo>
                <a:lnTo>
                  <a:pt x="290274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01"/>
          <p:cNvSpPr/>
          <p:nvPr/>
        </p:nvSpPr>
        <p:spPr>
          <a:xfrm>
            <a:off x="3791902" y="2708910"/>
            <a:ext cx="274321" cy="325755"/>
          </a:xfrm>
          <a:custGeom>
            <a:avLst/>
            <a:gdLst/>
            <a:ahLst/>
            <a:cxnLst/>
            <a:rect l="0" t="0" r="0" b="0"/>
            <a:pathLst>
              <a:path w="274321" h="325755">
                <a:moveTo>
                  <a:pt x="274320" y="0"/>
                </a:moveTo>
                <a:lnTo>
                  <a:pt x="262388" y="0"/>
                </a:lnTo>
                <a:lnTo>
                  <a:pt x="259698" y="952"/>
                </a:lnTo>
                <a:lnTo>
                  <a:pt x="254169" y="4551"/>
                </a:lnTo>
                <a:lnTo>
                  <a:pt x="245996" y="11865"/>
                </a:lnTo>
                <a:lnTo>
                  <a:pt x="241150" y="16482"/>
                </a:lnTo>
                <a:lnTo>
                  <a:pt x="236967" y="21465"/>
                </a:lnTo>
                <a:lnTo>
                  <a:pt x="233225" y="26693"/>
                </a:lnTo>
                <a:lnTo>
                  <a:pt x="220869" y="45691"/>
                </a:lnTo>
                <a:lnTo>
                  <a:pt x="215826" y="53321"/>
                </a:lnTo>
                <a:lnTo>
                  <a:pt x="209607" y="61264"/>
                </a:lnTo>
                <a:lnTo>
                  <a:pt x="202603" y="69418"/>
                </a:lnTo>
                <a:lnTo>
                  <a:pt x="195075" y="77711"/>
                </a:lnTo>
                <a:lnTo>
                  <a:pt x="187201" y="87050"/>
                </a:lnTo>
                <a:lnTo>
                  <a:pt x="170830" y="107586"/>
                </a:lnTo>
                <a:lnTo>
                  <a:pt x="145549" y="140568"/>
                </a:lnTo>
                <a:lnTo>
                  <a:pt x="137038" y="150862"/>
                </a:lnTo>
                <a:lnTo>
                  <a:pt x="128506" y="160582"/>
                </a:lnTo>
                <a:lnTo>
                  <a:pt x="119961" y="169919"/>
                </a:lnTo>
                <a:lnTo>
                  <a:pt x="112359" y="179002"/>
                </a:lnTo>
                <a:lnTo>
                  <a:pt x="105386" y="187915"/>
                </a:lnTo>
                <a:lnTo>
                  <a:pt x="98832" y="196714"/>
                </a:lnTo>
                <a:lnTo>
                  <a:pt x="91606" y="205437"/>
                </a:lnTo>
                <a:lnTo>
                  <a:pt x="83930" y="214111"/>
                </a:lnTo>
                <a:lnTo>
                  <a:pt x="75956" y="222750"/>
                </a:lnTo>
                <a:lnTo>
                  <a:pt x="68735" y="231368"/>
                </a:lnTo>
                <a:lnTo>
                  <a:pt x="62016" y="239970"/>
                </a:lnTo>
                <a:lnTo>
                  <a:pt x="55631" y="248562"/>
                </a:lnTo>
                <a:lnTo>
                  <a:pt x="50423" y="256196"/>
                </a:lnTo>
                <a:lnTo>
                  <a:pt x="45998" y="263189"/>
                </a:lnTo>
                <a:lnTo>
                  <a:pt x="42095" y="269757"/>
                </a:lnTo>
                <a:lnTo>
                  <a:pt x="37588" y="276040"/>
                </a:lnTo>
                <a:lnTo>
                  <a:pt x="32679" y="282134"/>
                </a:lnTo>
                <a:lnTo>
                  <a:pt x="27501" y="288102"/>
                </a:lnTo>
                <a:lnTo>
                  <a:pt x="19208" y="297273"/>
                </a:lnTo>
                <a:lnTo>
                  <a:pt x="15663" y="301052"/>
                </a:lnTo>
                <a:lnTo>
                  <a:pt x="13299" y="304523"/>
                </a:lnTo>
                <a:lnTo>
                  <a:pt x="9020" y="313961"/>
                </a:lnTo>
                <a:lnTo>
                  <a:pt x="1376" y="324013"/>
                </a:lnTo>
                <a:lnTo>
                  <a:pt x="0" y="3257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02"/>
          <p:cNvSpPr/>
          <p:nvPr/>
        </p:nvSpPr>
        <p:spPr>
          <a:xfrm>
            <a:off x="4186752" y="2503170"/>
            <a:ext cx="222371" cy="607336"/>
          </a:xfrm>
          <a:custGeom>
            <a:avLst/>
            <a:gdLst/>
            <a:ahLst/>
            <a:cxnLst/>
            <a:rect l="0" t="0" r="0" b="0"/>
            <a:pathLst>
              <a:path w="222371" h="607336">
                <a:moveTo>
                  <a:pt x="179507" y="0"/>
                </a:moveTo>
                <a:lnTo>
                  <a:pt x="179507" y="4550"/>
                </a:lnTo>
                <a:lnTo>
                  <a:pt x="178555" y="5891"/>
                </a:lnTo>
                <a:lnTo>
                  <a:pt x="176968" y="6785"/>
                </a:lnTo>
                <a:lnTo>
                  <a:pt x="174957" y="7380"/>
                </a:lnTo>
                <a:lnTo>
                  <a:pt x="173616" y="8730"/>
                </a:lnTo>
                <a:lnTo>
                  <a:pt x="172722" y="10582"/>
                </a:lnTo>
                <a:lnTo>
                  <a:pt x="170777" y="16133"/>
                </a:lnTo>
                <a:lnTo>
                  <a:pt x="164326" y="29968"/>
                </a:lnTo>
                <a:lnTo>
                  <a:pt x="159108" y="40624"/>
                </a:lnTo>
                <a:lnTo>
                  <a:pt x="155430" y="46132"/>
                </a:lnTo>
                <a:lnTo>
                  <a:pt x="151073" y="51710"/>
                </a:lnTo>
                <a:lnTo>
                  <a:pt x="146264" y="57333"/>
                </a:lnTo>
                <a:lnTo>
                  <a:pt x="141153" y="63939"/>
                </a:lnTo>
                <a:lnTo>
                  <a:pt x="135840" y="71201"/>
                </a:lnTo>
                <a:lnTo>
                  <a:pt x="124857" y="86890"/>
                </a:lnTo>
                <a:lnTo>
                  <a:pt x="113626" y="103387"/>
                </a:lnTo>
                <a:lnTo>
                  <a:pt x="107964" y="112740"/>
                </a:lnTo>
                <a:lnTo>
                  <a:pt x="102284" y="122785"/>
                </a:lnTo>
                <a:lnTo>
                  <a:pt x="96593" y="133291"/>
                </a:lnTo>
                <a:lnTo>
                  <a:pt x="91846" y="144106"/>
                </a:lnTo>
                <a:lnTo>
                  <a:pt x="87729" y="155126"/>
                </a:lnTo>
                <a:lnTo>
                  <a:pt x="84032" y="166282"/>
                </a:lnTo>
                <a:lnTo>
                  <a:pt x="79662" y="177529"/>
                </a:lnTo>
                <a:lnTo>
                  <a:pt x="74844" y="188838"/>
                </a:lnTo>
                <a:lnTo>
                  <a:pt x="64410" y="211563"/>
                </a:lnTo>
                <a:lnTo>
                  <a:pt x="36528" y="268619"/>
                </a:lnTo>
                <a:lnTo>
                  <a:pt x="31800" y="280997"/>
                </a:lnTo>
                <a:lnTo>
                  <a:pt x="27696" y="294011"/>
                </a:lnTo>
                <a:lnTo>
                  <a:pt x="17369" y="332541"/>
                </a:lnTo>
                <a:lnTo>
                  <a:pt x="5346" y="379694"/>
                </a:lnTo>
                <a:lnTo>
                  <a:pt x="3393" y="390290"/>
                </a:lnTo>
                <a:lnTo>
                  <a:pt x="2090" y="400210"/>
                </a:lnTo>
                <a:lnTo>
                  <a:pt x="643" y="418854"/>
                </a:lnTo>
                <a:lnTo>
                  <a:pt x="0" y="436664"/>
                </a:lnTo>
                <a:lnTo>
                  <a:pt x="2254" y="454105"/>
                </a:lnTo>
                <a:lnTo>
                  <a:pt x="7383" y="471382"/>
                </a:lnTo>
                <a:lnTo>
                  <a:pt x="11418" y="479989"/>
                </a:lnTo>
                <a:lnTo>
                  <a:pt x="23658" y="503216"/>
                </a:lnTo>
                <a:lnTo>
                  <a:pt x="27030" y="509785"/>
                </a:lnTo>
                <a:lnTo>
                  <a:pt x="31183" y="516069"/>
                </a:lnTo>
                <a:lnTo>
                  <a:pt x="35858" y="522163"/>
                </a:lnTo>
                <a:lnTo>
                  <a:pt x="40878" y="528131"/>
                </a:lnTo>
                <a:lnTo>
                  <a:pt x="46130" y="534015"/>
                </a:lnTo>
                <a:lnTo>
                  <a:pt x="57046" y="545632"/>
                </a:lnTo>
                <a:lnTo>
                  <a:pt x="62625" y="550445"/>
                </a:lnTo>
                <a:lnTo>
                  <a:pt x="68248" y="554605"/>
                </a:lnTo>
                <a:lnTo>
                  <a:pt x="73902" y="558332"/>
                </a:lnTo>
                <a:lnTo>
                  <a:pt x="79576" y="562721"/>
                </a:lnTo>
                <a:lnTo>
                  <a:pt x="85264" y="567552"/>
                </a:lnTo>
                <a:lnTo>
                  <a:pt x="90961" y="572678"/>
                </a:lnTo>
                <a:lnTo>
                  <a:pt x="96664" y="577048"/>
                </a:lnTo>
                <a:lnTo>
                  <a:pt x="102371" y="580913"/>
                </a:lnTo>
                <a:lnTo>
                  <a:pt x="108081" y="584443"/>
                </a:lnTo>
                <a:lnTo>
                  <a:pt x="113792" y="586796"/>
                </a:lnTo>
                <a:lnTo>
                  <a:pt x="119505" y="588365"/>
                </a:lnTo>
                <a:lnTo>
                  <a:pt x="125218" y="589410"/>
                </a:lnTo>
                <a:lnTo>
                  <a:pt x="130932" y="591060"/>
                </a:lnTo>
                <a:lnTo>
                  <a:pt x="136646" y="593113"/>
                </a:lnTo>
                <a:lnTo>
                  <a:pt x="142361" y="595433"/>
                </a:lnTo>
                <a:lnTo>
                  <a:pt x="148076" y="596980"/>
                </a:lnTo>
                <a:lnTo>
                  <a:pt x="153790" y="598012"/>
                </a:lnTo>
                <a:lnTo>
                  <a:pt x="159505" y="598699"/>
                </a:lnTo>
                <a:lnTo>
                  <a:pt x="165220" y="600110"/>
                </a:lnTo>
                <a:lnTo>
                  <a:pt x="170935" y="602003"/>
                </a:lnTo>
                <a:lnTo>
                  <a:pt x="176650" y="604218"/>
                </a:lnTo>
                <a:lnTo>
                  <a:pt x="181413" y="605694"/>
                </a:lnTo>
                <a:lnTo>
                  <a:pt x="185540" y="606679"/>
                </a:lnTo>
                <a:lnTo>
                  <a:pt x="189244" y="607335"/>
                </a:lnTo>
                <a:lnTo>
                  <a:pt x="193619" y="606820"/>
                </a:lnTo>
                <a:lnTo>
                  <a:pt x="198440" y="605524"/>
                </a:lnTo>
                <a:lnTo>
                  <a:pt x="203559" y="603707"/>
                </a:lnTo>
                <a:lnTo>
                  <a:pt x="207924" y="602497"/>
                </a:lnTo>
                <a:lnTo>
                  <a:pt x="211787" y="601689"/>
                </a:lnTo>
                <a:lnTo>
                  <a:pt x="222370" y="6000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03"/>
          <p:cNvSpPr/>
          <p:nvPr/>
        </p:nvSpPr>
        <p:spPr>
          <a:xfrm>
            <a:off x="4434840" y="2794635"/>
            <a:ext cx="205740" cy="274321"/>
          </a:xfrm>
          <a:custGeom>
            <a:avLst/>
            <a:gdLst/>
            <a:ahLst/>
            <a:cxnLst/>
            <a:rect l="0" t="0" r="0" b="0"/>
            <a:pathLst>
              <a:path w="205740" h="27432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6843" y="15574"/>
                </a:lnTo>
                <a:lnTo>
                  <a:pt x="9324" y="19908"/>
                </a:lnTo>
                <a:lnTo>
                  <a:pt x="11931" y="24702"/>
                </a:lnTo>
                <a:lnTo>
                  <a:pt x="17367" y="32568"/>
                </a:lnTo>
                <a:lnTo>
                  <a:pt x="20150" y="35999"/>
                </a:lnTo>
                <a:lnTo>
                  <a:pt x="23911" y="40192"/>
                </a:lnTo>
                <a:lnTo>
                  <a:pt x="33169" y="49931"/>
                </a:lnTo>
                <a:lnTo>
                  <a:pt x="37352" y="55194"/>
                </a:lnTo>
                <a:lnTo>
                  <a:pt x="41094" y="60608"/>
                </a:lnTo>
                <a:lnTo>
                  <a:pt x="44541" y="66123"/>
                </a:lnTo>
                <a:lnTo>
                  <a:pt x="49696" y="71704"/>
                </a:lnTo>
                <a:lnTo>
                  <a:pt x="55991" y="77330"/>
                </a:lnTo>
                <a:lnTo>
                  <a:pt x="63045" y="82986"/>
                </a:lnTo>
                <a:lnTo>
                  <a:pt x="69652" y="88661"/>
                </a:lnTo>
                <a:lnTo>
                  <a:pt x="75962" y="94350"/>
                </a:lnTo>
                <a:lnTo>
                  <a:pt x="88053" y="105750"/>
                </a:lnTo>
                <a:lnTo>
                  <a:pt x="99777" y="117167"/>
                </a:lnTo>
                <a:lnTo>
                  <a:pt x="104618" y="122879"/>
                </a:lnTo>
                <a:lnTo>
                  <a:pt x="108798" y="128592"/>
                </a:lnTo>
                <a:lnTo>
                  <a:pt x="126900" y="155999"/>
                </a:lnTo>
                <a:lnTo>
                  <a:pt x="132225" y="163054"/>
                </a:lnTo>
                <a:lnTo>
                  <a:pt x="137680" y="169663"/>
                </a:lnTo>
                <a:lnTo>
                  <a:pt x="143222" y="175973"/>
                </a:lnTo>
                <a:lnTo>
                  <a:pt x="147868" y="182085"/>
                </a:lnTo>
                <a:lnTo>
                  <a:pt x="151919" y="188065"/>
                </a:lnTo>
                <a:lnTo>
                  <a:pt x="155571" y="193956"/>
                </a:lnTo>
                <a:lnTo>
                  <a:pt x="158959" y="199789"/>
                </a:lnTo>
                <a:lnTo>
                  <a:pt x="165263" y="211350"/>
                </a:lnTo>
                <a:lnTo>
                  <a:pt x="168278" y="216147"/>
                </a:lnTo>
                <a:lnTo>
                  <a:pt x="174168" y="224018"/>
                </a:lnTo>
                <a:lnTo>
                  <a:pt x="177071" y="228402"/>
                </a:lnTo>
                <a:lnTo>
                  <a:pt x="179960" y="233231"/>
                </a:lnTo>
                <a:lnTo>
                  <a:pt x="182838" y="238354"/>
                </a:lnTo>
                <a:lnTo>
                  <a:pt x="188576" y="246588"/>
                </a:lnTo>
                <a:lnTo>
                  <a:pt x="191440" y="250116"/>
                </a:lnTo>
                <a:lnTo>
                  <a:pt x="194621" y="256578"/>
                </a:lnTo>
                <a:lnTo>
                  <a:pt x="195470" y="259634"/>
                </a:lnTo>
                <a:lnTo>
                  <a:pt x="196988" y="261672"/>
                </a:lnTo>
                <a:lnTo>
                  <a:pt x="198953" y="263030"/>
                </a:lnTo>
                <a:lnTo>
                  <a:pt x="201215" y="263936"/>
                </a:lnTo>
                <a:lnTo>
                  <a:pt x="202723" y="265492"/>
                </a:lnTo>
                <a:lnTo>
                  <a:pt x="203729" y="267482"/>
                </a:lnTo>
                <a:lnTo>
                  <a:pt x="205739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04"/>
          <p:cNvSpPr/>
          <p:nvPr/>
        </p:nvSpPr>
        <p:spPr>
          <a:xfrm>
            <a:off x="4434840" y="2786071"/>
            <a:ext cx="240031" cy="265740"/>
          </a:xfrm>
          <a:custGeom>
            <a:avLst/>
            <a:gdLst/>
            <a:ahLst/>
            <a:cxnLst/>
            <a:rect l="0" t="0" r="0" b="0"/>
            <a:pathLst>
              <a:path w="240031" h="265740">
                <a:moveTo>
                  <a:pt x="240030" y="8564"/>
                </a:moveTo>
                <a:lnTo>
                  <a:pt x="235479" y="4013"/>
                </a:lnTo>
                <a:lnTo>
                  <a:pt x="233186" y="2672"/>
                </a:lnTo>
                <a:lnTo>
                  <a:pt x="226360" y="786"/>
                </a:lnTo>
                <a:lnTo>
                  <a:pt x="222962" y="226"/>
                </a:lnTo>
                <a:lnTo>
                  <a:pt x="215639" y="22"/>
                </a:lnTo>
                <a:lnTo>
                  <a:pt x="210154" y="0"/>
                </a:lnTo>
                <a:lnTo>
                  <a:pt x="207730" y="950"/>
                </a:lnTo>
                <a:lnTo>
                  <a:pt x="202497" y="4545"/>
                </a:lnTo>
                <a:lnTo>
                  <a:pt x="196996" y="11858"/>
                </a:lnTo>
                <a:lnTo>
                  <a:pt x="194196" y="16474"/>
                </a:lnTo>
                <a:lnTo>
                  <a:pt x="186004" y="29225"/>
                </a:lnTo>
                <a:lnTo>
                  <a:pt x="181153" y="36625"/>
                </a:lnTo>
                <a:lnTo>
                  <a:pt x="175061" y="43464"/>
                </a:lnTo>
                <a:lnTo>
                  <a:pt x="168142" y="49928"/>
                </a:lnTo>
                <a:lnTo>
                  <a:pt x="160672" y="56142"/>
                </a:lnTo>
                <a:lnTo>
                  <a:pt x="153787" y="63143"/>
                </a:lnTo>
                <a:lnTo>
                  <a:pt x="147292" y="70667"/>
                </a:lnTo>
                <a:lnTo>
                  <a:pt x="141057" y="78541"/>
                </a:lnTo>
                <a:lnTo>
                  <a:pt x="134043" y="86648"/>
                </a:lnTo>
                <a:lnTo>
                  <a:pt x="126509" y="94910"/>
                </a:lnTo>
                <a:lnTo>
                  <a:pt x="118630" y="103275"/>
                </a:lnTo>
                <a:lnTo>
                  <a:pt x="111471" y="111710"/>
                </a:lnTo>
                <a:lnTo>
                  <a:pt x="104794" y="120190"/>
                </a:lnTo>
                <a:lnTo>
                  <a:pt x="98438" y="128701"/>
                </a:lnTo>
                <a:lnTo>
                  <a:pt x="92295" y="138185"/>
                </a:lnTo>
                <a:lnTo>
                  <a:pt x="86295" y="148318"/>
                </a:lnTo>
                <a:lnTo>
                  <a:pt x="80390" y="158883"/>
                </a:lnTo>
                <a:lnTo>
                  <a:pt x="74548" y="168784"/>
                </a:lnTo>
                <a:lnTo>
                  <a:pt x="62977" y="187405"/>
                </a:lnTo>
                <a:lnTo>
                  <a:pt x="57224" y="195419"/>
                </a:lnTo>
                <a:lnTo>
                  <a:pt x="51485" y="202666"/>
                </a:lnTo>
                <a:lnTo>
                  <a:pt x="45753" y="209403"/>
                </a:lnTo>
                <a:lnTo>
                  <a:pt x="40027" y="215799"/>
                </a:lnTo>
                <a:lnTo>
                  <a:pt x="28584" y="227986"/>
                </a:lnTo>
                <a:lnTo>
                  <a:pt x="23819" y="233902"/>
                </a:lnTo>
                <a:lnTo>
                  <a:pt x="19689" y="239752"/>
                </a:lnTo>
                <a:lnTo>
                  <a:pt x="15984" y="245557"/>
                </a:lnTo>
                <a:lnTo>
                  <a:pt x="12561" y="250379"/>
                </a:lnTo>
                <a:lnTo>
                  <a:pt x="6217" y="258277"/>
                </a:lnTo>
                <a:lnTo>
                  <a:pt x="0" y="2657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05"/>
          <p:cNvSpPr/>
          <p:nvPr/>
        </p:nvSpPr>
        <p:spPr>
          <a:xfrm>
            <a:off x="4794884" y="2897505"/>
            <a:ext cx="248604" cy="34291"/>
          </a:xfrm>
          <a:custGeom>
            <a:avLst/>
            <a:gdLst/>
            <a:ahLst/>
            <a:cxnLst/>
            <a:rect l="0" t="0" r="0" b="0"/>
            <a:pathLst>
              <a:path w="248604" h="34291">
                <a:moveTo>
                  <a:pt x="0" y="34290"/>
                </a:moveTo>
                <a:lnTo>
                  <a:pt x="12771" y="34290"/>
                </a:lnTo>
                <a:lnTo>
                  <a:pt x="16134" y="33337"/>
                </a:lnTo>
                <a:lnTo>
                  <a:pt x="20281" y="31750"/>
                </a:lnTo>
                <a:lnTo>
                  <a:pt x="24951" y="29739"/>
                </a:lnTo>
                <a:lnTo>
                  <a:pt x="30921" y="28398"/>
                </a:lnTo>
                <a:lnTo>
                  <a:pt x="37759" y="27504"/>
                </a:lnTo>
                <a:lnTo>
                  <a:pt x="45175" y="26909"/>
                </a:lnTo>
                <a:lnTo>
                  <a:pt x="52025" y="25559"/>
                </a:lnTo>
                <a:lnTo>
                  <a:pt x="58496" y="23707"/>
                </a:lnTo>
                <a:lnTo>
                  <a:pt x="64715" y="21519"/>
                </a:lnTo>
                <a:lnTo>
                  <a:pt x="72671" y="19109"/>
                </a:lnTo>
                <a:lnTo>
                  <a:pt x="91671" y="13890"/>
                </a:lnTo>
                <a:lnTo>
                  <a:pt x="100167" y="12117"/>
                </a:lnTo>
                <a:lnTo>
                  <a:pt x="107735" y="10936"/>
                </a:lnTo>
                <a:lnTo>
                  <a:pt x="114686" y="10148"/>
                </a:lnTo>
                <a:lnTo>
                  <a:pt x="122178" y="9622"/>
                </a:lnTo>
                <a:lnTo>
                  <a:pt x="130030" y="9272"/>
                </a:lnTo>
                <a:lnTo>
                  <a:pt x="146374" y="8883"/>
                </a:lnTo>
                <a:lnTo>
                  <a:pt x="163163" y="8711"/>
                </a:lnTo>
                <a:lnTo>
                  <a:pt x="170688" y="7712"/>
                </a:lnTo>
                <a:lnTo>
                  <a:pt x="177610" y="6094"/>
                </a:lnTo>
                <a:lnTo>
                  <a:pt x="184129" y="4062"/>
                </a:lnTo>
                <a:lnTo>
                  <a:pt x="191333" y="2708"/>
                </a:lnTo>
                <a:lnTo>
                  <a:pt x="198993" y="1805"/>
                </a:lnTo>
                <a:lnTo>
                  <a:pt x="206957" y="1203"/>
                </a:lnTo>
                <a:lnTo>
                  <a:pt x="214172" y="802"/>
                </a:lnTo>
                <a:lnTo>
                  <a:pt x="227267" y="356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06"/>
          <p:cNvSpPr/>
          <p:nvPr/>
        </p:nvSpPr>
        <p:spPr>
          <a:xfrm>
            <a:off x="5163855" y="2751772"/>
            <a:ext cx="68228" cy="265749"/>
          </a:xfrm>
          <a:custGeom>
            <a:avLst/>
            <a:gdLst/>
            <a:ahLst/>
            <a:cxnLst/>
            <a:rect l="0" t="0" r="0" b="0"/>
            <a:pathLst>
              <a:path w="68228" h="265749">
                <a:moveTo>
                  <a:pt x="8220" y="0"/>
                </a:moveTo>
                <a:lnTo>
                  <a:pt x="0" y="0"/>
                </a:lnTo>
                <a:lnTo>
                  <a:pt x="835" y="953"/>
                </a:lnTo>
                <a:lnTo>
                  <a:pt x="7059" y="7381"/>
                </a:lnTo>
                <a:lnTo>
                  <a:pt x="7704" y="13123"/>
                </a:lnTo>
                <a:lnTo>
                  <a:pt x="7990" y="21072"/>
                </a:lnTo>
                <a:lnTo>
                  <a:pt x="8152" y="31855"/>
                </a:lnTo>
                <a:lnTo>
                  <a:pt x="8190" y="41463"/>
                </a:lnTo>
                <a:lnTo>
                  <a:pt x="9152" y="47645"/>
                </a:lnTo>
                <a:lnTo>
                  <a:pt x="10746" y="54623"/>
                </a:lnTo>
                <a:lnTo>
                  <a:pt x="12761" y="62133"/>
                </a:lnTo>
                <a:lnTo>
                  <a:pt x="14105" y="69044"/>
                </a:lnTo>
                <a:lnTo>
                  <a:pt x="15001" y="75557"/>
                </a:lnTo>
                <a:lnTo>
                  <a:pt x="15598" y="81804"/>
                </a:lnTo>
                <a:lnTo>
                  <a:pt x="15996" y="87873"/>
                </a:lnTo>
                <a:lnTo>
                  <a:pt x="16261" y="93825"/>
                </a:lnTo>
                <a:lnTo>
                  <a:pt x="16438" y="99697"/>
                </a:lnTo>
                <a:lnTo>
                  <a:pt x="17509" y="106470"/>
                </a:lnTo>
                <a:lnTo>
                  <a:pt x="19175" y="113843"/>
                </a:lnTo>
                <a:lnTo>
                  <a:pt x="21238" y="121615"/>
                </a:lnTo>
                <a:lnTo>
                  <a:pt x="23566" y="128702"/>
                </a:lnTo>
                <a:lnTo>
                  <a:pt x="26070" y="135331"/>
                </a:lnTo>
                <a:lnTo>
                  <a:pt x="28693" y="141656"/>
                </a:lnTo>
                <a:lnTo>
                  <a:pt x="30441" y="148730"/>
                </a:lnTo>
                <a:lnTo>
                  <a:pt x="31606" y="156303"/>
                </a:lnTo>
                <a:lnTo>
                  <a:pt x="32384" y="164210"/>
                </a:lnTo>
                <a:lnTo>
                  <a:pt x="33854" y="171386"/>
                </a:lnTo>
                <a:lnTo>
                  <a:pt x="35786" y="178075"/>
                </a:lnTo>
                <a:lnTo>
                  <a:pt x="38027" y="184439"/>
                </a:lnTo>
                <a:lnTo>
                  <a:pt x="39521" y="190587"/>
                </a:lnTo>
                <a:lnTo>
                  <a:pt x="40518" y="196590"/>
                </a:lnTo>
                <a:lnTo>
                  <a:pt x="41181" y="202498"/>
                </a:lnTo>
                <a:lnTo>
                  <a:pt x="42576" y="208341"/>
                </a:lnTo>
                <a:lnTo>
                  <a:pt x="44460" y="214141"/>
                </a:lnTo>
                <a:lnTo>
                  <a:pt x="46667" y="219914"/>
                </a:lnTo>
                <a:lnTo>
                  <a:pt x="48138" y="225666"/>
                </a:lnTo>
                <a:lnTo>
                  <a:pt x="49120" y="231407"/>
                </a:lnTo>
                <a:lnTo>
                  <a:pt x="49774" y="237139"/>
                </a:lnTo>
                <a:lnTo>
                  <a:pt x="51163" y="241913"/>
                </a:lnTo>
                <a:lnTo>
                  <a:pt x="53041" y="246048"/>
                </a:lnTo>
                <a:lnTo>
                  <a:pt x="55245" y="249757"/>
                </a:lnTo>
                <a:lnTo>
                  <a:pt x="57667" y="253182"/>
                </a:lnTo>
                <a:lnTo>
                  <a:pt x="60235" y="256418"/>
                </a:lnTo>
                <a:lnTo>
                  <a:pt x="68227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07"/>
          <p:cNvSpPr/>
          <p:nvPr/>
        </p:nvSpPr>
        <p:spPr>
          <a:xfrm>
            <a:off x="5295723" y="2726055"/>
            <a:ext cx="99237" cy="291466"/>
          </a:xfrm>
          <a:custGeom>
            <a:avLst/>
            <a:gdLst/>
            <a:ahLst/>
            <a:cxnLst/>
            <a:rect l="0" t="0" r="0" b="0"/>
            <a:pathLst>
              <a:path w="99237" h="291466">
                <a:moveTo>
                  <a:pt x="4939" y="0"/>
                </a:moveTo>
                <a:lnTo>
                  <a:pt x="389" y="4551"/>
                </a:lnTo>
                <a:lnTo>
                  <a:pt x="0" y="5891"/>
                </a:lnTo>
                <a:lnTo>
                  <a:pt x="694" y="6785"/>
                </a:lnTo>
                <a:lnTo>
                  <a:pt x="4101" y="8219"/>
                </a:lnTo>
                <a:lnTo>
                  <a:pt x="4567" y="13495"/>
                </a:lnTo>
                <a:lnTo>
                  <a:pt x="4691" y="17569"/>
                </a:lnTo>
                <a:lnTo>
                  <a:pt x="5726" y="21238"/>
                </a:lnTo>
                <a:lnTo>
                  <a:pt x="7369" y="24636"/>
                </a:lnTo>
                <a:lnTo>
                  <a:pt x="9416" y="27854"/>
                </a:lnTo>
                <a:lnTo>
                  <a:pt x="11692" y="36509"/>
                </a:lnTo>
                <a:lnTo>
                  <a:pt x="12298" y="41484"/>
                </a:lnTo>
                <a:lnTo>
                  <a:pt x="13656" y="46706"/>
                </a:lnTo>
                <a:lnTo>
                  <a:pt x="15512" y="52092"/>
                </a:lnTo>
                <a:lnTo>
                  <a:pt x="17703" y="57588"/>
                </a:lnTo>
                <a:lnTo>
                  <a:pt x="19163" y="64109"/>
                </a:lnTo>
                <a:lnTo>
                  <a:pt x="20137" y="71314"/>
                </a:lnTo>
                <a:lnTo>
                  <a:pt x="20786" y="78975"/>
                </a:lnTo>
                <a:lnTo>
                  <a:pt x="22171" y="86940"/>
                </a:lnTo>
                <a:lnTo>
                  <a:pt x="24047" y="95108"/>
                </a:lnTo>
                <a:lnTo>
                  <a:pt x="26250" y="103410"/>
                </a:lnTo>
                <a:lnTo>
                  <a:pt x="31238" y="120255"/>
                </a:lnTo>
                <a:lnTo>
                  <a:pt x="33902" y="128747"/>
                </a:lnTo>
                <a:lnTo>
                  <a:pt x="35678" y="137266"/>
                </a:lnTo>
                <a:lnTo>
                  <a:pt x="36861" y="145803"/>
                </a:lnTo>
                <a:lnTo>
                  <a:pt x="37651" y="154352"/>
                </a:lnTo>
                <a:lnTo>
                  <a:pt x="38177" y="162909"/>
                </a:lnTo>
                <a:lnTo>
                  <a:pt x="38761" y="180036"/>
                </a:lnTo>
                <a:lnTo>
                  <a:pt x="39870" y="187652"/>
                </a:lnTo>
                <a:lnTo>
                  <a:pt x="41562" y="194633"/>
                </a:lnTo>
                <a:lnTo>
                  <a:pt x="43641" y="201193"/>
                </a:lnTo>
                <a:lnTo>
                  <a:pt x="45028" y="207471"/>
                </a:lnTo>
                <a:lnTo>
                  <a:pt x="45952" y="213561"/>
                </a:lnTo>
                <a:lnTo>
                  <a:pt x="46569" y="219527"/>
                </a:lnTo>
                <a:lnTo>
                  <a:pt x="47932" y="225408"/>
                </a:lnTo>
                <a:lnTo>
                  <a:pt x="49794" y="231235"/>
                </a:lnTo>
                <a:lnTo>
                  <a:pt x="51987" y="237024"/>
                </a:lnTo>
                <a:lnTo>
                  <a:pt x="54402" y="242788"/>
                </a:lnTo>
                <a:lnTo>
                  <a:pt x="56964" y="248536"/>
                </a:lnTo>
                <a:lnTo>
                  <a:pt x="59625" y="254273"/>
                </a:lnTo>
                <a:lnTo>
                  <a:pt x="62582" y="263188"/>
                </a:lnTo>
                <a:lnTo>
                  <a:pt x="63370" y="266898"/>
                </a:lnTo>
                <a:lnTo>
                  <a:pt x="64848" y="270324"/>
                </a:lnTo>
                <a:lnTo>
                  <a:pt x="66786" y="273561"/>
                </a:lnTo>
                <a:lnTo>
                  <a:pt x="69030" y="276671"/>
                </a:lnTo>
                <a:lnTo>
                  <a:pt x="71479" y="279697"/>
                </a:lnTo>
                <a:lnTo>
                  <a:pt x="74064" y="282667"/>
                </a:lnTo>
                <a:lnTo>
                  <a:pt x="76740" y="285600"/>
                </a:lnTo>
                <a:lnTo>
                  <a:pt x="79476" y="287555"/>
                </a:lnTo>
                <a:lnTo>
                  <a:pt x="82253" y="288858"/>
                </a:lnTo>
                <a:lnTo>
                  <a:pt x="89003" y="290950"/>
                </a:lnTo>
                <a:lnTo>
                  <a:pt x="90509" y="291121"/>
                </a:lnTo>
                <a:lnTo>
                  <a:pt x="92466" y="291236"/>
                </a:lnTo>
                <a:lnTo>
                  <a:pt x="99236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08"/>
          <p:cNvSpPr/>
          <p:nvPr/>
        </p:nvSpPr>
        <p:spPr>
          <a:xfrm>
            <a:off x="5369242" y="2606039"/>
            <a:ext cx="255822" cy="540069"/>
          </a:xfrm>
          <a:custGeom>
            <a:avLst/>
            <a:gdLst/>
            <a:ahLst/>
            <a:cxnLst/>
            <a:rect l="0" t="0" r="0" b="0"/>
            <a:pathLst>
              <a:path w="255822" h="540069">
                <a:moveTo>
                  <a:pt x="0" y="0"/>
                </a:moveTo>
                <a:lnTo>
                  <a:pt x="49093" y="0"/>
                </a:lnTo>
                <a:lnTo>
                  <a:pt x="55588" y="953"/>
                </a:lnTo>
                <a:lnTo>
                  <a:pt x="62776" y="2541"/>
                </a:lnTo>
                <a:lnTo>
                  <a:pt x="70426" y="4552"/>
                </a:lnTo>
                <a:lnTo>
                  <a:pt x="77431" y="6845"/>
                </a:lnTo>
                <a:lnTo>
                  <a:pt x="84006" y="9326"/>
                </a:lnTo>
                <a:lnTo>
                  <a:pt x="90294" y="11932"/>
                </a:lnTo>
                <a:lnTo>
                  <a:pt x="97343" y="15575"/>
                </a:lnTo>
                <a:lnTo>
                  <a:pt x="104900" y="19909"/>
                </a:lnTo>
                <a:lnTo>
                  <a:pt x="112796" y="24703"/>
                </a:lnTo>
                <a:lnTo>
                  <a:pt x="120918" y="28851"/>
                </a:lnTo>
                <a:lnTo>
                  <a:pt x="129189" y="32569"/>
                </a:lnTo>
                <a:lnTo>
                  <a:pt x="137561" y="36000"/>
                </a:lnTo>
                <a:lnTo>
                  <a:pt x="145048" y="40193"/>
                </a:lnTo>
                <a:lnTo>
                  <a:pt x="151943" y="44893"/>
                </a:lnTo>
                <a:lnTo>
                  <a:pt x="158446" y="49932"/>
                </a:lnTo>
                <a:lnTo>
                  <a:pt x="165638" y="55195"/>
                </a:lnTo>
                <a:lnTo>
                  <a:pt x="181249" y="66124"/>
                </a:lnTo>
                <a:lnTo>
                  <a:pt x="188461" y="72658"/>
                </a:lnTo>
                <a:lnTo>
                  <a:pt x="195173" y="79871"/>
                </a:lnTo>
                <a:lnTo>
                  <a:pt x="201553" y="87538"/>
                </a:lnTo>
                <a:lnTo>
                  <a:pt x="207711" y="95506"/>
                </a:lnTo>
                <a:lnTo>
                  <a:pt x="213722" y="103676"/>
                </a:lnTo>
                <a:lnTo>
                  <a:pt x="219634" y="111980"/>
                </a:lnTo>
                <a:lnTo>
                  <a:pt x="224527" y="120373"/>
                </a:lnTo>
                <a:lnTo>
                  <a:pt x="228743" y="128827"/>
                </a:lnTo>
                <a:lnTo>
                  <a:pt x="232505" y="137320"/>
                </a:lnTo>
                <a:lnTo>
                  <a:pt x="235966" y="145839"/>
                </a:lnTo>
                <a:lnTo>
                  <a:pt x="239226" y="154376"/>
                </a:lnTo>
                <a:lnTo>
                  <a:pt x="242351" y="162925"/>
                </a:lnTo>
                <a:lnTo>
                  <a:pt x="244435" y="172435"/>
                </a:lnTo>
                <a:lnTo>
                  <a:pt x="245824" y="182584"/>
                </a:lnTo>
                <a:lnTo>
                  <a:pt x="246750" y="193160"/>
                </a:lnTo>
                <a:lnTo>
                  <a:pt x="248320" y="203069"/>
                </a:lnTo>
                <a:lnTo>
                  <a:pt x="250319" y="212532"/>
                </a:lnTo>
                <a:lnTo>
                  <a:pt x="252605" y="221698"/>
                </a:lnTo>
                <a:lnTo>
                  <a:pt x="254128" y="230666"/>
                </a:lnTo>
                <a:lnTo>
                  <a:pt x="255144" y="239503"/>
                </a:lnTo>
                <a:lnTo>
                  <a:pt x="255821" y="248251"/>
                </a:lnTo>
                <a:lnTo>
                  <a:pt x="255320" y="257894"/>
                </a:lnTo>
                <a:lnTo>
                  <a:pt x="254033" y="268132"/>
                </a:lnTo>
                <a:lnTo>
                  <a:pt x="252223" y="278767"/>
                </a:lnTo>
                <a:lnTo>
                  <a:pt x="251016" y="289667"/>
                </a:lnTo>
                <a:lnTo>
                  <a:pt x="250212" y="300744"/>
                </a:lnTo>
                <a:lnTo>
                  <a:pt x="249675" y="311939"/>
                </a:lnTo>
                <a:lnTo>
                  <a:pt x="247413" y="322259"/>
                </a:lnTo>
                <a:lnTo>
                  <a:pt x="243999" y="331997"/>
                </a:lnTo>
                <a:lnTo>
                  <a:pt x="239819" y="341347"/>
                </a:lnTo>
                <a:lnTo>
                  <a:pt x="236079" y="351390"/>
                </a:lnTo>
                <a:lnTo>
                  <a:pt x="232634" y="361895"/>
                </a:lnTo>
                <a:lnTo>
                  <a:pt x="226266" y="382775"/>
                </a:lnTo>
                <a:lnTo>
                  <a:pt x="220260" y="401580"/>
                </a:lnTo>
                <a:lnTo>
                  <a:pt x="216372" y="411548"/>
                </a:lnTo>
                <a:lnTo>
                  <a:pt x="211876" y="422003"/>
                </a:lnTo>
                <a:lnTo>
                  <a:pt x="206973" y="432783"/>
                </a:lnTo>
                <a:lnTo>
                  <a:pt x="201800" y="441875"/>
                </a:lnTo>
                <a:lnTo>
                  <a:pt x="196445" y="449841"/>
                </a:lnTo>
                <a:lnTo>
                  <a:pt x="190972" y="457056"/>
                </a:lnTo>
                <a:lnTo>
                  <a:pt x="186369" y="464725"/>
                </a:lnTo>
                <a:lnTo>
                  <a:pt x="178716" y="480865"/>
                </a:lnTo>
                <a:lnTo>
                  <a:pt x="172139" y="495023"/>
                </a:lnTo>
                <a:lnTo>
                  <a:pt x="166994" y="506713"/>
                </a:lnTo>
                <a:lnTo>
                  <a:pt x="163145" y="518649"/>
                </a:lnTo>
                <a:lnTo>
                  <a:pt x="157348" y="528218"/>
                </a:lnTo>
                <a:lnTo>
                  <a:pt x="154305" y="5400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09"/>
          <p:cNvSpPr/>
          <p:nvPr/>
        </p:nvSpPr>
        <p:spPr>
          <a:xfrm>
            <a:off x="5815012" y="2777489"/>
            <a:ext cx="291466" cy="42864"/>
          </a:xfrm>
          <a:custGeom>
            <a:avLst/>
            <a:gdLst/>
            <a:ahLst/>
            <a:cxnLst/>
            <a:rect l="0" t="0" r="0" b="0"/>
            <a:pathLst>
              <a:path w="291466" h="42864">
                <a:moveTo>
                  <a:pt x="0" y="42863"/>
                </a:moveTo>
                <a:lnTo>
                  <a:pt x="41463" y="42863"/>
                </a:lnTo>
                <a:lnTo>
                  <a:pt x="47644" y="41911"/>
                </a:lnTo>
                <a:lnTo>
                  <a:pt x="54623" y="40323"/>
                </a:lnTo>
                <a:lnTo>
                  <a:pt x="62133" y="38312"/>
                </a:lnTo>
                <a:lnTo>
                  <a:pt x="69997" y="36971"/>
                </a:lnTo>
                <a:lnTo>
                  <a:pt x="78098" y="36078"/>
                </a:lnTo>
                <a:lnTo>
                  <a:pt x="86355" y="35482"/>
                </a:lnTo>
                <a:lnTo>
                  <a:pt x="94717" y="34132"/>
                </a:lnTo>
                <a:lnTo>
                  <a:pt x="103150" y="32280"/>
                </a:lnTo>
                <a:lnTo>
                  <a:pt x="141767" y="22464"/>
                </a:lnTo>
                <a:lnTo>
                  <a:pt x="151661" y="19738"/>
                </a:lnTo>
                <a:lnTo>
                  <a:pt x="170275" y="14171"/>
                </a:lnTo>
                <a:lnTo>
                  <a:pt x="179239" y="12305"/>
                </a:lnTo>
                <a:lnTo>
                  <a:pt x="188073" y="11061"/>
                </a:lnTo>
                <a:lnTo>
                  <a:pt x="196819" y="10232"/>
                </a:lnTo>
                <a:lnTo>
                  <a:pt x="205508" y="8726"/>
                </a:lnTo>
                <a:lnTo>
                  <a:pt x="214157" y="6770"/>
                </a:lnTo>
                <a:lnTo>
                  <a:pt x="222782" y="4514"/>
                </a:lnTo>
                <a:lnTo>
                  <a:pt x="230436" y="3009"/>
                </a:lnTo>
                <a:lnTo>
                  <a:pt x="237444" y="2006"/>
                </a:lnTo>
                <a:lnTo>
                  <a:pt x="244021" y="1338"/>
                </a:lnTo>
                <a:lnTo>
                  <a:pt x="249358" y="892"/>
                </a:lnTo>
                <a:lnTo>
                  <a:pt x="257828" y="397"/>
                </a:lnTo>
                <a:lnTo>
                  <a:pt x="269848" y="177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10"/>
          <p:cNvSpPr/>
          <p:nvPr/>
        </p:nvSpPr>
        <p:spPr>
          <a:xfrm>
            <a:off x="5823938" y="2854642"/>
            <a:ext cx="342547" cy="85621"/>
          </a:xfrm>
          <a:custGeom>
            <a:avLst/>
            <a:gdLst/>
            <a:ahLst/>
            <a:cxnLst/>
            <a:rect l="0" t="0" r="0" b="0"/>
            <a:pathLst>
              <a:path w="342547" h="85621">
                <a:moveTo>
                  <a:pt x="8219" y="77153"/>
                </a:moveTo>
                <a:lnTo>
                  <a:pt x="838" y="77153"/>
                </a:lnTo>
                <a:lnTo>
                  <a:pt x="441" y="78105"/>
                </a:lnTo>
                <a:lnTo>
                  <a:pt x="176" y="79693"/>
                </a:lnTo>
                <a:lnTo>
                  <a:pt x="0" y="81703"/>
                </a:lnTo>
                <a:lnTo>
                  <a:pt x="835" y="83044"/>
                </a:lnTo>
                <a:lnTo>
                  <a:pt x="2344" y="83938"/>
                </a:lnTo>
                <a:lnTo>
                  <a:pt x="7058" y="85372"/>
                </a:lnTo>
                <a:lnTo>
                  <a:pt x="12426" y="85620"/>
                </a:lnTo>
                <a:lnTo>
                  <a:pt x="19932" y="83138"/>
                </a:lnTo>
                <a:lnTo>
                  <a:pt x="24599" y="81143"/>
                </a:lnTo>
                <a:lnTo>
                  <a:pt x="34867" y="78926"/>
                </a:lnTo>
                <a:lnTo>
                  <a:pt x="40272" y="78335"/>
                </a:lnTo>
                <a:lnTo>
                  <a:pt x="46733" y="76988"/>
                </a:lnTo>
                <a:lnTo>
                  <a:pt x="53897" y="75138"/>
                </a:lnTo>
                <a:lnTo>
                  <a:pt x="61531" y="72952"/>
                </a:lnTo>
                <a:lnTo>
                  <a:pt x="100206" y="62600"/>
                </a:lnTo>
                <a:lnTo>
                  <a:pt x="118634" y="57032"/>
                </a:lnTo>
                <a:lnTo>
                  <a:pt x="145075" y="48543"/>
                </a:lnTo>
                <a:lnTo>
                  <a:pt x="154701" y="45697"/>
                </a:lnTo>
                <a:lnTo>
                  <a:pt x="175557" y="39995"/>
                </a:lnTo>
                <a:lnTo>
                  <a:pt x="219038" y="28573"/>
                </a:lnTo>
                <a:lnTo>
                  <a:pt x="238124" y="22859"/>
                </a:lnTo>
                <a:lnTo>
                  <a:pt x="247214" y="20954"/>
                </a:lnTo>
                <a:lnTo>
                  <a:pt x="256131" y="19685"/>
                </a:lnTo>
                <a:lnTo>
                  <a:pt x="264934" y="18838"/>
                </a:lnTo>
                <a:lnTo>
                  <a:pt x="273660" y="17321"/>
                </a:lnTo>
                <a:lnTo>
                  <a:pt x="282335" y="15358"/>
                </a:lnTo>
                <a:lnTo>
                  <a:pt x="290975" y="13096"/>
                </a:lnTo>
                <a:lnTo>
                  <a:pt x="299594" y="11588"/>
                </a:lnTo>
                <a:lnTo>
                  <a:pt x="308197" y="10583"/>
                </a:lnTo>
                <a:lnTo>
                  <a:pt x="316789" y="9913"/>
                </a:lnTo>
                <a:lnTo>
                  <a:pt x="323470" y="8514"/>
                </a:lnTo>
                <a:lnTo>
                  <a:pt x="328876" y="6628"/>
                </a:lnTo>
                <a:lnTo>
                  <a:pt x="34254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11"/>
          <p:cNvSpPr/>
          <p:nvPr/>
        </p:nvSpPr>
        <p:spPr>
          <a:xfrm>
            <a:off x="6200775" y="2650125"/>
            <a:ext cx="385251" cy="298771"/>
          </a:xfrm>
          <a:custGeom>
            <a:avLst/>
            <a:gdLst/>
            <a:ahLst/>
            <a:cxnLst/>
            <a:rect l="0" t="0" r="0" b="0"/>
            <a:pathLst>
              <a:path w="385251" h="298771">
                <a:moveTo>
                  <a:pt x="197167" y="15922"/>
                </a:moveTo>
                <a:lnTo>
                  <a:pt x="197167" y="7702"/>
                </a:lnTo>
                <a:lnTo>
                  <a:pt x="192616" y="2903"/>
                </a:lnTo>
                <a:lnTo>
                  <a:pt x="190323" y="1528"/>
                </a:lnTo>
                <a:lnTo>
                  <a:pt x="185235" y="0"/>
                </a:lnTo>
                <a:lnTo>
                  <a:pt x="182545" y="544"/>
                </a:lnTo>
                <a:lnTo>
                  <a:pt x="177016" y="3690"/>
                </a:lnTo>
                <a:lnTo>
                  <a:pt x="168548" y="10816"/>
                </a:lnTo>
                <a:lnTo>
                  <a:pt x="162858" y="18733"/>
                </a:lnTo>
                <a:lnTo>
                  <a:pt x="160007" y="23511"/>
                </a:lnTo>
                <a:lnTo>
                  <a:pt x="156201" y="28601"/>
                </a:lnTo>
                <a:lnTo>
                  <a:pt x="151759" y="33900"/>
                </a:lnTo>
                <a:lnTo>
                  <a:pt x="142696" y="43915"/>
                </a:lnTo>
                <a:lnTo>
                  <a:pt x="135492" y="51541"/>
                </a:lnTo>
                <a:lnTo>
                  <a:pt x="132238" y="56813"/>
                </a:lnTo>
                <a:lnTo>
                  <a:pt x="129116" y="63185"/>
                </a:lnTo>
                <a:lnTo>
                  <a:pt x="126083" y="70291"/>
                </a:lnTo>
                <a:lnTo>
                  <a:pt x="120172" y="83266"/>
                </a:lnTo>
                <a:lnTo>
                  <a:pt x="117261" y="89393"/>
                </a:lnTo>
                <a:lnTo>
                  <a:pt x="114369" y="96335"/>
                </a:lnTo>
                <a:lnTo>
                  <a:pt x="111488" y="103821"/>
                </a:lnTo>
                <a:lnTo>
                  <a:pt x="105748" y="119758"/>
                </a:lnTo>
                <a:lnTo>
                  <a:pt x="100022" y="136367"/>
                </a:lnTo>
                <a:lnTo>
                  <a:pt x="98113" y="143843"/>
                </a:lnTo>
                <a:lnTo>
                  <a:pt x="96841" y="150733"/>
                </a:lnTo>
                <a:lnTo>
                  <a:pt x="95993" y="157231"/>
                </a:lnTo>
                <a:lnTo>
                  <a:pt x="94476" y="164421"/>
                </a:lnTo>
                <a:lnTo>
                  <a:pt x="92511" y="172071"/>
                </a:lnTo>
                <a:lnTo>
                  <a:pt x="90249" y="180029"/>
                </a:lnTo>
                <a:lnTo>
                  <a:pt x="88741" y="188192"/>
                </a:lnTo>
                <a:lnTo>
                  <a:pt x="87735" y="196491"/>
                </a:lnTo>
                <a:lnTo>
                  <a:pt x="87065" y="204881"/>
                </a:lnTo>
                <a:lnTo>
                  <a:pt x="87571" y="212380"/>
                </a:lnTo>
                <a:lnTo>
                  <a:pt x="88861" y="219284"/>
                </a:lnTo>
                <a:lnTo>
                  <a:pt x="90673" y="225792"/>
                </a:lnTo>
                <a:lnTo>
                  <a:pt x="91881" y="232035"/>
                </a:lnTo>
                <a:lnTo>
                  <a:pt x="92686" y="238102"/>
                </a:lnTo>
                <a:lnTo>
                  <a:pt x="93223" y="244052"/>
                </a:lnTo>
                <a:lnTo>
                  <a:pt x="95486" y="249924"/>
                </a:lnTo>
                <a:lnTo>
                  <a:pt x="98900" y="255743"/>
                </a:lnTo>
                <a:lnTo>
                  <a:pt x="103081" y="261528"/>
                </a:lnTo>
                <a:lnTo>
                  <a:pt x="112806" y="270495"/>
                </a:lnTo>
                <a:lnTo>
                  <a:pt x="122526" y="277656"/>
                </a:lnTo>
                <a:lnTo>
                  <a:pt x="130021" y="284013"/>
                </a:lnTo>
                <a:lnTo>
                  <a:pt x="141607" y="290014"/>
                </a:lnTo>
                <a:lnTo>
                  <a:pt x="148697" y="292947"/>
                </a:lnTo>
                <a:lnTo>
                  <a:pt x="155328" y="294903"/>
                </a:lnTo>
                <a:lnTo>
                  <a:pt x="161655" y="296207"/>
                </a:lnTo>
                <a:lnTo>
                  <a:pt x="167777" y="297076"/>
                </a:lnTo>
                <a:lnTo>
                  <a:pt x="174716" y="297656"/>
                </a:lnTo>
                <a:lnTo>
                  <a:pt x="182200" y="298042"/>
                </a:lnTo>
                <a:lnTo>
                  <a:pt x="197183" y="298471"/>
                </a:lnTo>
                <a:lnTo>
                  <a:pt x="224863" y="298747"/>
                </a:lnTo>
                <a:lnTo>
                  <a:pt x="232776" y="298770"/>
                </a:lnTo>
                <a:lnTo>
                  <a:pt x="240909" y="297832"/>
                </a:lnTo>
                <a:lnTo>
                  <a:pt x="249189" y="296254"/>
                </a:lnTo>
                <a:lnTo>
                  <a:pt x="257565" y="294250"/>
                </a:lnTo>
                <a:lnTo>
                  <a:pt x="265055" y="291009"/>
                </a:lnTo>
                <a:lnTo>
                  <a:pt x="271953" y="286944"/>
                </a:lnTo>
                <a:lnTo>
                  <a:pt x="278457" y="282328"/>
                </a:lnTo>
                <a:lnTo>
                  <a:pt x="284698" y="278299"/>
                </a:lnTo>
                <a:lnTo>
                  <a:pt x="303536" y="267124"/>
                </a:lnTo>
                <a:lnTo>
                  <a:pt x="318737" y="257425"/>
                </a:lnTo>
                <a:lnTo>
                  <a:pt x="324886" y="252172"/>
                </a:lnTo>
                <a:lnTo>
                  <a:pt x="329938" y="246764"/>
                </a:lnTo>
                <a:lnTo>
                  <a:pt x="334258" y="241254"/>
                </a:lnTo>
                <a:lnTo>
                  <a:pt x="339044" y="235676"/>
                </a:lnTo>
                <a:lnTo>
                  <a:pt x="344139" y="230052"/>
                </a:lnTo>
                <a:lnTo>
                  <a:pt x="349441" y="224398"/>
                </a:lnTo>
                <a:lnTo>
                  <a:pt x="353928" y="218724"/>
                </a:lnTo>
                <a:lnTo>
                  <a:pt x="357872" y="213036"/>
                </a:lnTo>
                <a:lnTo>
                  <a:pt x="361453" y="207338"/>
                </a:lnTo>
                <a:lnTo>
                  <a:pt x="364794" y="201636"/>
                </a:lnTo>
                <a:lnTo>
                  <a:pt x="367973" y="195929"/>
                </a:lnTo>
                <a:lnTo>
                  <a:pt x="371045" y="190219"/>
                </a:lnTo>
                <a:lnTo>
                  <a:pt x="374046" y="183555"/>
                </a:lnTo>
                <a:lnTo>
                  <a:pt x="376999" y="176255"/>
                </a:lnTo>
                <a:lnTo>
                  <a:pt x="379920" y="168531"/>
                </a:lnTo>
                <a:lnTo>
                  <a:pt x="381867" y="161476"/>
                </a:lnTo>
                <a:lnTo>
                  <a:pt x="383166" y="154868"/>
                </a:lnTo>
                <a:lnTo>
                  <a:pt x="384031" y="148558"/>
                </a:lnTo>
                <a:lnTo>
                  <a:pt x="384608" y="141493"/>
                </a:lnTo>
                <a:lnTo>
                  <a:pt x="384993" y="133926"/>
                </a:lnTo>
                <a:lnTo>
                  <a:pt x="385250" y="126024"/>
                </a:lnTo>
                <a:lnTo>
                  <a:pt x="384468" y="118851"/>
                </a:lnTo>
                <a:lnTo>
                  <a:pt x="382994" y="112164"/>
                </a:lnTo>
                <a:lnTo>
                  <a:pt x="381059" y="105801"/>
                </a:lnTo>
                <a:lnTo>
                  <a:pt x="377865" y="99654"/>
                </a:lnTo>
                <a:lnTo>
                  <a:pt x="373829" y="93651"/>
                </a:lnTo>
                <a:lnTo>
                  <a:pt x="369235" y="87744"/>
                </a:lnTo>
                <a:lnTo>
                  <a:pt x="364266" y="81901"/>
                </a:lnTo>
                <a:lnTo>
                  <a:pt x="359050" y="76100"/>
                </a:lnTo>
                <a:lnTo>
                  <a:pt x="348172" y="64575"/>
                </a:lnTo>
                <a:lnTo>
                  <a:pt x="336988" y="53103"/>
                </a:lnTo>
                <a:lnTo>
                  <a:pt x="325667" y="44195"/>
                </a:lnTo>
                <a:lnTo>
                  <a:pt x="319982" y="40485"/>
                </a:lnTo>
                <a:lnTo>
                  <a:pt x="313333" y="37060"/>
                </a:lnTo>
                <a:lnTo>
                  <a:pt x="306044" y="33824"/>
                </a:lnTo>
                <a:lnTo>
                  <a:pt x="298327" y="30714"/>
                </a:lnTo>
                <a:lnTo>
                  <a:pt x="282132" y="24719"/>
                </a:lnTo>
                <a:lnTo>
                  <a:pt x="273813" y="21787"/>
                </a:lnTo>
                <a:lnTo>
                  <a:pt x="264457" y="19832"/>
                </a:lnTo>
                <a:lnTo>
                  <a:pt x="254409" y="18528"/>
                </a:lnTo>
                <a:lnTo>
                  <a:pt x="243901" y="17660"/>
                </a:lnTo>
                <a:lnTo>
                  <a:pt x="234038" y="17080"/>
                </a:lnTo>
                <a:lnTo>
                  <a:pt x="215460" y="16437"/>
                </a:lnTo>
                <a:lnTo>
                  <a:pt x="205552" y="17218"/>
                </a:lnTo>
                <a:lnTo>
                  <a:pt x="195137" y="18691"/>
                </a:lnTo>
                <a:lnTo>
                  <a:pt x="184384" y="20626"/>
                </a:lnTo>
                <a:lnTo>
                  <a:pt x="173405" y="21915"/>
                </a:lnTo>
                <a:lnTo>
                  <a:pt x="162276" y="22775"/>
                </a:lnTo>
                <a:lnTo>
                  <a:pt x="151046" y="23348"/>
                </a:lnTo>
                <a:lnTo>
                  <a:pt x="139750" y="24683"/>
                </a:lnTo>
                <a:lnTo>
                  <a:pt x="128409" y="26525"/>
                </a:lnTo>
                <a:lnTo>
                  <a:pt x="117038" y="28706"/>
                </a:lnTo>
                <a:lnTo>
                  <a:pt x="106601" y="31112"/>
                </a:lnTo>
                <a:lnTo>
                  <a:pt x="96784" y="33669"/>
                </a:lnTo>
                <a:lnTo>
                  <a:pt x="77305" y="39049"/>
                </a:lnTo>
                <a:lnTo>
                  <a:pt x="55947" y="44616"/>
                </a:lnTo>
                <a:lnTo>
                  <a:pt x="46823" y="47434"/>
                </a:lnTo>
                <a:lnTo>
                  <a:pt x="38835" y="50265"/>
                </a:lnTo>
                <a:lnTo>
                  <a:pt x="31605" y="53105"/>
                </a:lnTo>
                <a:lnTo>
                  <a:pt x="24880" y="54998"/>
                </a:lnTo>
                <a:lnTo>
                  <a:pt x="18491" y="56260"/>
                </a:lnTo>
                <a:lnTo>
                  <a:pt x="0" y="587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12"/>
          <p:cNvSpPr/>
          <p:nvPr/>
        </p:nvSpPr>
        <p:spPr>
          <a:xfrm>
            <a:off x="3671887" y="3600450"/>
            <a:ext cx="188596" cy="360046"/>
          </a:xfrm>
          <a:custGeom>
            <a:avLst/>
            <a:gdLst/>
            <a:ahLst/>
            <a:cxnLst/>
            <a:rect l="0" t="0" r="0" b="0"/>
            <a:pathLst>
              <a:path w="188596" h="360046">
                <a:moveTo>
                  <a:pt x="0" y="0"/>
                </a:moveTo>
                <a:lnTo>
                  <a:pt x="0" y="7380"/>
                </a:lnTo>
                <a:lnTo>
                  <a:pt x="4551" y="12770"/>
                </a:lnTo>
                <a:lnTo>
                  <a:pt x="9325" y="20280"/>
                </a:lnTo>
                <a:lnTo>
                  <a:pt x="14622" y="29016"/>
                </a:lnTo>
                <a:lnTo>
                  <a:pt x="20151" y="36073"/>
                </a:lnTo>
                <a:lnTo>
                  <a:pt x="25783" y="42385"/>
                </a:lnTo>
                <a:lnTo>
                  <a:pt x="31462" y="49317"/>
                </a:lnTo>
                <a:lnTo>
                  <a:pt x="37161" y="58749"/>
                </a:lnTo>
                <a:lnTo>
                  <a:pt x="40966" y="63931"/>
                </a:lnTo>
                <a:lnTo>
                  <a:pt x="45408" y="69290"/>
                </a:lnTo>
                <a:lnTo>
                  <a:pt x="50275" y="74768"/>
                </a:lnTo>
                <a:lnTo>
                  <a:pt x="54472" y="80326"/>
                </a:lnTo>
                <a:lnTo>
                  <a:pt x="58222" y="85935"/>
                </a:lnTo>
                <a:lnTo>
                  <a:pt x="61675" y="91580"/>
                </a:lnTo>
                <a:lnTo>
                  <a:pt x="65882" y="97248"/>
                </a:lnTo>
                <a:lnTo>
                  <a:pt x="70591" y="102932"/>
                </a:lnTo>
                <a:lnTo>
                  <a:pt x="75636" y="108626"/>
                </a:lnTo>
                <a:lnTo>
                  <a:pt x="79951" y="115280"/>
                </a:lnTo>
                <a:lnTo>
                  <a:pt x="83781" y="122573"/>
                </a:lnTo>
                <a:lnTo>
                  <a:pt x="90576" y="137344"/>
                </a:lnTo>
                <a:lnTo>
                  <a:pt x="96771" y="150259"/>
                </a:lnTo>
                <a:lnTo>
                  <a:pt x="100709" y="157322"/>
                </a:lnTo>
                <a:lnTo>
                  <a:pt x="105240" y="164889"/>
                </a:lnTo>
                <a:lnTo>
                  <a:pt x="110165" y="172791"/>
                </a:lnTo>
                <a:lnTo>
                  <a:pt x="114401" y="179964"/>
                </a:lnTo>
                <a:lnTo>
                  <a:pt x="118177" y="186651"/>
                </a:lnTo>
                <a:lnTo>
                  <a:pt x="121647" y="193014"/>
                </a:lnTo>
                <a:lnTo>
                  <a:pt x="124913" y="200113"/>
                </a:lnTo>
                <a:lnTo>
                  <a:pt x="128043" y="207704"/>
                </a:lnTo>
                <a:lnTo>
                  <a:pt x="131082" y="215622"/>
                </a:lnTo>
                <a:lnTo>
                  <a:pt x="134060" y="222805"/>
                </a:lnTo>
                <a:lnTo>
                  <a:pt x="136999" y="229499"/>
                </a:lnTo>
                <a:lnTo>
                  <a:pt x="142803" y="242017"/>
                </a:lnTo>
                <a:lnTo>
                  <a:pt x="148558" y="253931"/>
                </a:lnTo>
                <a:lnTo>
                  <a:pt x="151426" y="260727"/>
                </a:lnTo>
                <a:lnTo>
                  <a:pt x="154291" y="268115"/>
                </a:lnTo>
                <a:lnTo>
                  <a:pt x="157153" y="275899"/>
                </a:lnTo>
                <a:lnTo>
                  <a:pt x="160014" y="282992"/>
                </a:lnTo>
                <a:lnTo>
                  <a:pt x="162873" y="289626"/>
                </a:lnTo>
                <a:lnTo>
                  <a:pt x="165732" y="295954"/>
                </a:lnTo>
                <a:lnTo>
                  <a:pt x="168909" y="305525"/>
                </a:lnTo>
                <a:lnTo>
                  <a:pt x="171273" y="313906"/>
                </a:lnTo>
                <a:lnTo>
                  <a:pt x="175499" y="323981"/>
                </a:lnTo>
                <a:lnTo>
                  <a:pt x="178012" y="332269"/>
                </a:lnTo>
                <a:lnTo>
                  <a:pt x="179427" y="342290"/>
                </a:lnTo>
                <a:lnTo>
                  <a:pt x="179625" y="345351"/>
                </a:lnTo>
                <a:lnTo>
                  <a:pt x="180710" y="348344"/>
                </a:lnTo>
                <a:lnTo>
                  <a:pt x="182386" y="351292"/>
                </a:lnTo>
                <a:lnTo>
                  <a:pt x="188595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13"/>
          <p:cNvSpPr/>
          <p:nvPr/>
        </p:nvSpPr>
        <p:spPr>
          <a:xfrm>
            <a:off x="3611879" y="3635092"/>
            <a:ext cx="248604" cy="291113"/>
          </a:xfrm>
          <a:custGeom>
            <a:avLst/>
            <a:gdLst/>
            <a:ahLst/>
            <a:cxnLst/>
            <a:rect l="0" t="0" r="0" b="0"/>
            <a:pathLst>
              <a:path w="248604" h="291113">
                <a:moveTo>
                  <a:pt x="248603" y="8220"/>
                </a:moveTo>
                <a:lnTo>
                  <a:pt x="248603" y="0"/>
                </a:lnTo>
                <a:lnTo>
                  <a:pt x="241222" y="7060"/>
                </a:lnTo>
                <a:lnTo>
                  <a:pt x="235833" y="12427"/>
                </a:lnTo>
                <a:lnTo>
                  <a:pt x="234374" y="14835"/>
                </a:lnTo>
                <a:lnTo>
                  <a:pt x="231370" y="23726"/>
                </a:lnTo>
                <a:lnTo>
                  <a:pt x="229494" y="28083"/>
                </a:lnTo>
                <a:lnTo>
                  <a:pt x="227292" y="32892"/>
                </a:lnTo>
                <a:lnTo>
                  <a:pt x="223918" y="38003"/>
                </a:lnTo>
                <a:lnTo>
                  <a:pt x="219764" y="43315"/>
                </a:lnTo>
                <a:lnTo>
                  <a:pt x="215089" y="48762"/>
                </a:lnTo>
                <a:lnTo>
                  <a:pt x="210068" y="54298"/>
                </a:lnTo>
                <a:lnTo>
                  <a:pt x="199409" y="65529"/>
                </a:lnTo>
                <a:lnTo>
                  <a:pt x="193899" y="72144"/>
                </a:lnTo>
                <a:lnTo>
                  <a:pt x="188321" y="79411"/>
                </a:lnTo>
                <a:lnTo>
                  <a:pt x="182698" y="87113"/>
                </a:lnTo>
                <a:lnTo>
                  <a:pt x="176092" y="95105"/>
                </a:lnTo>
                <a:lnTo>
                  <a:pt x="168829" y="103291"/>
                </a:lnTo>
                <a:lnTo>
                  <a:pt x="161131" y="111606"/>
                </a:lnTo>
                <a:lnTo>
                  <a:pt x="154093" y="120006"/>
                </a:lnTo>
                <a:lnTo>
                  <a:pt x="147496" y="128464"/>
                </a:lnTo>
                <a:lnTo>
                  <a:pt x="118670" y="167121"/>
                </a:lnTo>
                <a:lnTo>
                  <a:pt x="111499" y="176067"/>
                </a:lnTo>
                <a:lnTo>
                  <a:pt x="104813" y="183935"/>
                </a:lnTo>
                <a:lnTo>
                  <a:pt x="98450" y="191086"/>
                </a:lnTo>
                <a:lnTo>
                  <a:pt x="92304" y="198711"/>
                </a:lnTo>
                <a:lnTo>
                  <a:pt x="86301" y="206651"/>
                </a:lnTo>
                <a:lnTo>
                  <a:pt x="80394" y="214803"/>
                </a:lnTo>
                <a:lnTo>
                  <a:pt x="74551" y="222142"/>
                </a:lnTo>
                <a:lnTo>
                  <a:pt x="68751" y="228940"/>
                </a:lnTo>
                <a:lnTo>
                  <a:pt x="62980" y="235376"/>
                </a:lnTo>
                <a:lnTo>
                  <a:pt x="51486" y="247608"/>
                </a:lnTo>
                <a:lnTo>
                  <a:pt x="23365" y="276286"/>
                </a:lnTo>
                <a:lnTo>
                  <a:pt x="10311" y="289372"/>
                </a:lnTo>
                <a:lnTo>
                  <a:pt x="8779" y="289952"/>
                </a:lnTo>
                <a:lnTo>
                  <a:pt x="6805" y="290339"/>
                </a:lnTo>
                <a:lnTo>
                  <a:pt x="0" y="2911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14"/>
          <p:cNvSpPr/>
          <p:nvPr/>
        </p:nvSpPr>
        <p:spPr>
          <a:xfrm>
            <a:off x="3946207" y="3694747"/>
            <a:ext cx="325756" cy="34291"/>
          </a:xfrm>
          <a:custGeom>
            <a:avLst/>
            <a:gdLst/>
            <a:ahLst/>
            <a:cxnLst/>
            <a:rect l="0" t="0" r="0" b="0"/>
            <a:pathLst>
              <a:path w="325756" h="34291">
                <a:moveTo>
                  <a:pt x="0" y="34290"/>
                </a:moveTo>
                <a:lnTo>
                  <a:pt x="4551" y="29740"/>
                </a:lnTo>
                <a:lnTo>
                  <a:pt x="6844" y="28398"/>
                </a:lnTo>
                <a:lnTo>
                  <a:pt x="9325" y="27505"/>
                </a:lnTo>
                <a:lnTo>
                  <a:pt x="14622" y="26512"/>
                </a:lnTo>
                <a:lnTo>
                  <a:pt x="23911" y="25953"/>
                </a:lnTo>
                <a:lnTo>
                  <a:pt x="33170" y="25822"/>
                </a:lnTo>
                <a:lnTo>
                  <a:pt x="38306" y="24835"/>
                </a:lnTo>
                <a:lnTo>
                  <a:pt x="43635" y="23224"/>
                </a:lnTo>
                <a:lnTo>
                  <a:pt x="49092" y="21198"/>
                </a:lnTo>
                <a:lnTo>
                  <a:pt x="55588" y="19847"/>
                </a:lnTo>
                <a:lnTo>
                  <a:pt x="62776" y="18946"/>
                </a:lnTo>
                <a:lnTo>
                  <a:pt x="70426" y="18346"/>
                </a:lnTo>
                <a:lnTo>
                  <a:pt x="79336" y="17946"/>
                </a:lnTo>
                <a:lnTo>
                  <a:pt x="99395" y="17501"/>
                </a:lnTo>
                <a:lnTo>
                  <a:pt x="127558" y="17250"/>
                </a:lnTo>
                <a:lnTo>
                  <a:pt x="136474" y="16263"/>
                </a:lnTo>
                <a:lnTo>
                  <a:pt x="145275" y="14652"/>
                </a:lnTo>
                <a:lnTo>
                  <a:pt x="154000" y="12625"/>
                </a:lnTo>
                <a:lnTo>
                  <a:pt x="162674" y="11274"/>
                </a:lnTo>
                <a:lnTo>
                  <a:pt x="171314" y="10374"/>
                </a:lnTo>
                <a:lnTo>
                  <a:pt x="179933" y="9773"/>
                </a:lnTo>
                <a:lnTo>
                  <a:pt x="188535" y="9373"/>
                </a:lnTo>
                <a:lnTo>
                  <a:pt x="205713" y="8928"/>
                </a:lnTo>
                <a:lnTo>
                  <a:pt x="231450" y="8678"/>
                </a:lnTo>
                <a:lnTo>
                  <a:pt x="240025" y="7690"/>
                </a:lnTo>
                <a:lnTo>
                  <a:pt x="248599" y="6079"/>
                </a:lnTo>
                <a:lnTo>
                  <a:pt x="257173" y="4053"/>
                </a:lnTo>
                <a:lnTo>
                  <a:pt x="264794" y="2702"/>
                </a:lnTo>
                <a:lnTo>
                  <a:pt x="271779" y="1802"/>
                </a:lnTo>
                <a:lnTo>
                  <a:pt x="278341" y="1201"/>
                </a:lnTo>
                <a:lnTo>
                  <a:pt x="284621" y="801"/>
                </a:lnTo>
                <a:lnTo>
                  <a:pt x="296678" y="356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15"/>
          <p:cNvSpPr/>
          <p:nvPr/>
        </p:nvSpPr>
        <p:spPr>
          <a:xfrm>
            <a:off x="4057754" y="3797617"/>
            <a:ext cx="282789" cy="8574"/>
          </a:xfrm>
          <a:custGeom>
            <a:avLst/>
            <a:gdLst/>
            <a:ahLst/>
            <a:cxnLst/>
            <a:rect l="0" t="0" r="0" b="0"/>
            <a:pathLst>
              <a:path w="282789" h="8574">
                <a:moveTo>
                  <a:pt x="8468" y="8573"/>
                </a:moveTo>
                <a:lnTo>
                  <a:pt x="0" y="8573"/>
                </a:lnTo>
                <a:lnTo>
                  <a:pt x="256542" y="8573"/>
                </a:lnTo>
                <a:lnTo>
                  <a:pt x="261481" y="7620"/>
                </a:lnTo>
                <a:lnTo>
                  <a:pt x="266678" y="6033"/>
                </a:lnTo>
                <a:lnTo>
                  <a:pt x="28278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16"/>
          <p:cNvSpPr/>
          <p:nvPr/>
        </p:nvSpPr>
        <p:spPr>
          <a:xfrm>
            <a:off x="4486401" y="3583418"/>
            <a:ext cx="243613" cy="282151"/>
          </a:xfrm>
          <a:custGeom>
            <a:avLst/>
            <a:gdLst/>
            <a:ahLst/>
            <a:cxnLst/>
            <a:rect l="0" t="0" r="0" b="0"/>
            <a:pathLst>
              <a:path w="243613" h="282151">
                <a:moveTo>
                  <a:pt x="102744" y="17032"/>
                </a:moveTo>
                <a:lnTo>
                  <a:pt x="102744" y="1183"/>
                </a:lnTo>
                <a:lnTo>
                  <a:pt x="101791" y="751"/>
                </a:lnTo>
                <a:lnTo>
                  <a:pt x="95900" y="143"/>
                </a:lnTo>
                <a:lnTo>
                  <a:pt x="90812" y="0"/>
                </a:lnTo>
                <a:lnTo>
                  <a:pt x="89074" y="915"/>
                </a:lnTo>
                <a:lnTo>
                  <a:pt x="87916" y="2477"/>
                </a:lnTo>
                <a:lnTo>
                  <a:pt x="87143" y="4471"/>
                </a:lnTo>
                <a:lnTo>
                  <a:pt x="81505" y="11828"/>
                </a:lnTo>
                <a:lnTo>
                  <a:pt x="73937" y="17259"/>
                </a:lnTo>
                <a:lnTo>
                  <a:pt x="69251" y="20041"/>
                </a:lnTo>
                <a:lnTo>
                  <a:pt x="65175" y="22848"/>
                </a:lnTo>
                <a:lnTo>
                  <a:pt x="58107" y="28507"/>
                </a:lnTo>
                <a:lnTo>
                  <a:pt x="51790" y="36737"/>
                </a:lnTo>
                <a:lnTo>
                  <a:pt x="48772" y="41598"/>
                </a:lnTo>
                <a:lnTo>
                  <a:pt x="45807" y="46744"/>
                </a:lnTo>
                <a:lnTo>
                  <a:pt x="39974" y="57542"/>
                </a:lnTo>
                <a:lnTo>
                  <a:pt x="37085" y="64041"/>
                </a:lnTo>
                <a:lnTo>
                  <a:pt x="34206" y="71231"/>
                </a:lnTo>
                <a:lnTo>
                  <a:pt x="31334" y="78882"/>
                </a:lnTo>
                <a:lnTo>
                  <a:pt x="27515" y="85888"/>
                </a:lnTo>
                <a:lnTo>
                  <a:pt x="23064" y="92463"/>
                </a:lnTo>
                <a:lnTo>
                  <a:pt x="18191" y="98752"/>
                </a:lnTo>
                <a:lnTo>
                  <a:pt x="14943" y="105802"/>
                </a:lnTo>
                <a:lnTo>
                  <a:pt x="12777" y="113359"/>
                </a:lnTo>
                <a:lnTo>
                  <a:pt x="11334" y="121255"/>
                </a:lnTo>
                <a:lnTo>
                  <a:pt x="9419" y="129376"/>
                </a:lnTo>
                <a:lnTo>
                  <a:pt x="7189" y="137648"/>
                </a:lnTo>
                <a:lnTo>
                  <a:pt x="4751" y="146020"/>
                </a:lnTo>
                <a:lnTo>
                  <a:pt x="3125" y="153507"/>
                </a:lnTo>
                <a:lnTo>
                  <a:pt x="2041" y="160403"/>
                </a:lnTo>
                <a:lnTo>
                  <a:pt x="1319" y="166905"/>
                </a:lnTo>
                <a:lnTo>
                  <a:pt x="837" y="174097"/>
                </a:lnTo>
                <a:lnTo>
                  <a:pt x="516" y="181749"/>
                </a:lnTo>
                <a:lnTo>
                  <a:pt x="64" y="203632"/>
                </a:lnTo>
                <a:lnTo>
                  <a:pt x="0" y="210012"/>
                </a:lnTo>
                <a:lnTo>
                  <a:pt x="911" y="217122"/>
                </a:lnTo>
                <a:lnTo>
                  <a:pt x="2470" y="224721"/>
                </a:lnTo>
                <a:lnTo>
                  <a:pt x="4462" y="232644"/>
                </a:lnTo>
                <a:lnTo>
                  <a:pt x="6742" y="238878"/>
                </a:lnTo>
                <a:lnTo>
                  <a:pt x="9216" y="243987"/>
                </a:lnTo>
                <a:lnTo>
                  <a:pt x="11817" y="248345"/>
                </a:lnTo>
                <a:lnTo>
                  <a:pt x="14503" y="253155"/>
                </a:lnTo>
                <a:lnTo>
                  <a:pt x="20028" y="263581"/>
                </a:lnTo>
                <a:lnTo>
                  <a:pt x="25658" y="272024"/>
                </a:lnTo>
                <a:lnTo>
                  <a:pt x="28493" y="275609"/>
                </a:lnTo>
                <a:lnTo>
                  <a:pt x="32288" y="277999"/>
                </a:lnTo>
                <a:lnTo>
                  <a:pt x="36724" y="279592"/>
                </a:lnTo>
                <a:lnTo>
                  <a:pt x="41585" y="280655"/>
                </a:lnTo>
                <a:lnTo>
                  <a:pt x="46731" y="281363"/>
                </a:lnTo>
                <a:lnTo>
                  <a:pt x="52067" y="281835"/>
                </a:lnTo>
                <a:lnTo>
                  <a:pt x="57529" y="282150"/>
                </a:lnTo>
                <a:lnTo>
                  <a:pt x="63076" y="281407"/>
                </a:lnTo>
                <a:lnTo>
                  <a:pt x="68679" y="279959"/>
                </a:lnTo>
                <a:lnTo>
                  <a:pt x="74318" y="278042"/>
                </a:lnTo>
                <a:lnTo>
                  <a:pt x="79983" y="275811"/>
                </a:lnTo>
                <a:lnTo>
                  <a:pt x="85665" y="273371"/>
                </a:lnTo>
                <a:lnTo>
                  <a:pt x="91357" y="270792"/>
                </a:lnTo>
                <a:lnTo>
                  <a:pt x="98011" y="268120"/>
                </a:lnTo>
                <a:lnTo>
                  <a:pt x="113023" y="262612"/>
                </a:lnTo>
                <a:lnTo>
                  <a:pt x="120074" y="258857"/>
                </a:lnTo>
                <a:lnTo>
                  <a:pt x="126679" y="254448"/>
                </a:lnTo>
                <a:lnTo>
                  <a:pt x="132988" y="249604"/>
                </a:lnTo>
                <a:lnTo>
                  <a:pt x="140052" y="243518"/>
                </a:lnTo>
                <a:lnTo>
                  <a:pt x="147618" y="236602"/>
                </a:lnTo>
                <a:lnTo>
                  <a:pt x="169380" y="215757"/>
                </a:lnTo>
                <a:lnTo>
                  <a:pt x="175743" y="209523"/>
                </a:lnTo>
                <a:lnTo>
                  <a:pt x="181890" y="202509"/>
                </a:lnTo>
                <a:lnTo>
                  <a:pt x="187893" y="194976"/>
                </a:lnTo>
                <a:lnTo>
                  <a:pt x="193800" y="187096"/>
                </a:lnTo>
                <a:lnTo>
                  <a:pt x="205443" y="170721"/>
                </a:lnTo>
                <a:lnTo>
                  <a:pt x="211214" y="162354"/>
                </a:lnTo>
                <a:lnTo>
                  <a:pt x="216015" y="153918"/>
                </a:lnTo>
                <a:lnTo>
                  <a:pt x="220168" y="145437"/>
                </a:lnTo>
                <a:lnTo>
                  <a:pt x="223889" y="136925"/>
                </a:lnTo>
                <a:lnTo>
                  <a:pt x="227322" y="128393"/>
                </a:lnTo>
                <a:lnTo>
                  <a:pt x="233677" y="111293"/>
                </a:lnTo>
                <a:lnTo>
                  <a:pt x="236705" y="103685"/>
                </a:lnTo>
                <a:lnTo>
                  <a:pt x="239676" y="96708"/>
                </a:lnTo>
                <a:lnTo>
                  <a:pt x="242609" y="90152"/>
                </a:lnTo>
                <a:lnTo>
                  <a:pt x="243612" y="83876"/>
                </a:lnTo>
                <a:lnTo>
                  <a:pt x="243328" y="77787"/>
                </a:lnTo>
                <a:lnTo>
                  <a:pt x="242187" y="71823"/>
                </a:lnTo>
                <a:lnTo>
                  <a:pt x="240473" y="65941"/>
                </a:lnTo>
                <a:lnTo>
                  <a:pt x="238378" y="60116"/>
                </a:lnTo>
                <a:lnTo>
                  <a:pt x="236030" y="54327"/>
                </a:lnTo>
                <a:lnTo>
                  <a:pt x="233511" y="49515"/>
                </a:lnTo>
                <a:lnTo>
                  <a:pt x="228172" y="41628"/>
                </a:lnTo>
                <a:lnTo>
                  <a:pt x="224463" y="38192"/>
                </a:lnTo>
                <a:lnTo>
                  <a:pt x="220085" y="34949"/>
                </a:lnTo>
                <a:lnTo>
                  <a:pt x="215261" y="31834"/>
                </a:lnTo>
                <a:lnTo>
                  <a:pt x="209187" y="28805"/>
                </a:lnTo>
                <a:lnTo>
                  <a:pt x="202282" y="25833"/>
                </a:lnTo>
                <a:lnTo>
                  <a:pt x="194819" y="22899"/>
                </a:lnTo>
                <a:lnTo>
                  <a:pt x="187940" y="20943"/>
                </a:lnTo>
                <a:lnTo>
                  <a:pt x="181449" y="19639"/>
                </a:lnTo>
                <a:lnTo>
                  <a:pt x="175216" y="18770"/>
                </a:lnTo>
                <a:lnTo>
                  <a:pt x="167251" y="19143"/>
                </a:lnTo>
                <a:lnTo>
                  <a:pt x="158131" y="20344"/>
                </a:lnTo>
                <a:lnTo>
                  <a:pt x="148241" y="22097"/>
                </a:lnTo>
                <a:lnTo>
                  <a:pt x="139743" y="24219"/>
                </a:lnTo>
                <a:lnTo>
                  <a:pt x="132172" y="26586"/>
                </a:lnTo>
                <a:lnTo>
                  <a:pt x="117728" y="31755"/>
                </a:lnTo>
                <a:lnTo>
                  <a:pt x="76741" y="45664"/>
                </a:lnTo>
                <a:lnTo>
                  <a:pt x="69216" y="48502"/>
                </a:lnTo>
                <a:lnTo>
                  <a:pt x="62294" y="51347"/>
                </a:lnTo>
                <a:lnTo>
                  <a:pt x="55775" y="54196"/>
                </a:lnTo>
                <a:lnTo>
                  <a:pt x="50476" y="57048"/>
                </a:lnTo>
                <a:lnTo>
                  <a:pt x="45991" y="59902"/>
                </a:lnTo>
                <a:lnTo>
                  <a:pt x="42048" y="62757"/>
                </a:lnTo>
                <a:lnTo>
                  <a:pt x="37515" y="65612"/>
                </a:lnTo>
                <a:lnTo>
                  <a:pt x="32588" y="68469"/>
                </a:lnTo>
                <a:lnTo>
                  <a:pt x="17019" y="770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17"/>
          <p:cNvSpPr/>
          <p:nvPr/>
        </p:nvSpPr>
        <p:spPr>
          <a:xfrm>
            <a:off x="4846320" y="3789045"/>
            <a:ext cx="34186" cy="231458"/>
          </a:xfrm>
          <a:custGeom>
            <a:avLst/>
            <a:gdLst/>
            <a:ahLst/>
            <a:cxnLst/>
            <a:rect l="0" t="0" r="0" b="0"/>
            <a:pathLst>
              <a:path w="34186" h="231458">
                <a:moveTo>
                  <a:pt x="25717" y="0"/>
                </a:moveTo>
                <a:lnTo>
                  <a:pt x="25717" y="20151"/>
                </a:lnTo>
                <a:lnTo>
                  <a:pt x="26670" y="23911"/>
                </a:lnTo>
                <a:lnTo>
                  <a:pt x="28257" y="28323"/>
                </a:lnTo>
                <a:lnTo>
                  <a:pt x="30268" y="33170"/>
                </a:lnTo>
                <a:lnTo>
                  <a:pt x="31609" y="38305"/>
                </a:lnTo>
                <a:lnTo>
                  <a:pt x="32502" y="43635"/>
                </a:lnTo>
                <a:lnTo>
                  <a:pt x="33098" y="49092"/>
                </a:lnTo>
                <a:lnTo>
                  <a:pt x="33495" y="54635"/>
                </a:lnTo>
                <a:lnTo>
                  <a:pt x="33760" y="60236"/>
                </a:lnTo>
                <a:lnTo>
                  <a:pt x="34054" y="71539"/>
                </a:lnTo>
                <a:lnTo>
                  <a:pt x="34185" y="82912"/>
                </a:lnTo>
                <a:lnTo>
                  <a:pt x="33268" y="89565"/>
                </a:lnTo>
                <a:lnTo>
                  <a:pt x="31703" y="96857"/>
                </a:lnTo>
                <a:lnTo>
                  <a:pt x="29707" y="104576"/>
                </a:lnTo>
                <a:lnTo>
                  <a:pt x="28378" y="111627"/>
                </a:lnTo>
                <a:lnTo>
                  <a:pt x="27491" y="118233"/>
                </a:lnTo>
                <a:lnTo>
                  <a:pt x="26899" y="124542"/>
                </a:lnTo>
                <a:lnTo>
                  <a:pt x="25553" y="131605"/>
                </a:lnTo>
                <a:lnTo>
                  <a:pt x="23702" y="139172"/>
                </a:lnTo>
                <a:lnTo>
                  <a:pt x="21516" y="147074"/>
                </a:lnTo>
                <a:lnTo>
                  <a:pt x="20059" y="154246"/>
                </a:lnTo>
                <a:lnTo>
                  <a:pt x="19088" y="160933"/>
                </a:lnTo>
                <a:lnTo>
                  <a:pt x="18440" y="167296"/>
                </a:lnTo>
                <a:lnTo>
                  <a:pt x="17056" y="174396"/>
                </a:lnTo>
                <a:lnTo>
                  <a:pt x="15180" y="181986"/>
                </a:lnTo>
                <a:lnTo>
                  <a:pt x="12977" y="189904"/>
                </a:lnTo>
                <a:lnTo>
                  <a:pt x="10557" y="196135"/>
                </a:lnTo>
                <a:lnTo>
                  <a:pt x="7990" y="201242"/>
                </a:lnTo>
                <a:lnTo>
                  <a:pt x="5326" y="205599"/>
                </a:lnTo>
                <a:lnTo>
                  <a:pt x="3551" y="209455"/>
                </a:lnTo>
                <a:lnTo>
                  <a:pt x="2367" y="212980"/>
                </a:lnTo>
                <a:lnTo>
                  <a:pt x="467" y="220928"/>
                </a:lnTo>
                <a:lnTo>
                  <a:pt x="138" y="226856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18"/>
          <p:cNvSpPr/>
          <p:nvPr/>
        </p:nvSpPr>
        <p:spPr>
          <a:xfrm>
            <a:off x="5069204" y="3583336"/>
            <a:ext cx="68581" cy="274290"/>
          </a:xfrm>
          <a:custGeom>
            <a:avLst/>
            <a:gdLst/>
            <a:ahLst/>
            <a:cxnLst/>
            <a:rect l="0" t="0" r="0" b="0"/>
            <a:pathLst>
              <a:path w="68581" h="274290">
                <a:moveTo>
                  <a:pt x="0" y="8541"/>
                </a:moveTo>
                <a:lnTo>
                  <a:pt x="0" y="1160"/>
                </a:lnTo>
                <a:lnTo>
                  <a:pt x="953" y="763"/>
                </a:lnTo>
                <a:lnTo>
                  <a:pt x="2541" y="498"/>
                </a:lnTo>
                <a:lnTo>
                  <a:pt x="7382" y="73"/>
                </a:lnTo>
                <a:lnTo>
                  <a:pt x="10584" y="15"/>
                </a:lnTo>
                <a:lnTo>
                  <a:pt x="12771" y="0"/>
                </a:lnTo>
                <a:lnTo>
                  <a:pt x="14229" y="942"/>
                </a:lnTo>
                <a:lnTo>
                  <a:pt x="15201" y="2523"/>
                </a:lnTo>
                <a:lnTo>
                  <a:pt x="16282" y="6819"/>
                </a:lnTo>
                <a:lnTo>
                  <a:pt x="16761" y="11903"/>
                </a:lnTo>
                <a:lnTo>
                  <a:pt x="16975" y="19878"/>
                </a:lnTo>
                <a:lnTo>
                  <a:pt x="17032" y="24672"/>
                </a:lnTo>
                <a:lnTo>
                  <a:pt x="18023" y="29772"/>
                </a:lnTo>
                <a:lnTo>
                  <a:pt x="19635" y="35078"/>
                </a:lnTo>
                <a:lnTo>
                  <a:pt x="21663" y="40520"/>
                </a:lnTo>
                <a:lnTo>
                  <a:pt x="23015" y="46052"/>
                </a:lnTo>
                <a:lnTo>
                  <a:pt x="23916" y="51646"/>
                </a:lnTo>
                <a:lnTo>
                  <a:pt x="24517" y="57280"/>
                </a:lnTo>
                <a:lnTo>
                  <a:pt x="24917" y="63894"/>
                </a:lnTo>
                <a:lnTo>
                  <a:pt x="25362" y="78862"/>
                </a:lnTo>
                <a:lnTo>
                  <a:pt x="25671" y="113428"/>
                </a:lnTo>
                <a:lnTo>
                  <a:pt x="25686" y="121328"/>
                </a:lnTo>
                <a:lnTo>
                  <a:pt x="26650" y="128500"/>
                </a:lnTo>
                <a:lnTo>
                  <a:pt x="28244" y="135186"/>
                </a:lnTo>
                <a:lnTo>
                  <a:pt x="37647" y="164156"/>
                </a:lnTo>
                <a:lnTo>
                  <a:pt x="39386" y="171339"/>
                </a:lnTo>
                <a:lnTo>
                  <a:pt x="40545" y="178033"/>
                </a:lnTo>
                <a:lnTo>
                  <a:pt x="41318" y="184401"/>
                </a:lnTo>
                <a:lnTo>
                  <a:pt x="41833" y="190551"/>
                </a:lnTo>
                <a:lnTo>
                  <a:pt x="42177" y="196556"/>
                </a:lnTo>
                <a:lnTo>
                  <a:pt x="42405" y="202465"/>
                </a:lnTo>
                <a:lnTo>
                  <a:pt x="43510" y="208308"/>
                </a:lnTo>
                <a:lnTo>
                  <a:pt x="45200" y="214109"/>
                </a:lnTo>
                <a:lnTo>
                  <a:pt x="47279" y="219882"/>
                </a:lnTo>
                <a:lnTo>
                  <a:pt x="48664" y="224682"/>
                </a:lnTo>
                <a:lnTo>
                  <a:pt x="50204" y="232556"/>
                </a:lnTo>
                <a:lnTo>
                  <a:pt x="51567" y="235990"/>
                </a:lnTo>
                <a:lnTo>
                  <a:pt x="53428" y="239231"/>
                </a:lnTo>
                <a:lnTo>
                  <a:pt x="55621" y="242344"/>
                </a:lnTo>
                <a:lnTo>
                  <a:pt x="57084" y="245372"/>
                </a:lnTo>
                <a:lnTo>
                  <a:pt x="58708" y="251277"/>
                </a:lnTo>
                <a:lnTo>
                  <a:pt x="60094" y="254185"/>
                </a:lnTo>
                <a:lnTo>
                  <a:pt x="61971" y="257076"/>
                </a:lnTo>
                <a:lnTo>
                  <a:pt x="64174" y="259956"/>
                </a:lnTo>
                <a:lnTo>
                  <a:pt x="65643" y="262829"/>
                </a:lnTo>
                <a:lnTo>
                  <a:pt x="66622" y="265696"/>
                </a:lnTo>
                <a:lnTo>
                  <a:pt x="68580" y="2742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19"/>
          <p:cNvSpPr/>
          <p:nvPr/>
        </p:nvSpPr>
        <p:spPr>
          <a:xfrm>
            <a:off x="5232082" y="3567382"/>
            <a:ext cx="42864" cy="333106"/>
          </a:xfrm>
          <a:custGeom>
            <a:avLst/>
            <a:gdLst/>
            <a:ahLst/>
            <a:cxnLst/>
            <a:rect l="0" t="0" r="0" b="0"/>
            <a:pathLst>
              <a:path w="42864" h="333106">
                <a:moveTo>
                  <a:pt x="0" y="15922"/>
                </a:moveTo>
                <a:lnTo>
                  <a:pt x="0" y="0"/>
                </a:lnTo>
                <a:lnTo>
                  <a:pt x="953" y="545"/>
                </a:lnTo>
                <a:lnTo>
                  <a:pt x="2540" y="1861"/>
                </a:lnTo>
                <a:lnTo>
                  <a:pt x="4551" y="3691"/>
                </a:lnTo>
                <a:lnTo>
                  <a:pt x="5892" y="5863"/>
                </a:lnTo>
                <a:lnTo>
                  <a:pt x="6785" y="8264"/>
                </a:lnTo>
                <a:lnTo>
                  <a:pt x="7381" y="10817"/>
                </a:lnTo>
                <a:lnTo>
                  <a:pt x="9683" y="14424"/>
                </a:lnTo>
                <a:lnTo>
                  <a:pt x="13123" y="18733"/>
                </a:lnTo>
                <a:lnTo>
                  <a:pt x="17322" y="23511"/>
                </a:lnTo>
                <a:lnTo>
                  <a:pt x="20120" y="28602"/>
                </a:lnTo>
                <a:lnTo>
                  <a:pt x="21986" y="33900"/>
                </a:lnTo>
                <a:lnTo>
                  <a:pt x="23230" y="39338"/>
                </a:lnTo>
                <a:lnTo>
                  <a:pt x="25012" y="45820"/>
                </a:lnTo>
                <a:lnTo>
                  <a:pt x="29531" y="60643"/>
                </a:lnTo>
                <a:lnTo>
                  <a:pt x="37431" y="85053"/>
                </a:lnTo>
                <a:lnTo>
                  <a:pt x="39241" y="94395"/>
                </a:lnTo>
                <a:lnTo>
                  <a:pt x="40448" y="104432"/>
                </a:lnTo>
                <a:lnTo>
                  <a:pt x="41254" y="114934"/>
                </a:lnTo>
                <a:lnTo>
                  <a:pt x="41790" y="125745"/>
                </a:lnTo>
                <a:lnTo>
                  <a:pt x="42386" y="147917"/>
                </a:lnTo>
                <a:lnTo>
                  <a:pt x="42863" y="3331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-25=0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MARTPenAnnotation708"/>
          <p:cNvSpPr/>
          <p:nvPr/>
        </p:nvSpPr>
        <p:spPr>
          <a:xfrm>
            <a:off x="1211980" y="2272078"/>
            <a:ext cx="188195" cy="179613"/>
          </a:xfrm>
          <a:custGeom>
            <a:avLst/>
            <a:gdLst/>
            <a:ahLst/>
            <a:cxnLst/>
            <a:rect l="0" t="0" r="0" b="0"/>
            <a:pathLst>
              <a:path w="188195" h="179613">
                <a:moveTo>
                  <a:pt x="162477" y="59642"/>
                </a:moveTo>
                <a:lnTo>
                  <a:pt x="153375" y="50540"/>
                </a:lnTo>
                <a:lnTo>
                  <a:pt x="151647" y="47859"/>
                </a:lnTo>
                <a:lnTo>
                  <a:pt x="151447" y="46071"/>
                </a:lnTo>
                <a:lnTo>
                  <a:pt x="152266" y="44880"/>
                </a:lnTo>
                <a:lnTo>
                  <a:pt x="153176" y="41016"/>
                </a:lnTo>
                <a:lnTo>
                  <a:pt x="153581" y="36123"/>
                </a:lnTo>
                <a:lnTo>
                  <a:pt x="153761" y="30774"/>
                </a:lnTo>
                <a:lnTo>
                  <a:pt x="153862" y="22407"/>
                </a:lnTo>
                <a:lnTo>
                  <a:pt x="152924" y="19579"/>
                </a:lnTo>
                <a:lnTo>
                  <a:pt x="151346" y="16741"/>
                </a:lnTo>
                <a:lnTo>
                  <a:pt x="146520" y="9892"/>
                </a:lnTo>
                <a:lnTo>
                  <a:pt x="145171" y="9331"/>
                </a:lnTo>
                <a:lnTo>
                  <a:pt x="141133" y="8706"/>
                </a:lnTo>
                <a:lnTo>
                  <a:pt x="138723" y="7587"/>
                </a:lnTo>
                <a:lnTo>
                  <a:pt x="133505" y="3804"/>
                </a:lnTo>
                <a:lnTo>
                  <a:pt x="130779" y="2414"/>
                </a:lnTo>
                <a:lnTo>
                  <a:pt x="125212" y="869"/>
                </a:lnTo>
                <a:lnTo>
                  <a:pt x="119562" y="183"/>
                </a:lnTo>
                <a:lnTo>
                  <a:pt x="116722" y="0"/>
                </a:lnTo>
                <a:lnTo>
                  <a:pt x="112924" y="831"/>
                </a:lnTo>
                <a:lnTo>
                  <a:pt x="108486" y="2337"/>
                </a:lnTo>
                <a:lnTo>
                  <a:pt x="103623" y="4293"/>
                </a:lnTo>
                <a:lnTo>
                  <a:pt x="99429" y="5598"/>
                </a:lnTo>
                <a:lnTo>
                  <a:pt x="95680" y="6467"/>
                </a:lnTo>
                <a:lnTo>
                  <a:pt x="92228" y="7047"/>
                </a:lnTo>
                <a:lnTo>
                  <a:pt x="88022" y="9338"/>
                </a:lnTo>
                <a:lnTo>
                  <a:pt x="83313" y="12771"/>
                </a:lnTo>
                <a:lnTo>
                  <a:pt x="78268" y="16965"/>
                </a:lnTo>
                <a:lnTo>
                  <a:pt x="73953" y="20713"/>
                </a:lnTo>
                <a:lnTo>
                  <a:pt x="70123" y="24164"/>
                </a:lnTo>
                <a:lnTo>
                  <a:pt x="66618" y="27417"/>
                </a:lnTo>
                <a:lnTo>
                  <a:pt x="52583" y="41098"/>
                </a:lnTo>
                <a:lnTo>
                  <a:pt x="36359" y="57216"/>
                </a:lnTo>
                <a:lnTo>
                  <a:pt x="31726" y="62787"/>
                </a:lnTo>
                <a:lnTo>
                  <a:pt x="27685" y="68406"/>
                </a:lnTo>
                <a:lnTo>
                  <a:pt x="24038" y="74057"/>
                </a:lnTo>
                <a:lnTo>
                  <a:pt x="20654" y="79729"/>
                </a:lnTo>
                <a:lnTo>
                  <a:pt x="17446" y="85416"/>
                </a:lnTo>
                <a:lnTo>
                  <a:pt x="14355" y="91112"/>
                </a:lnTo>
                <a:lnTo>
                  <a:pt x="12294" y="95862"/>
                </a:lnTo>
                <a:lnTo>
                  <a:pt x="10920" y="99981"/>
                </a:lnTo>
                <a:lnTo>
                  <a:pt x="10004" y="103679"/>
                </a:lnTo>
                <a:lnTo>
                  <a:pt x="8441" y="108050"/>
                </a:lnTo>
                <a:lnTo>
                  <a:pt x="6446" y="112869"/>
                </a:lnTo>
                <a:lnTo>
                  <a:pt x="4164" y="117986"/>
                </a:lnTo>
                <a:lnTo>
                  <a:pt x="2642" y="123303"/>
                </a:lnTo>
                <a:lnTo>
                  <a:pt x="1628" y="128753"/>
                </a:lnTo>
                <a:lnTo>
                  <a:pt x="952" y="134291"/>
                </a:lnTo>
                <a:lnTo>
                  <a:pt x="501" y="138935"/>
                </a:lnTo>
                <a:lnTo>
                  <a:pt x="201" y="142984"/>
                </a:lnTo>
                <a:lnTo>
                  <a:pt x="0" y="146636"/>
                </a:lnTo>
                <a:lnTo>
                  <a:pt x="819" y="150023"/>
                </a:lnTo>
                <a:lnTo>
                  <a:pt x="2318" y="153233"/>
                </a:lnTo>
                <a:lnTo>
                  <a:pt x="4269" y="156326"/>
                </a:lnTo>
                <a:lnTo>
                  <a:pt x="6523" y="159340"/>
                </a:lnTo>
                <a:lnTo>
                  <a:pt x="8977" y="162303"/>
                </a:lnTo>
                <a:lnTo>
                  <a:pt x="11566" y="165230"/>
                </a:lnTo>
                <a:lnTo>
                  <a:pt x="16983" y="171022"/>
                </a:lnTo>
                <a:lnTo>
                  <a:pt x="19761" y="173900"/>
                </a:lnTo>
                <a:lnTo>
                  <a:pt x="22565" y="175819"/>
                </a:lnTo>
                <a:lnTo>
                  <a:pt x="28222" y="177951"/>
                </a:lnTo>
                <a:lnTo>
                  <a:pt x="32016" y="178520"/>
                </a:lnTo>
                <a:lnTo>
                  <a:pt x="36450" y="178899"/>
                </a:lnTo>
                <a:lnTo>
                  <a:pt x="45505" y="179320"/>
                </a:lnTo>
                <a:lnTo>
                  <a:pt x="52705" y="179507"/>
                </a:lnTo>
                <a:lnTo>
                  <a:pt x="62113" y="179612"/>
                </a:lnTo>
                <a:lnTo>
                  <a:pt x="65087" y="178674"/>
                </a:lnTo>
                <a:lnTo>
                  <a:pt x="70933" y="175093"/>
                </a:lnTo>
                <a:lnTo>
                  <a:pt x="74777" y="171851"/>
                </a:lnTo>
                <a:lnTo>
                  <a:pt x="79246" y="167786"/>
                </a:lnTo>
                <a:lnTo>
                  <a:pt x="92096" y="155502"/>
                </a:lnTo>
                <a:lnTo>
                  <a:pt x="95554" y="152124"/>
                </a:lnTo>
                <a:lnTo>
                  <a:pt x="98812" y="147966"/>
                </a:lnTo>
                <a:lnTo>
                  <a:pt x="101936" y="143290"/>
                </a:lnTo>
                <a:lnTo>
                  <a:pt x="104971" y="138267"/>
                </a:lnTo>
                <a:lnTo>
                  <a:pt x="107947" y="133013"/>
                </a:lnTo>
                <a:lnTo>
                  <a:pt x="113794" y="122096"/>
                </a:lnTo>
                <a:lnTo>
                  <a:pt x="136755" y="76771"/>
                </a:lnTo>
                <a:lnTo>
                  <a:pt x="139614" y="71061"/>
                </a:lnTo>
                <a:lnTo>
                  <a:pt x="141520" y="66302"/>
                </a:lnTo>
                <a:lnTo>
                  <a:pt x="142791" y="62177"/>
                </a:lnTo>
                <a:lnTo>
                  <a:pt x="143638" y="58474"/>
                </a:lnTo>
                <a:lnTo>
                  <a:pt x="145155" y="54101"/>
                </a:lnTo>
                <a:lnTo>
                  <a:pt x="147119" y="49280"/>
                </a:lnTo>
                <a:lnTo>
                  <a:pt x="149381" y="44162"/>
                </a:lnTo>
                <a:lnTo>
                  <a:pt x="150889" y="39796"/>
                </a:lnTo>
                <a:lnTo>
                  <a:pt x="151894" y="35934"/>
                </a:lnTo>
                <a:lnTo>
                  <a:pt x="153787" y="25971"/>
                </a:lnTo>
                <a:lnTo>
                  <a:pt x="151312" y="25627"/>
                </a:lnTo>
                <a:lnTo>
                  <a:pt x="145682" y="25368"/>
                </a:lnTo>
                <a:lnTo>
                  <a:pt x="145436" y="29907"/>
                </a:lnTo>
                <a:lnTo>
                  <a:pt x="145346" y="45260"/>
                </a:lnTo>
                <a:lnTo>
                  <a:pt x="145332" y="126671"/>
                </a:lnTo>
                <a:lnTo>
                  <a:pt x="146284" y="130998"/>
                </a:lnTo>
                <a:lnTo>
                  <a:pt x="147872" y="134835"/>
                </a:lnTo>
                <a:lnTo>
                  <a:pt x="149883" y="138345"/>
                </a:lnTo>
                <a:lnTo>
                  <a:pt x="152176" y="141638"/>
                </a:lnTo>
                <a:lnTo>
                  <a:pt x="154657" y="144786"/>
                </a:lnTo>
                <a:lnTo>
                  <a:pt x="157264" y="147837"/>
                </a:lnTo>
                <a:lnTo>
                  <a:pt x="159954" y="149871"/>
                </a:lnTo>
                <a:lnTo>
                  <a:pt x="165483" y="152131"/>
                </a:lnTo>
                <a:lnTo>
                  <a:pt x="171116" y="153136"/>
                </a:lnTo>
                <a:lnTo>
                  <a:pt x="173951" y="153403"/>
                </a:lnTo>
                <a:lnTo>
                  <a:pt x="176794" y="154534"/>
                </a:lnTo>
                <a:lnTo>
                  <a:pt x="179642" y="156241"/>
                </a:lnTo>
                <a:lnTo>
                  <a:pt x="188194" y="1625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09"/>
          <p:cNvSpPr/>
          <p:nvPr/>
        </p:nvSpPr>
        <p:spPr>
          <a:xfrm>
            <a:off x="1452953" y="2280316"/>
            <a:ext cx="204398" cy="152924"/>
          </a:xfrm>
          <a:custGeom>
            <a:avLst/>
            <a:gdLst/>
            <a:ahLst/>
            <a:cxnLst/>
            <a:rect l="0" t="0" r="0" b="0"/>
            <a:pathLst>
              <a:path w="204398" h="152924">
                <a:moveTo>
                  <a:pt x="92954" y="8541"/>
                </a:moveTo>
                <a:lnTo>
                  <a:pt x="92954" y="321"/>
                </a:lnTo>
                <a:lnTo>
                  <a:pt x="87062" y="38"/>
                </a:lnTo>
                <a:lnTo>
                  <a:pt x="85573" y="0"/>
                </a:lnTo>
                <a:lnTo>
                  <a:pt x="80184" y="4529"/>
                </a:lnTo>
                <a:lnTo>
                  <a:pt x="77773" y="7771"/>
                </a:lnTo>
                <a:lnTo>
                  <a:pt x="75213" y="11838"/>
                </a:lnTo>
                <a:lnTo>
                  <a:pt x="72554" y="16454"/>
                </a:lnTo>
                <a:lnTo>
                  <a:pt x="68877" y="20484"/>
                </a:lnTo>
                <a:lnTo>
                  <a:pt x="64520" y="24123"/>
                </a:lnTo>
                <a:lnTo>
                  <a:pt x="59711" y="27501"/>
                </a:lnTo>
                <a:lnTo>
                  <a:pt x="54599" y="31659"/>
                </a:lnTo>
                <a:lnTo>
                  <a:pt x="49287" y="36336"/>
                </a:lnTo>
                <a:lnTo>
                  <a:pt x="43840" y="41358"/>
                </a:lnTo>
                <a:lnTo>
                  <a:pt x="39256" y="46612"/>
                </a:lnTo>
                <a:lnTo>
                  <a:pt x="35248" y="52019"/>
                </a:lnTo>
                <a:lnTo>
                  <a:pt x="31623" y="57529"/>
                </a:lnTo>
                <a:lnTo>
                  <a:pt x="28254" y="63107"/>
                </a:lnTo>
                <a:lnTo>
                  <a:pt x="25056" y="68731"/>
                </a:lnTo>
                <a:lnTo>
                  <a:pt x="18962" y="80059"/>
                </a:lnTo>
                <a:lnTo>
                  <a:pt x="13079" y="91445"/>
                </a:lnTo>
                <a:lnTo>
                  <a:pt x="11129" y="96195"/>
                </a:lnTo>
                <a:lnTo>
                  <a:pt x="9829" y="100315"/>
                </a:lnTo>
                <a:lnTo>
                  <a:pt x="8962" y="104013"/>
                </a:lnTo>
                <a:lnTo>
                  <a:pt x="7432" y="108384"/>
                </a:lnTo>
                <a:lnTo>
                  <a:pt x="5459" y="113203"/>
                </a:lnTo>
                <a:lnTo>
                  <a:pt x="3192" y="118321"/>
                </a:lnTo>
                <a:lnTo>
                  <a:pt x="1680" y="122685"/>
                </a:lnTo>
                <a:lnTo>
                  <a:pt x="672" y="126547"/>
                </a:lnTo>
                <a:lnTo>
                  <a:pt x="0" y="130074"/>
                </a:lnTo>
                <a:lnTo>
                  <a:pt x="505" y="133378"/>
                </a:lnTo>
                <a:lnTo>
                  <a:pt x="1794" y="136533"/>
                </a:lnTo>
                <a:lnTo>
                  <a:pt x="3605" y="139589"/>
                </a:lnTo>
                <a:lnTo>
                  <a:pt x="5766" y="141626"/>
                </a:lnTo>
                <a:lnTo>
                  <a:pt x="8158" y="142985"/>
                </a:lnTo>
                <a:lnTo>
                  <a:pt x="10706" y="143890"/>
                </a:lnTo>
                <a:lnTo>
                  <a:pt x="16077" y="147436"/>
                </a:lnTo>
                <a:lnTo>
                  <a:pt x="18842" y="149715"/>
                </a:lnTo>
                <a:lnTo>
                  <a:pt x="21639" y="151235"/>
                </a:lnTo>
                <a:lnTo>
                  <a:pt x="27286" y="152923"/>
                </a:lnTo>
                <a:lnTo>
                  <a:pt x="30125" y="152420"/>
                </a:lnTo>
                <a:lnTo>
                  <a:pt x="35820" y="149323"/>
                </a:lnTo>
                <a:lnTo>
                  <a:pt x="40577" y="148116"/>
                </a:lnTo>
                <a:lnTo>
                  <a:pt x="46606" y="147311"/>
                </a:lnTo>
                <a:lnTo>
                  <a:pt x="53483" y="146774"/>
                </a:lnTo>
                <a:lnTo>
                  <a:pt x="59972" y="145464"/>
                </a:lnTo>
                <a:lnTo>
                  <a:pt x="66204" y="143638"/>
                </a:lnTo>
                <a:lnTo>
                  <a:pt x="72263" y="141468"/>
                </a:lnTo>
                <a:lnTo>
                  <a:pt x="80112" y="139069"/>
                </a:lnTo>
                <a:lnTo>
                  <a:pt x="98994" y="133863"/>
                </a:lnTo>
                <a:lnTo>
                  <a:pt x="107458" y="131142"/>
                </a:lnTo>
                <a:lnTo>
                  <a:pt x="115006" y="128375"/>
                </a:lnTo>
                <a:lnTo>
                  <a:pt x="121943" y="125578"/>
                </a:lnTo>
                <a:lnTo>
                  <a:pt x="128472" y="122760"/>
                </a:lnTo>
                <a:lnTo>
                  <a:pt x="140807" y="117090"/>
                </a:lnTo>
                <a:lnTo>
                  <a:pt x="145811" y="115197"/>
                </a:lnTo>
                <a:lnTo>
                  <a:pt x="150100" y="113935"/>
                </a:lnTo>
                <a:lnTo>
                  <a:pt x="153911" y="113094"/>
                </a:lnTo>
                <a:lnTo>
                  <a:pt x="158357" y="111580"/>
                </a:lnTo>
                <a:lnTo>
                  <a:pt x="163226" y="109619"/>
                </a:lnTo>
                <a:lnTo>
                  <a:pt x="168377" y="107359"/>
                </a:lnTo>
                <a:lnTo>
                  <a:pt x="172764" y="104900"/>
                </a:lnTo>
                <a:lnTo>
                  <a:pt x="176640" y="102307"/>
                </a:lnTo>
                <a:lnTo>
                  <a:pt x="180177" y="99627"/>
                </a:lnTo>
                <a:lnTo>
                  <a:pt x="183488" y="96888"/>
                </a:lnTo>
                <a:lnTo>
                  <a:pt x="186647" y="94109"/>
                </a:lnTo>
                <a:lnTo>
                  <a:pt x="189706" y="91304"/>
                </a:lnTo>
                <a:lnTo>
                  <a:pt x="192698" y="89434"/>
                </a:lnTo>
                <a:lnTo>
                  <a:pt x="198562" y="87356"/>
                </a:lnTo>
                <a:lnTo>
                  <a:pt x="204397" y="856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10"/>
          <p:cNvSpPr/>
          <p:nvPr/>
        </p:nvSpPr>
        <p:spPr>
          <a:xfrm>
            <a:off x="1108709" y="2521515"/>
            <a:ext cx="642939" cy="50236"/>
          </a:xfrm>
          <a:custGeom>
            <a:avLst/>
            <a:gdLst/>
            <a:ahLst/>
            <a:cxnLst/>
            <a:rect l="0" t="0" r="0" b="0"/>
            <a:pathLst>
              <a:path w="642939" h="50236">
                <a:moveTo>
                  <a:pt x="0" y="50235"/>
                </a:moveTo>
                <a:lnTo>
                  <a:pt x="0" y="45684"/>
                </a:lnTo>
                <a:lnTo>
                  <a:pt x="953" y="44343"/>
                </a:lnTo>
                <a:lnTo>
                  <a:pt x="2540" y="43449"/>
                </a:lnTo>
                <a:lnTo>
                  <a:pt x="6844" y="42456"/>
                </a:lnTo>
                <a:lnTo>
                  <a:pt x="11932" y="42015"/>
                </a:lnTo>
                <a:lnTo>
                  <a:pt x="15575" y="40945"/>
                </a:lnTo>
                <a:lnTo>
                  <a:pt x="19908" y="39279"/>
                </a:lnTo>
                <a:lnTo>
                  <a:pt x="24702" y="37216"/>
                </a:lnTo>
                <a:lnTo>
                  <a:pt x="28851" y="35840"/>
                </a:lnTo>
                <a:lnTo>
                  <a:pt x="36000" y="34312"/>
                </a:lnTo>
                <a:lnTo>
                  <a:pt x="54482" y="33452"/>
                </a:lnTo>
                <a:lnTo>
                  <a:pt x="62039" y="32378"/>
                </a:lnTo>
                <a:lnTo>
                  <a:pt x="69935" y="30711"/>
                </a:lnTo>
                <a:lnTo>
                  <a:pt x="78056" y="28646"/>
                </a:lnTo>
                <a:lnTo>
                  <a:pt x="87280" y="27270"/>
                </a:lnTo>
                <a:lnTo>
                  <a:pt x="97239" y="26352"/>
                </a:lnTo>
                <a:lnTo>
                  <a:pt x="107689" y="25741"/>
                </a:lnTo>
                <a:lnTo>
                  <a:pt x="117513" y="24380"/>
                </a:lnTo>
                <a:lnTo>
                  <a:pt x="126919" y="22521"/>
                </a:lnTo>
                <a:lnTo>
                  <a:pt x="136048" y="20329"/>
                </a:lnTo>
                <a:lnTo>
                  <a:pt x="145944" y="18867"/>
                </a:lnTo>
                <a:lnTo>
                  <a:pt x="156351" y="17893"/>
                </a:lnTo>
                <a:lnTo>
                  <a:pt x="167099" y="17243"/>
                </a:lnTo>
                <a:lnTo>
                  <a:pt x="189202" y="16522"/>
                </a:lnTo>
                <a:lnTo>
                  <a:pt x="238986" y="16059"/>
                </a:lnTo>
                <a:lnTo>
                  <a:pt x="251717" y="15068"/>
                </a:lnTo>
                <a:lnTo>
                  <a:pt x="264014" y="13455"/>
                </a:lnTo>
                <a:lnTo>
                  <a:pt x="276022" y="11428"/>
                </a:lnTo>
                <a:lnTo>
                  <a:pt x="287837" y="10076"/>
                </a:lnTo>
                <a:lnTo>
                  <a:pt x="299524" y="9175"/>
                </a:lnTo>
                <a:lnTo>
                  <a:pt x="311126" y="8574"/>
                </a:lnTo>
                <a:lnTo>
                  <a:pt x="334176" y="7906"/>
                </a:lnTo>
                <a:lnTo>
                  <a:pt x="375467" y="7478"/>
                </a:lnTo>
                <a:lnTo>
                  <a:pt x="385566" y="6490"/>
                </a:lnTo>
                <a:lnTo>
                  <a:pt x="396110" y="4879"/>
                </a:lnTo>
                <a:lnTo>
                  <a:pt x="406948" y="2853"/>
                </a:lnTo>
                <a:lnTo>
                  <a:pt x="417031" y="1501"/>
                </a:lnTo>
                <a:lnTo>
                  <a:pt x="435855" y="0"/>
                </a:lnTo>
                <a:lnTo>
                  <a:pt x="445828" y="553"/>
                </a:lnTo>
                <a:lnTo>
                  <a:pt x="456286" y="1873"/>
                </a:lnTo>
                <a:lnTo>
                  <a:pt x="467068" y="3706"/>
                </a:lnTo>
                <a:lnTo>
                  <a:pt x="477114" y="4928"/>
                </a:lnTo>
                <a:lnTo>
                  <a:pt x="495896" y="6286"/>
                </a:lnTo>
                <a:lnTo>
                  <a:pt x="513768" y="6889"/>
                </a:lnTo>
                <a:lnTo>
                  <a:pt x="548525" y="7277"/>
                </a:lnTo>
                <a:lnTo>
                  <a:pt x="625720" y="7371"/>
                </a:lnTo>
                <a:lnTo>
                  <a:pt x="628602" y="8324"/>
                </a:lnTo>
                <a:lnTo>
                  <a:pt x="630523" y="9912"/>
                </a:lnTo>
                <a:lnTo>
                  <a:pt x="633606" y="14753"/>
                </a:lnTo>
                <a:lnTo>
                  <a:pt x="634812" y="15150"/>
                </a:lnTo>
                <a:lnTo>
                  <a:pt x="642938" y="159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11"/>
          <p:cNvSpPr/>
          <p:nvPr/>
        </p:nvSpPr>
        <p:spPr>
          <a:xfrm>
            <a:off x="1125854" y="2751772"/>
            <a:ext cx="222886" cy="16203"/>
          </a:xfrm>
          <a:custGeom>
            <a:avLst/>
            <a:gdLst/>
            <a:ahLst/>
            <a:cxnLst/>
            <a:rect l="0" t="0" r="0" b="0"/>
            <a:pathLst>
              <a:path w="222886" h="16203">
                <a:moveTo>
                  <a:pt x="0" y="8573"/>
                </a:moveTo>
                <a:lnTo>
                  <a:pt x="0" y="13512"/>
                </a:lnTo>
                <a:lnTo>
                  <a:pt x="0" y="11403"/>
                </a:lnTo>
                <a:lnTo>
                  <a:pt x="0" y="16202"/>
                </a:lnTo>
                <a:lnTo>
                  <a:pt x="953" y="15564"/>
                </a:lnTo>
                <a:lnTo>
                  <a:pt x="2540" y="14186"/>
                </a:lnTo>
                <a:lnTo>
                  <a:pt x="4551" y="12315"/>
                </a:lnTo>
                <a:lnTo>
                  <a:pt x="6844" y="11067"/>
                </a:lnTo>
                <a:lnTo>
                  <a:pt x="9326" y="10236"/>
                </a:lnTo>
                <a:lnTo>
                  <a:pt x="11932" y="9681"/>
                </a:lnTo>
                <a:lnTo>
                  <a:pt x="15575" y="9312"/>
                </a:lnTo>
                <a:lnTo>
                  <a:pt x="19908" y="9065"/>
                </a:lnTo>
                <a:lnTo>
                  <a:pt x="29804" y="8792"/>
                </a:lnTo>
                <a:lnTo>
                  <a:pt x="40551" y="8670"/>
                </a:lnTo>
                <a:lnTo>
                  <a:pt x="47037" y="7685"/>
                </a:lnTo>
                <a:lnTo>
                  <a:pt x="54218" y="6076"/>
                </a:lnTo>
                <a:lnTo>
                  <a:pt x="61863" y="4051"/>
                </a:lnTo>
                <a:lnTo>
                  <a:pt x="68865" y="2700"/>
                </a:lnTo>
                <a:lnTo>
                  <a:pt x="75437" y="1800"/>
                </a:lnTo>
                <a:lnTo>
                  <a:pt x="81724" y="1200"/>
                </a:lnTo>
                <a:lnTo>
                  <a:pt x="87821" y="800"/>
                </a:lnTo>
                <a:lnTo>
                  <a:pt x="93790" y="534"/>
                </a:lnTo>
                <a:lnTo>
                  <a:pt x="106454" y="237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12"/>
          <p:cNvSpPr/>
          <p:nvPr/>
        </p:nvSpPr>
        <p:spPr>
          <a:xfrm>
            <a:off x="1391602" y="2640364"/>
            <a:ext cx="154306" cy="179989"/>
          </a:xfrm>
          <a:custGeom>
            <a:avLst/>
            <a:gdLst/>
            <a:ahLst/>
            <a:cxnLst/>
            <a:rect l="0" t="0" r="0" b="0"/>
            <a:pathLst>
              <a:path w="154306" h="179989">
                <a:moveTo>
                  <a:pt x="0" y="34256"/>
                </a:moveTo>
                <a:lnTo>
                  <a:pt x="0" y="26036"/>
                </a:lnTo>
                <a:lnTo>
                  <a:pt x="4551" y="21237"/>
                </a:lnTo>
                <a:lnTo>
                  <a:pt x="11932" y="13782"/>
                </a:lnTo>
                <a:lnTo>
                  <a:pt x="14622" y="12034"/>
                </a:lnTo>
                <a:lnTo>
                  <a:pt x="17368" y="10869"/>
                </a:lnTo>
                <a:lnTo>
                  <a:pt x="20151" y="10092"/>
                </a:lnTo>
                <a:lnTo>
                  <a:pt x="22959" y="8621"/>
                </a:lnTo>
                <a:lnTo>
                  <a:pt x="25784" y="6689"/>
                </a:lnTo>
                <a:lnTo>
                  <a:pt x="28619" y="4448"/>
                </a:lnTo>
                <a:lnTo>
                  <a:pt x="32414" y="2954"/>
                </a:lnTo>
                <a:lnTo>
                  <a:pt x="36850" y="1958"/>
                </a:lnTo>
                <a:lnTo>
                  <a:pt x="41711" y="1293"/>
                </a:lnTo>
                <a:lnTo>
                  <a:pt x="45905" y="851"/>
                </a:lnTo>
                <a:lnTo>
                  <a:pt x="49653" y="556"/>
                </a:lnTo>
                <a:lnTo>
                  <a:pt x="53105" y="359"/>
                </a:lnTo>
                <a:lnTo>
                  <a:pt x="59479" y="141"/>
                </a:lnTo>
                <a:lnTo>
                  <a:pt x="71333" y="0"/>
                </a:lnTo>
                <a:lnTo>
                  <a:pt x="74225" y="941"/>
                </a:lnTo>
                <a:lnTo>
                  <a:pt x="77106" y="2521"/>
                </a:lnTo>
                <a:lnTo>
                  <a:pt x="79979" y="4527"/>
                </a:lnTo>
                <a:lnTo>
                  <a:pt x="82847" y="5864"/>
                </a:lnTo>
                <a:lnTo>
                  <a:pt x="85711" y="6755"/>
                </a:lnTo>
                <a:lnTo>
                  <a:pt x="88573" y="7349"/>
                </a:lnTo>
                <a:lnTo>
                  <a:pt x="91434" y="8698"/>
                </a:lnTo>
                <a:lnTo>
                  <a:pt x="94294" y="10550"/>
                </a:lnTo>
                <a:lnTo>
                  <a:pt x="97152" y="12737"/>
                </a:lnTo>
                <a:lnTo>
                  <a:pt x="99058" y="15147"/>
                </a:lnTo>
                <a:lnTo>
                  <a:pt x="100329" y="17707"/>
                </a:lnTo>
                <a:lnTo>
                  <a:pt x="101741" y="23091"/>
                </a:lnTo>
                <a:lnTo>
                  <a:pt x="102368" y="28658"/>
                </a:lnTo>
                <a:lnTo>
                  <a:pt x="102535" y="32429"/>
                </a:lnTo>
                <a:lnTo>
                  <a:pt x="102721" y="41699"/>
                </a:lnTo>
                <a:lnTo>
                  <a:pt x="101818" y="45885"/>
                </a:lnTo>
                <a:lnTo>
                  <a:pt x="100264" y="49629"/>
                </a:lnTo>
                <a:lnTo>
                  <a:pt x="98275" y="53077"/>
                </a:lnTo>
                <a:lnTo>
                  <a:pt x="95997" y="56328"/>
                </a:lnTo>
                <a:lnTo>
                  <a:pt x="93525" y="59448"/>
                </a:lnTo>
                <a:lnTo>
                  <a:pt x="90925" y="62481"/>
                </a:lnTo>
                <a:lnTo>
                  <a:pt x="87287" y="66407"/>
                </a:lnTo>
                <a:lnTo>
                  <a:pt x="78164" y="75850"/>
                </a:lnTo>
                <a:lnTo>
                  <a:pt x="73064" y="80083"/>
                </a:lnTo>
                <a:lnTo>
                  <a:pt x="67759" y="83857"/>
                </a:lnTo>
                <a:lnTo>
                  <a:pt x="62318" y="87326"/>
                </a:lnTo>
                <a:lnTo>
                  <a:pt x="57738" y="91543"/>
                </a:lnTo>
                <a:lnTo>
                  <a:pt x="53732" y="96260"/>
                </a:lnTo>
                <a:lnTo>
                  <a:pt x="50109" y="101309"/>
                </a:lnTo>
                <a:lnTo>
                  <a:pt x="45788" y="105628"/>
                </a:lnTo>
                <a:lnTo>
                  <a:pt x="41003" y="109460"/>
                </a:lnTo>
                <a:lnTo>
                  <a:pt x="35908" y="112967"/>
                </a:lnTo>
                <a:lnTo>
                  <a:pt x="31558" y="116257"/>
                </a:lnTo>
                <a:lnTo>
                  <a:pt x="27706" y="119403"/>
                </a:lnTo>
                <a:lnTo>
                  <a:pt x="24186" y="122453"/>
                </a:lnTo>
                <a:lnTo>
                  <a:pt x="21839" y="126392"/>
                </a:lnTo>
                <a:lnTo>
                  <a:pt x="20274" y="130922"/>
                </a:lnTo>
                <a:lnTo>
                  <a:pt x="19231" y="135847"/>
                </a:lnTo>
                <a:lnTo>
                  <a:pt x="17583" y="140083"/>
                </a:lnTo>
                <a:lnTo>
                  <a:pt x="15532" y="143860"/>
                </a:lnTo>
                <a:lnTo>
                  <a:pt x="9947" y="152214"/>
                </a:lnTo>
                <a:lnTo>
                  <a:pt x="6644" y="155897"/>
                </a:lnTo>
                <a:lnTo>
                  <a:pt x="4429" y="158212"/>
                </a:lnTo>
                <a:lnTo>
                  <a:pt x="2953" y="160708"/>
                </a:lnTo>
                <a:lnTo>
                  <a:pt x="1312" y="166022"/>
                </a:lnTo>
                <a:lnTo>
                  <a:pt x="1827" y="168772"/>
                </a:lnTo>
                <a:lnTo>
                  <a:pt x="4940" y="174368"/>
                </a:lnTo>
                <a:lnTo>
                  <a:pt x="7496" y="178323"/>
                </a:lnTo>
                <a:lnTo>
                  <a:pt x="8807" y="178878"/>
                </a:lnTo>
                <a:lnTo>
                  <a:pt x="12805" y="179495"/>
                </a:lnTo>
                <a:lnTo>
                  <a:pt x="15204" y="179659"/>
                </a:lnTo>
                <a:lnTo>
                  <a:pt x="17756" y="179769"/>
                </a:lnTo>
                <a:lnTo>
                  <a:pt x="20410" y="179842"/>
                </a:lnTo>
                <a:lnTo>
                  <a:pt x="117088" y="179988"/>
                </a:lnTo>
                <a:lnTo>
                  <a:pt x="121874" y="179036"/>
                </a:lnTo>
                <a:lnTo>
                  <a:pt x="126017" y="177448"/>
                </a:lnTo>
                <a:lnTo>
                  <a:pt x="129731" y="175437"/>
                </a:lnTo>
                <a:lnTo>
                  <a:pt x="133160" y="174096"/>
                </a:lnTo>
                <a:lnTo>
                  <a:pt x="136398" y="173203"/>
                </a:lnTo>
                <a:lnTo>
                  <a:pt x="139510" y="172607"/>
                </a:lnTo>
                <a:lnTo>
                  <a:pt x="142537" y="172210"/>
                </a:lnTo>
                <a:lnTo>
                  <a:pt x="145507" y="171945"/>
                </a:lnTo>
                <a:lnTo>
                  <a:pt x="154305" y="1714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13"/>
          <p:cNvSpPr/>
          <p:nvPr/>
        </p:nvSpPr>
        <p:spPr>
          <a:xfrm>
            <a:off x="1631641" y="2623187"/>
            <a:ext cx="179490" cy="179986"/>
          </a:xfrm>
          <a:custGeom>
            <a:avLst/>
            <a:gdLst/>
            <a:ahLst/>
            <a:cxnLst/>
            <a:rect l="0" t="0" r="0" b="0"/>
            <a:pathLst>
              <a:path w="179490" h="179986">
                <a:moveTo>
                  <a:pt x="145723" y="8570"/>
                </a:moveTo>
                <a:lnTo>
                  <a:pt x="137504" y="350"/>
                </a:lnTo>
                <a:lnTo>
                  <a:pt x="132705" y="102"/>
                </a:lnTo>
                <a:lnTo>
                  <a:pt x="113246" y="4"/>
                </a:lnTo>
                <a:lnTo>
                  <a:pt x="103984" y="0"/>
                </a:lnTo>
                <a:lnTo>
                  <a:pt x="98847" y="952"/>
                </a:lnTo>
                <a:lnTo>
                  <a:pt x="93518" y="2539"/>
                </a:lnTo>
                <a:lnTo>
                  <a:pt x="88059" y="4549"/>
                </a:lnTo>
                <a:lnTo>
                  <a:pt x="82516" y="5890"/>
                </a:lnTo>
                <a:lnTo>
                  <a:pt x="76915" y="6783"/>
                </a:lnTo>
                <a:lnTo>
                  <a:pt x="71276" y="7379"/>
                </a:lnTo>
                <a:lnTo>
                  <a:pt x="66564" y="8728"/>
                </a:lnTo>
                <a:lnTo>
                  <a:pt x="62471" y="10581"/>
                </a:lnTo>
                <a:lnTo>
                  <a:pt x="58789" y="12768"/>
                </a:lnTo>
                <a:lnTo>
                  <a:pt x="54430" y="14226"/>
                </a:lnTo>
                <a:lnTo>
                  <a:pt x="49618" y="15198"/>
                </a:lnTo>
                <a:lnTo>
                  <a:pt x="44506" y="15846"/>
                </a:lnTo>
                <a:lnTo>
                  <a:pt x="40145" y="16279"/>
                </a:lnTo>
                <a:lnTo>
                  <a:pt x="36285" y="16566"/>
                </a:lnTo>
                <a:lnTo>
                  <a:pt x="32760" y="16759"/>
                </a:lnTo>
                <a:lnTo>
                  <a:pt x="30409" y="17839"/>
                </a:lnTo>
                <a:lnTo>
                  <a:pt x="28842" y="19512"/>
                </a:lnTo>
                <a:lnTo>
                  <a:pt x="27798" y="21580"/>
                </a:lnTo>
                <a:lnTo>
                  <a:pt x="26149" y="22958"/>
                </a:lnTo>
                <a:lnTo>
                  <a:pt x="24097" y="23877"/>
                </a:lnTo>
                <a:lnTo>
                  <a:pt x="18511" y="25352"/>
                </a:lnTo>
                <a:lnTo>
                  <a:pt x="18053" y="26426"/>
                </a:lnTo>
                <a:lnTo>
                  <a:pt x="17543" y="30158"/>
                </a:lnTo>
                <a:lnTo>
                  <a:pt x="17317" y="34992"/>
                </a:lnTo>
                <a:lnTo>
                  <a:pt x="17190" y="43069"/>
                </a:lnTo>
                <a:lnTo>
                  <a:pt x="17147" y="54331"/>
                </a:lnTo>
                <a:lnTo>
                  <a:pt x="16190" y="57175"/>
                </a:lnTo>
                <a:lnTo>
                  <a:pt x="14601" y="60023"/>
                </a:lnTo>
                <a:lnTo>
                  <a:pt x="12588" y="62875"/>
                </a:lnTo>
                <a:lnTo>
                  <a:pt x="11247" y="65728"/>
                </a:lnTo>
                <a:lnTo>
                  <a:pt x="10352" y="68583"/>
                </a:lnTo>
                <a:lnTo>
                  <a:pt x="8917" y="75458"/>
                </a:lnTo>
                <a:lnTo>
                  <a:pt x="6180" y="78938"/>
                </a:lnTo>
                <a:lnTo>
                  <a:pt x="4117" y="81200"/>
                </a:lnTo>
                <a:lnTo>
                  <a:pt x="2742" y="83660"/>
                </a:lnTo>
                <a:lnTo>
                  <a:pt x="1214" y="88933"/>
                </a:lnTo>
                <a:lnTo>
                  <a:pt x="232" y="94188"/>
                </a:lnTo>
                <a:lnTo>
                  <a:pt x="98" y="98375"/>
                </a:lnTo>
                <a:lnTo>
                  <a:pt x="12" y="102933"/>
                </a:lnTo>
                <a:lnTo>
                  <a:pt x="0" y="107024"/>
                </a:lnTo>
                <a:lnTo>
                  <a:pt x="950" y="108496"/>
                </a:lnTo>
                <a:lnTo>
                  <a:pt x="2535" y="109477"/>
                </a:lnTo>
                <a:lnTo>
                  <a:pt x="4544" y="110132"/>
                </a:lnTo>
                <a:lnTo>
                  <a:pt x="6837" y="109615"/>
                </a:lnTo>
                <a:lnTo>
                  <a:pt x="11923" y="106502"/>
                </a:lnTo>
                <a:lnTo>
                  <a:pt x="15592" y="103944"/>
                </a:lnTo>
                <a:lnTo>
                  <a:pt x="18990" y="103346"/>
                </a:lnTo>
                <a:lnTo>
                  <a:pt x="21229" y="103187"/>
                </a:lnTo>
                <a:lnTo>
                  <a:pt x="24627" y="103080"/>
                </a:lnTo>
                <a:lnTo>
                  <a:pt x="44628" y="102896"/>
                </a:lnTo>
                <a:lnTo>
                  <a:pt x="48799" y="101934"/>
                </a:lnTo>
                <a:lnTo>
                  <a:pt x="53485" y="100340"/>
                </a:lnTo>
                <a:lnTo>
                  <a:pt x="58513" y="98325"/>
                </a:lnTo>
                <a:lnTo>
                  <a:pt x="63771" y="96982"/>
                </a:lnTo>
                <a:lnTo>
                  <a:pt x="69181" y="96086"/>
                </a:lnTo>
                <a:lnTo>
                  <a:pt x="74693" y="95489"/>
                </a:lnTo>
                <a:lnTo>
                  <a:pt x="81224" y="95091"/>
                </a:lnTo>
                <a:lnTo>
                  <a:pt x="96102" y="94649"/>
                </a:lnTo>
                <a:lnTo>
                  <a:pt x="103118" y="93578"/>
                </a:lnTo>
                <a:lnTo>
                  <a:pt x="109700" y="91912"/>
                </a:lnTo>
                <a:lnTo>
                  <a:pt x="115993" y="89849"/>
                </a:lnTo>
                <a:lnTo>
                  <a:pt x="123045" y="88474"/>
                </a:lnTo>
                <a:lnTo>
                  <a:pt x="130605" y="87557"/>
                </a:lnTo>
                <a:lnTo>
                  <a:pt x="138502" y="86945"/>
                </a:lnTo>
                <a:lnTo>
                  <a:pt x="144719" y="87490"/>
                </a:lnTo>
                <a:lnTo>
                  <a:pt x="149816" y="88806"/>
                </a:lnTo>
                <a:lnTo>
                  <a:pt x="154167" y="90636"/>
                </a:lnTo>
                <a:lnTo>
                  <a:pt x="158020" y="91855"/>
                </a:lnTo>
                <a:lnTo>
                  <a:pt x="161541" y="92669"/>
                </a:lnTo>
                <a:lnTo>
                  <a:pt x="164841" y="93211"/>
                </a:lnTo>
                <a:lnTo>
                  <a:pt x="167994" y="94525"/>
                </a:lnTo>
                <a:lnTo>
                  <a:pt x="171048" y="96353"/>
                </a:lnTo>
                <a:lnTo>
                  <a:pt x="174036" y="98524"/>
                </a:lnTo>
                <a:lnTo>
                  <a:pt x="176029" y="100925"/>
                </a:lnTo>
                <a:lnTo>
                  <a:pt x="177357" y="103477"/>
                </a:lnTo>
                <a:lnTo>
                  <a:pt x="178833" y="108853"/>
                </a:lnTo>
                <a:lnTo>
                  <a:pt x="179489" y="114418"/>
                </a:lnTo>
                <a:lnTo>
                  <a:pt x="178711" y="117235"/>
                </a:lnTo>
                <a:lnTo>
                  <a:pt x="177240" y="120066"/>
                </a:lnTo>
                <a:lnTo>
                  <a:pt x="175307" y="122906"/>
                </a:lnTo>
                <a:lnTo>
                  <a:pt x="173066" y="125751"/>
                </a:lnTo>
                <a:lnTo>
                  <a:pt x="170619" y="128601"/>
                </a:lnTo>
                <a:lnTo>
                  <a:pt x="168035" y="131453"/>
                </a:lnTo>
                <a:lnTo>
                  <a:pt x="162625" y="137162"/>
                </a:lnTo>
                <a:lnTo>
                  <a:pt x="159849" y="140018"/>
                </a:lnTo>
                <a:lnTo>
                  <a:pt x="156093" y="142874"/>
                </a:lnTo>
                <a:lnTo>
                  <a:pt x="151684" y="145731"/>
                </a:lnTo>
                <a:lnTo>
                  <a:pt x="146839" y="148588"/>
                </a:lnTo>
                <a:lnTo>
                  <a:pt x="141705" y="151446"/>
                </a:lnTo>
                <a:lnTo>
                  <a:pt x="130920" y="157160"/>
                </a:lnTo>
                <a:lnTo>
                  <a:pt x="114138" y="165733"/>
                </a:lnTo>
                <a:lnTo>
                  <a:pt x="108474" y="167638"/>
                </a:lnTo>
                <a:lnTo>
                  <a:pt x="102793" y="168908"/>
                </a:lnTo>
                <a:lnTo>
                  <a:pt x="97101" y="169754"/>
                </a:lnTo>
                <a:lnTo>
                  <a:pt x="91401" y="171271"/>
                </a:lnTo>
                <a:lnTo>
                  <a:pt x="85696" y="173235"/>
                </a:lnTo>
                <a:lnTo>
                  <a:pt x="79988" y="175497"/>
                </a:lnTo>
                <a:lnTo>
                  <a:pt x="74277" y="177004"/>
                </a:lnTo>
                <a:lnTo>
                  <a:pt x="68565" y="178010"/>
                </a:lnTo>
                <a:lnTo>
                  <a:pt x="62852" y="178680"/>
                </a:lnTo>
                <a:lnTo>
                  <a:pt x="57139" y="179127"/>
                </a:lnTo>
                <a:lnTo>
                  <a:pt x="51424" y="179424"/>
                </a:lnTo>
                <a:lnTo>
                  <a:pt x="36820" y="179844"/>
                </a:lnTo>
                <a:lnTo>
                  <a:pt x="27904" y="179985"/>
                </a:lnTo>
                <a:lnTo>
                  <a:pt x="24144" y="177465"/>
                </a:lnTo>
                <a:lnTo>
                  <a:pt x="17136" y="1714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14"/>
          <p:cNvSpPr/>
          <p:nvPr/>
        </p:nvSpPr>
        <p:spPr>
          <a:xfrm>
            <a:off x="2507412" y="2220277"/>
            <a:ext cx="195629" cy="214303"/>
          </a:xfrm>
          <a:custGeom>
            <a:avLst/>
            <a:gdLst/>
            <a:ahLst/>
            <a:cxnLst/>
            <a:rect l="0" t="0" r="0" b="0"/>
            <a:pathLst>
              <a:path w="195629" h="214303">
                <a:moveTo>
                  <a:pt x="15760" y="0"/>
                </a:moveTo>
                <a:lnTo>
                  <a:pt x="20311" y="4551"/>
                </a:lnTo>
                <a:lnTo>
                  <a:pt x="20699" y="7797"/>
                </a:lnTo>
                <a:lnTo>
                  <a:pt x="20005" y="11865"/>
                </a:lnTo>
                <a:lnTo>
                  <a:pt x="18590" y="16483"/>
                </a:lnTo>
                <a:lnTo>
                  <a:pt x="17647" y="20514"/>
                </a:lnTo>
                <a:lnTo>
                  <a:pt x="17018" y="24153"/>
                </a:lnTo>
                <a:lnTo>
                  <a:pt x="16598" y="27532"/>
                </a:lnTo>
                <a:lnTo>
                  <a:pt x="17272" y="31690"/>
                </a:lnTo>
                <a:lnTo>
                  <a:pt x="18673" y="36367"/>
                </a:lnTo>
                <a:lnTo>
                  <a:pt x="20559" y="41389"/>
                </a:lnTo>
                <a:lnTo>
                  <a:pt x="21817" y="46643"/>
                </a:lnTo>
                <a:lnTo>
                  <a:pt x="22656" y="52050"/>
                </a:lnTo>
                <a:lnTo>
                  <a:pt x="23215" y="57560"/>
                </a:lnTo>
                <a:lnTo>
                  <a:pt x="23587" y="63139"/>
                </a:lnTo>
                <a:lnTo>
                  <a:pt x="23836" y="68762"/>
                </a:lnTo>
                <a:lnTo>
                  <a:pt x="24112" y="80091"/>
                </a:lnTo>
                <a:lnTo>
                  <a:pt x="24324" y="125733"/>
                </a:lnTo>
                <a:lnTo>
                  <a:pt x="23374" y="131447"/>
                </a:lnTo>
                <a:lnTo>
                  <a:pt x="21789" y="137162"/>
                </a:lnTo>
                <a:lnTo>
                  <a:pt x="19779" y="142876"/>
                </a:lnTo>
                <a:lnTo>
                  <a:pt x="18439" y="148591"/>
                </a:lnTo>
                <a:lnTo>
                  <a:pt x="17546" y="154306"/>
                </a:lnTo>
                <a:lnTo>
                  <a:pt x="16951" y="160020"/>
                </a:lnTo>
                <a:lnTo>
                  <a:pt x="16554" y="164783"/>
                </a:lnTo>
                <a:lnTo>
                  <a:pt x="16289" y="168910"/>
                </a:lnTo>
                <a:lnTo>
                  <a:pt x="16113" y="172614"/>
                </a:lnTo>
                <a:lnTo>
                  <a:pt x="15043" y="176989"/>
                </a:lnTo>
                <a:lnTo>
                  <a:pt x="13377" y="181810"/>
                </a:lnTo>
                <a:lnTo>
                  <a:pt x="11314" y="186929"/>
                </a:lnTo>
                <a:lnTo>
                  <a:pt x="9938" y="191295"/>
                </a:lnTo>
                <a:lnTo>
                  <a:pt x="9021" y="195157"/>
                </a:lnTo>
                <a:lnTo>
                  <a:pt x="7550" y="203650"/>
                </a:lnTo>
                <a:lnTo>
                  <a:pt x="7295" y="209671"/>
                </a:lnTo>
                <a:lnTo>
                  <a:pt x="7188" y="214302"/>
                </a:lnTo>
                <a:lnTo>
                  <a:pt x="14568" y="206931"/>
                </a:lnTo>
                <a:lnTo>
                  <a:pt x="17770" y="201189"/>
                </a:lnTo>
                <a:lnTo>
                  <a:pt x="19958" y="196991"/>
                </a:lnTo>
                <a:lnTo>
                  <a:pt x="22369" y="193240"/>
                </a:lnTo>
                <a:lnTo>
                  <a:pt x="24928" y="189787"/>
                </a:lnTo>
                <a:lnTo>
                  <a:pt x="30312" y="183410"/>
                </a:lnTo>
                <a:lnTo>
                  <a:pt x="35880" y="177400"/>
                </a:lnTo>
                <a:lnTo>
                  <a:pt x="44370" y="168662"/>
                </a:lnTo>
                <a:lnTo>
                  <a:pt x="61483" y="151454"/>
                </a:lnTo>
                <a:lnTo>
                  <a:pt x="65292" y="149547"/>
                </a:lnTo>
                <a:lnTo>
                  <a:pt x="69737" y="148275"/>
                </a:lnTo>
                <a:lnTo>
                  <a:pt x="74604" y="147428"/>
                </a:lnTo>
                <a:lnTo>
                  <a:pt x="78802" y="145910"/>
                </a:lnTo>
                <a:lnTo>
                  <a:pt x="82553" y="143946"/>
                </a:lnTo>
                <a:lnTo>
                  <a:pt x="86006" y="141684"/>
                </a:lnTo>
                <a:lnTo>
                  <a:pt x="91166" y="140176"/>
                </a:lnTo>
                <a:lnTo>
                  <a:pt x="97463" y="139171"/>
                </a:lnTo>
                <a:lnTo>
                  <a:pt x="104519" y="138501"/>
                </a:lnTo>
                <a:lnTo>
                  <a:pt x="111127" y="138054"/>
                </a:lnTo>
                <a:lnTo>
                  <a:pt x="117438" y="137756"/>
                </a:lnTo>
                <a:lnTo>
                  <a:pt x="132882" y="137337"/>
                </a:lnTo>
                <a:lnTo>
                  <a:pt x="136704" y="137278"/>
                </a:lnTo>
                <a:lnTo>
                  <a:pt x="142109" y="138191"/>
                </a:lnTo>
                <a:lnTo>
                  <a:pt x="148570" y="139752"/>
                </a:lnTo>
                <a:lnTo>
                  <a:pt x="155735" y="141746"/>
                </a:lnTo>
                <a:lnTo>
                  <a:pt x="161464" y="143075"/>
                </a:lnTo>
                <a:lnTo>
                  <a:pt x="166236" y="143961"/>
                </a:lnTo>
                <a:lnTo>
                  <a:pt x="170370" y="144551"/>
                </a:lnTo>
                <a:lnTo>
                  <a:pt x="174078" y="145898"/>
                </a:lnTo>
                <a:lnTo>
                  <a:pt x="177503" y="147748"/>
                </a:lnTo>
                <a:lnTo>
                  <a:pt x="180739" y="149933"/>
                </a:lnTo>
                <a:lnTo>
                  <a:pt x="183848" y="152343"/>
                </a:lnTo>
                <a:lnTo>
                  <a:pt x="189843" y="157560"/>
                </a:lnTo>
                <a:lnTo>
                  <a:pt x="191823" y="160286"/>
                </a:lnTo>
                <a:lnTo>
                  <a:pt x="194023" y="165853"/>
                </a:lnTo>
                <a:lnTo>
                  <a:pt x="195000" y="171503"/>
                </a:lnTo>
                <a:lnTo>
                  <a:pt x="195435" y="177189"/>
                </a:lnTo>
                <a:lnTo>
                  <a:pt x="195628" y="182890"/>
                </a:lnTo>
                <a:lnTo>
                  <a:pt x="194727" y="184792"/>
                </a:lnTo>
                <a:lnTo>
                  <a:pt x="193174" y="186060"/>
                </a:lnTo>
                <a:lnTo>
                  <a:pt x="191186" y="186905"/>
                </a:lnTo>
                <a:lnTo>
                  <a:pt x="186437" y="190384"/>
                </a:lnTo>
                <a:lnTo>
                  <a:pt x="183837" y="192645"/>
                </a:lnTo>
                <a:lnTo>
                  <a:pt x="180199" y="195105"/>
                </a:lnTo>
                <a:lnTo>
                  <a:pt x="175868" y="197698"/>
                </a:lnTo>
                <a:lnTo>
                  <a:pt x="171077" y="200378"/>
                </a:lnTo>
                <a:lnTo>
                  <a:pt x="165024" y="202166"/>
                </a:lnTo>
                <a:lnTo>
                  <a:pt x="158132" y="203357"/>
                </a:lnTo>
                <a:lnTo>
                  <a:pt x="150680" y="204151"/>
                </a:lnTo>
                <a:lnTo>
                  <a:pt x="143806" y="204681"/>
                </a:lnTo>
                <a:lnTo>
                  <a:pt x="137319" y="205034"/>
                </a:lnTo>
                <a:lnTo>
                  <a:pt x="131089" y="205269"/>
                </a:lnTo>
                <a:lnTo>
                  <a:pt x="108669" y="205601"/>
                </a:lnTo>
                <a:lnTo>
                  <a:pt x="0" y="205740"/>
                </a:lnTo>
                <a:lnTo>
                  <a:pt x="7188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15"/>
          <p:cNvSpPr/>
          <p:nvPr/>
        </p:nvSpPr>
        <p:spPr>
          <a:xfrm>
            <a:off x="2437447" y="2477452"/>
            <a:ext cx="454343" cy="8574"/>
          </a:xfrm>
          <a:custGeom>
            <a:avLst/>
            <a:gdLst/>
            <a:ahLst/>
            <a:cxnLst/>
            <a:rect l="0" t="0" r="0" b="0"/>
            <a:pathLst>
              <a:path w="454343" h="8574">
                <a:moveTo>
                  <a:pt x="0" y="8573"/>
                </a:moveTo>
                <a:lnTo>
                  <a:pt x="77733" y="8573"/>
                </a:lnTo>
                <a:lnTo>
                  <a:pt x="86112" y="7620"/>
                </a:lnTo>
                <a:lnTo>
                  <a:pt x="94556" y="6033"/>
                </a:lnTo>
                <a:lnTo>
                  <a:pt x="103042" y="4022"/>
                </a:lnTo>
                <a:lnTo>
                  <a:pt x="112510" y="2681"/>
                </a:lnTo>
                <a:lnTo>
                  <a:pt x="122632" y="1787"/>
                </a:lnTo>
                <a:lnTo>
                  <a:pt x="133189" y="1192"/>
                </a:lnTo>
                <a:lnTo>
                  <a:pt x="155080" y="530"/>
                </a:lnTo>
                <a:lnTo>
                  <a:pt x="216168" y="47"/>
                </a:lnTo>
                <a:lnTo>
                  <a:pt x="448582" y="0"/>
                </a:lnTo>
                <a:lnTo>
                  <a:pt x="450502" y="953"/>
                </a:lnTo>
                <a:lnTo>
                  <a:pt x="451782" y="2540"/>
                </a:lnTo>
                <a:lnTo>
                  <a:pt x="454342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16"/>
          <p:cNvSpPr/>
          <p:nvPr/>
        </p:nvSpPr>
        <p:spPr>
          <a:xfrm>
            <a:off x="2455064" y="2554615"/>
            <a:ext cx="230336" cy="171396"/>
          </a:xfrm>
          <a:custGeom>
            <a:avLst/>
            <a:gdLst/>
            <a:ahLst/>
            <a:cxnLst/>
            <a:rect l="0" t="0" r="0" b="0"/>
            <a:pathLst>
              <a:path w="230336" h="171396">
                <a:moveTo>
                  <a:pt x="153833" y="17135"/>
                </a:moveTo>
                <a:lnTo>
                  <a:pt x="149282" y="17135"/>
                </a:lnTo>
                <a:lnTo>
                  <a:pt x="147941" y="16182"/>
                </a:lnTo>
                <a:lnTo>
                  <a:pt x="147048" y="14595"/>
                </a:lnTo>
                <a:lnTo>
                  <a:pt x="145613" y="9754"/>
                </a:lnTo>
                <a:lnTo>
                  <a:pt x="142878" y="6552"/>
                </a:lnTo>
                <a:lnTo>
                  <a:pt x="140814" y="4364"/>
                </a:lnTo>
                <a:lnTo>
                  <a:pt x="138486" y="2906"/>
                </a:lnTo>
                <a:lnTo>
                  <a:pt x="133360" y="1286"/>
                </a:lnTo>
                <a:lnTo>
                  <a:pt x="127906" y="566"/>
                </a:lnTo>
                <a:lnTo>
                  <a:pt x="122308" y="246"/>
                </a:lnTo>
                <a:lnTo>
                  <a:pt x="116644" y="103"/>
                </a:lnTo>
                <a:lnTo>
                  <a:pt x="104088" y="0"/>
                </a:lnTo>
                <a:lnTo>
                  <a:pt x="100609" y="2534"/>
                </a:lnTo>
                <a:lnTo>
                  <a:pt x="94935" y="6835"/>
                </a:lnTo>
                <a:lnTo>
                  <a:pt x="90755" y="9316"/>
                </a:lnTo>
                <a:lnTo>
                  <a:pt x="86064" y="11922"/>
                </a:lnTo>
                <a:lnTo>
                  <a:pt x="75771" y="17358"/>
                </a:lnTo>
                <a:lnTo>
                  <a:pt x="70359" y="20141"/>
                </a:lnTo>
                <a:lnTo>
                  <a:pt x="65799" y="22949"/>
                </a:lnTo>
                <a:lnTo>
                  <a:pt x="61806" y="25773"/>
                </a:lnTo>
                <a:lnTo>
                  <a:pt x="58192" y="28609"/>
                </a:lnTo>
                <a:lnTo>
                  <a:pt x="53877" y="32404"/>
                </a:lnTo>
                <a:lnTo>
                  <a:pt x="49096" y="36839"/>
                </a:lnTo>
                <a:lnTo>
                  <a:pt x="44003" y="41701"/>
                </a:lnTo>
                <a:lnTo>
                  <a:pt x="39656" y="46847"/>
                </a:lnTo>
                <a:lnTo>
                  <a:pt x="35805" y="52183"/>
                </a:lnTo>
                <a:lnTo>
                  <a:pt x="32285" y="57645"/>
                </a:lnTo>
                <a:lnTo>
                  <a:pt x="28986" y="62239"/>
                </a:lnTo>
                <a:lnTo>
                  <a:pt x="25834" y="66254"/>
                </a:lnTo>
                <a:lnTo>
                  <a:pt x="22781" y="69884"/>
                </a:lnTo>
                <a:lnTo>
                  <a:pt x="20745" y="74208"/>
                </a:lnTo>
                <a:lnTo>
                  <a:pt x="19387" y="78996"/>
                </a:lnTo>
                <a:lnTo>
                  <a:pt x="18483" y="84093"/>
                </a:lnTo>
                <a:lnTo>
                  <a:pt x="16927" y="88444"/>
                </a:lnTo>
                <a:lnTo>
                  <a:pt x="14937" y="92296"/>
                </a:lnTo>
                <a:lnTo>
                  <a:pt x="12658" y="95817"/>
                </a:lnTo>
                <a:lnTo>
                  <a:pt x="10187" y="100070"/>
                </a:lnTo>
                <a:lnTo>
                  <a:pt x="7586" y="104810"/>
                </a:lnTo>
                <a:lnTo>
                  <a:pt x="4900" y="109875"/>
                </a:lnTo>
                <a:lnTo>
                  <a:pt x="3109" y="115156"/>
                </a:lnTo>
                <a:lnTo>
                  <a:pt x="1916" y="120582"/>
                </a:lnTo>
                <a:lnTo>
                  <a:pt x="1120" y="126105"/>
                </a:lnTo>
                <a:lnTo>
                  <a:pt x="589" y="130739"/>
                </a:lnTo>
                <a:lnTo>
                  <a:pt x="236" y="134781"/>
                </a:lnTo>
                <a:lnTo>
                  <a:pt x="0" y="138428"/>
                </a:lnTo>
                <a:lnTo>
                  <a:pt x="795" y="141812"/>
                </a:lnTo>
                <a:lnTo>
                  <a:pt x="2278" y="145020"/>
                </a:lnTo>
                <a:lnTo>
                  <a:pt x="4219" y="148112"/>
                </a:lnTo>
                <a:lnTo>
                  <a:pt x="6465" y="151125"/>
                </a:lnTo>
                <a:lnTo>
                  <a:pt x="8915" y="154087"/>
                </a:lnTo>
                <a:lnTo>
                  <a:pt x="11501" y="157014"/>
                </a:lnTo>
                <a:lnTo>
                  <a:pt x="16914" y="162806"/>
                </a:lnTo>
                <a:lnTo>
                  <a:pt x="19691" y="165684"/>
                </a:lnTo>
                <a:lnTo>
                  <a:pt x="23448" y="167602"/>
                </a:lnTo>
                <a:lnTo>
                  <a:pt x="27857" y="168881"/>
                </a:lnTo>
                <a:lnTo>
                  <a:pt x="32701" y="169734"/>
                </a:lnTo>
                <a:lnTo>
                  <a:pt x="37836" y="170303"/>
                </a:lnTo>
                <a:lnTo>
                  <a:pt x="43164" y="170682"/>
                </a:lnTo>
                <a:lnTo>
                  <a:pt x="53212" y="171103"/>
                </a:lnTo>
                <a:lnTo>
                  <a:pt x="60853" y="171290"/>
                </a:lnTo>
                <a:lnTo>
                  <a:pt x="79611" y="171395"/>
                </a:lnTo>
                <a:lnTo>
                  <a:pt x="86254" y="170458"/>
                </a:lnTo>
                <a:lnTo>
                  <a:pt x="92588" y="168880"/>
                </a:lnTo>
                <a:lnTo>
                  <a:pt x="120992" y="159504"/>
                </a:lnTo>
                <a:lnTo>
                  <a:pt x="128129" y="157767"/>
                </a:lnTo>
                <a:lnTo>
                  <a:pt x="134792" y="156610"/>
                </a:lnTo>
                <a:lnTo>
                  <a:pt x="141139" y="155838"/>
                </a:lnTo>
                <a:lnTo>
                  <a:pt x="147275" y="153419"/>
                </a:lnTo>
                <a:lnTo>
                  <a:pt x="153271" y="149900"/>
                </a:lnTo>
                <a:lnTo>
                  <a:pt x="159173" y="145650"/>
                </a:lnTo>
                <a:lnTo>
                  <a:pt x="165013" y="141864"/>
                </a:lnTo>
                <a:lnTo>
                  <a:pt x="170811" y="138388"/>
                </a:lnTo>
                <a:lnTo>
                  <a:pt x="176582" y="135117"/>
                </a:lnTo>
                <a:lnTo>
                  <a:pt x="182334" y="131032"/>
                </a:lnTo>
                <a:lnTo>
                  <a:pt x="188074" y="126404"/>
                </a:lnTo>
                <a:lnTo>
                  <a:pt x="193805" y="121413"/>
                </a:lnTo>
                <a:lnTo>
                  <a:pt x="199531" y="117134"/>
                </a:lnTo>
                <a:lnTo>
                  <a:pt x="205253" y="113328"/>
                </a:lnTo>
                <a:lnTo>
                  <a:pt x="210973" y="109839"/>
                </a:lnTo>
                <a:lnTo>
                  <a:pt x="215739" y="106560"/>
                </a:lnTo>
                <a:lnTo>
                  <a:pt x="219869" y="103421"/>
                </a:lnTo>
                <a:lnTo>
                  <a:pt x="223574" y="100377"/>
                </a:lnTo>
                <a:lnTo>
                  <a:pt x="226045" y="96442"/>
                </a:lnTo>
                <a:lnTo>
                  <a:pt x="227692" y="91913"/>
                </a:lnTo>
                <a:lnTo>
                  <a:pt x="228790" y="86990"/>
                </a:lnTo>
                <a:lnTo>
                  <a:pt x="229521" y="82755"/>
                </a:lnTo>
                <a:lnTo>
                  <a:pt x="230010" y="78979"/>
                </a:lnTo>
                <a:lnTo>
                  <a:pt x="230335" y="75509"/>
                </a:lnTo>
                <a:lnTo>
                  <a:pt x="229599" y="72243"/>
                </a:lnTo>
                <a:lnTo>
                  <a:pt x="228156" y="69114"/>
                </a:lnTo>
                <a:lnTo>
                  <a:pt x="226242" y="66075"/>
                </a:lnTo>
                <a:lnTo>
                  <a:pt x="224013" y="63096"/>
                </a:lnTo>
                <a:lnTo>
                  <a:pt x="221575" y="60158"/>
                </a:lnTo>
                <a:lnTo>
                  <a:pt x="218997" y="57247"/>
                </a:lnTo>
                <a:lnTo>
                  <a:pt x="215373" y="54354"/>
                </a:lnTo>
                <a:lnTo>
                  <a:pt x="211052" y="51472"/>
                </a:lnTo>
                <a:lnTo>
                  <a:pt x="206266" y="48599"/>
                </a:lnTo>
                <a:lnTo>
                  <a:pt x="202124" y="45731"/>
                </a:lnTo>
                <a:lnTo>
                  <a:pt x="198409" y="42866"/>
                </a:lnTo>
                <a:lnTo>
                  <a:pt x="194981" y="40004"/>
                </a:lnTo>
                <a:lnTo>
                  <a:pt x="188631" y="36824"/>
                </a:lnTo>
                <a:lnTo>
                  <a:pt x="185604" y="35976"/>
                </a:lnTo>
                <a:lnTo>
                  <a:pt x="179701" y="32493"/>
                </a:lnTo>
                <a:lnTo>
                  <a:pt x="176793" y="30231"/>
                </a:lnTo>
                <a:lnTo>
                  <a:pt x="172950" y="28723"/>
                </a:lnTo>
                <a:lnTo>
                  <a:pt x="168483" y="27718"/>
                </a:lnTo>
                <a:lnTo>
                  <a:pt x="163599" y="27047"/>
                </a:lnTo>
                <a:lnTo>
                  <a:pt x="159391" y="26601"/>
                </a:lnTo>
                <a:lnTo>
                  <a:pt x="155634" y="26303"/>
                </a:lnTo>
                <a:lnTo>
                  <a:pt x="152176" y="26104"/>
                </a:lnTo>
                <a:lnTo>
                  <a:pt x="148918" y="26924"/>
                </a:lnTo>
                <a:lnTo>
                  <a:pt x="145794" y="28424"/>
                </a:lnTo>
                <a:lnTo>
                  <a:pt x="136688" y="342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17"/>
          <p:cNvSpPr/>
          <p:nvPr/>
        </p:nvSpPr>
        <p:spPr>
          <a:xfrm>
            <a:off x="920114" y="3266122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8573"/>
                </a:moveTo>
                <a:lnTo>
                  <a:pt x="46285" y="8573"/>
                </a:lnTo>
                <a:lnTo>
                  <a:pt x="52764" y="7620"/>
                </a:lnTo>
                <a:lnTo>
                  <a:pt x="58989" y="6032"/>
                </a:lnTo>
                <a:lnTo>
                  <a:pt x="65043" y="4022"/>
                </a:lnTo>
                <a:lnTo>
                  <a:pt x="70985" y="2681"/>
                </a:lnTo>
                <a:lnTo>
                  <a:pt x="76851" y="1787"/>
                </a:lnTo>
                <a:lnTo>
                  <a:pt x="82667" y="1192"/>
                </a:lnTo>
                <a:lnTo>
                  <a:pt x="88449" y="795"/>
                </a:lnTo>
                <a:lnTo>
                  <a:pt x="94208" y="530"/>
                </a:lnTo>
                <a:lnTo>
                  <a:pt x="106641" y="235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18"/>
          <p:cNvSpPr/>
          <p:nvPr/>
        </p:nvSpPr>
        <p:spPr>
          <a:xfrm>
            <a:off x="1194434" y="3094672"/>
            <a:ext cx="238337" cy="308503"/>
          </a:xfrm>
          <a:custGeom>
            <a:avLst/>
            <a:gdLst/>
            <a:ahLst/>
            <a:cxnLst/>
            <a:rect l="0" t="0" r="0" b="0"/>
            <a:pathLst>
              <a:path w="238337" h="308503">
                <a:moveTo>
                  <a:pt x="205740" y="17145"/>
                </a:moveTo>
                <a:lnTo>
                  <a:pt x="198360" y="9764"/>
                </a:lnTo>
                <a:lnTo>
                  <a:pt x="195157" y="9102"/>
                </a:lnTo>
                <a:lnTo>
                  <a:pt x="188000" y="8730"/>
                </a:lnTo>
                <a:lnTo>
                  <a:pt x="181663" y="8642"/>
                </a:lnTo>
                <a:lnTo>
                  <a:pt x="161177" y="8582"/>
                </a:lnTo>
                <a:lnTo>
                  <a:pt x="156982" y="7626"/>
                </a:lnTo>
                <a:lnTo>
                  <a:pt x="152280" y="6037"/>
                </a:lnTo>
                <a:lnTo>
                  <a:pt x="147240" y="4024"/>
                </a:lnTo>
                <a:lnTo>
                  <a:pt x="141975" y="2683"/>
                </a:lnTo>
                <a:lnTo>
                  <a:pt x="136560" y="1789"/>
                </a:lnTo>
                <a:lnTo>
                  <a:pt x="131045" y="1192"/>
                </a:lnTo>
                <a:lnTo>
                  <a:pt x="125464" y="795"/>
                </a:lnTo>
                <a:lnTo>
                  <a:pt x="119838" y="530"/>
                </a:lnTo>
                <a:lnTo>
                  <a:pt x="105358" y="157"/>
                </a:lnTo>
                <a:lnTo>
                  <a:pt x="69339" y="0"/>
                </a:lnTo>
                <a:lnTo>
                  <a:pt x="64179" y="0"/>
                </a:lnTo>
                <a:lnTo>
                  <a:pt x="63742" y="953"/>
                </a:lnTo>
                <a:lnTo>
                  <a:pt x="64402" y="2540"/>
                </a:lnTo>
                <a:lnTo>
                  <a:pt x="67755" y="7381"/>
                </a:lnTo>
                <a:lnTo>
                  <a:pt x="68336" y="12770"/>
                </a:lnTo>
                <a:lnTo>
                  <a:pt x="68508" y="20400"/>
                </a:lnTo>
                <a:lnTo>
                  <a:pt x="66008" y="28434"/>
                </a:lnTo>
                <a:lnTo>
                  <a:pt x="62675" y="37402"/>
                </a:lnTo>
                <a:lnTo>
                  <a:pt x="61193" y="44563"/>
                </a:lnTo>
                <a:lnTo>
                  <a:pt x="60535" y="53461"/>
                </a:lnTo>
                <a:lnTo>
                  <a:pt x="60359" y="58501"/>
                </a:lnTo>
                <a:lnTo>
                  <a:pt x="59290" y="62813"/>
                </a:lnTo>
                <a:lnTo>
                  <a:pt x="55561" y="70144"/>
                </a:lnTo>
                <a:lnTo>
                  <a:pt x="50729" y="79118"/>
                </a:lnTo>
                <a:lnTo>
                  <a:pt x="46359" y="88504"/>
                </a:lnTo>
                <a:lnTo>
                  <a:pt x="44417" y="95850"/>
                </a:lnTo>
                <a:lnTo>
                  <a:pt x="41014" y="104830"/>
                </a:lnTo>
                <a:lnTo>
                  <a:pt x="37278" y="114218"/>
                </a:lnTo>
                <a:lnTo>
                  <a:pt x="35618" y="121566"/>
                </a:lnTo>
                <a:lnTo>
                  <a:pt x="34684" y="131058"/>
                </a:lnTo>
                <a:lnTo>
                  <a:pt x="34342" y="138897"/>
                </a:lnTo>
                <a:lnTo>
                  <a:pt x="34291" y="145698"/>
                </a:lnTo>
                <a:lnTo>
                  <a:pt x="34291" y="141171"/>
                </a:lnTo>
                <a:lnTo>
                  <a:pt x="35243" y="139834"/>
                </a:lnTo>
                <a:lnTo>
                  <a:pt x="36831" y="138943"/>
                </a:lnTo>
                <a:lnTo>
                  <a:pt x="42087" y="137000"/>
                </a:lnTo>
                <a:lnTo>
                  <a:pt x="46156" y="135148"/>
                </a:lnTo>
                <a:lnTo>
                  <a:pt x="50773" y="132961"/>
                </a:lnTo>
                <a:lnTo>
                  <a:pt x="55756" y="131503"/>
                </a:lnTo>
                <a:lnTo>
                  <a:pt x="60983" y="130532"/>
                </a:lnTo>
                <a:lnTo>
                  <a:pt x="66373" y="129884"/>
                </a:lnTo>
                <a:lnTo>
                  <a:pt x="71872" y="128499"/>
                </a:lnTo>
                <a:lnTo>
                  <a:pt x="77442" y="126624"/>
                </a:lnTo>
                <a:lnTo>
                  <a:pt x="83061" y="124421"/>
                </a:lnTo>
                <a:lnTo>
                  <a:pt x="89664" y="122952"/>
                </a:lnTo>
                <a:lnTo>
                  <a:pt x="96924" y="121973"/>
                </a:lnTo>
                <a:lnTo>
                  <a:pt x="104621" y="121321"/>
                </a:lnTo>
                <a:lnTo>
                  <a:pt x="111657" y="120885"/>
                </a:lnTo>
                <a:lnTo>
                  <a:pt x="124556" y="120402"/>
                </a:lnTo>
                <a:lnTo>
                  <a:pt x="130662" y="119320"/>
                </a:lnTo>
                <a:lnTo>
                  <a:pt x="136639" y="117647"/>
                </a:lnTo>
                <a:lnTo>
                  <a:pt x="142527" y="115579"/>
                </a:lnTo>
                <a:lnTo>
                  <a:pt x="148358" y="114200"/>
                </a:lnTo>
                <a:lnTo>
                  <a:pt x="154151" y="113281"/>
                </a:lnTo>
                <a:lnTo>
                  <a:pt x="159917" y="112668"/>
                </a:lnTo>
                <a:lnTo>
                  <a:pt x="165667" y="113212"/>
                </a:lnTo>
                <a:lnTo>
                  <a:pt x="171405" y="114527"/>
                </a:lnTo>
                <a:lnTo>
                  <a:pt x="177135" y="116357"/>
                </a:lnTo>
                <a:lnTo>
                  <a:pt x="181908" y="117576"/>
                </a:lnTo>
                <a:lnTo>
                  <a:pt x="186042" y="118389"/>
                </a:lnTo>
                <a:lnTo>
                  <a:pt x="189750" y="118931"/>
                </a:lnTo>
                <a:lnTo>
                  <a:pt x="193175" y="120245"/>
                </a:lnTo>
                <a:lnTo>
                  <a:pt x="199521" y="124245"/>
                </a:lnTo>
                <a:lnTo>
                  <a:pt x="205516" y="129197"/>
                </a:lnTo>
                <a:lnTo>
                  <a:pt x="211356" y="134574"/>
                </a:lnTo>
                <a:lnTo>
                  <a:pt x="217126" y="140138"/>
                </a:lnTo>
                <a:lnTo>
                  <a:pt x="222866" y="148326"/>
                </a:lnTo>
                <a:lnTo>
                  <a:pt x="228592" y="157363"/>
                </a:lnTo>
                <a:lnTo>
                  <a:pt x="234312" y="164554"/>
                </a:lnTo>
                <a:lnTo>
                  <a:pt x="236218" y="168758"/>
                </a:lnTo>
                <a:lnTo>
                  <a:pt x="237489" y="173465"/>
                </a:lnTo>
                <a:lnTo>
                  <a:pt x="238336" y="178509"/>
                </a:lnTo>
                <a:lnTo>
                  <a:pt x="237948" y="183775"/>
                </a:lnTo>
                <a:lnTo>
                  <a:pt x="236737" y="189192"/>
                </a:lnTo>
                <a:lnTo>
                  <a:pt x="234978" y="194708"/>
                </a:lnTo>
                <a:lnTo>
                  <a:pt x="233022" y="203377"/>
                </a:lnTo>
                <a:lnTo>
                  <a:pt x="232501" y="207022"/>
                </a:lnTo>
                <a:lnTo>
                  <a:pt x="229381" y="216153"/>
                </a:lnTo>
                <a:lnTo>
                  <a:pt x="227216" y="221254"/>
                </a:lnTo>
                <a:lnTo>
                  <a:pt x="223867" y="226560"/>
                </a:lnTo>
                <a:lnTo>
                  <a:pt x="219730" y="232003"/>
                </a:lnTo>
                <a:lnTo>
                  <a:pt x="215067" y="237536"/>
                </a:lnTo>
                <a:lnTo>
                  <a:pt x="210053" y="242177"/>
                </a:lnTo>
                <a:lnTo>
                  <a:pt x="204806" y="246224"/>
                </a:lnTo>
                <a:lnTo>
                  <a:pt x="178145" y="264114"/>
                </a:lnTo>
                <a:lnTo>
                  <a:pt x="171151" y="268468"/>
                </a:lnTo>
                <a:lnTo>
                  <a:pt x="164583" y="272324"/>
                </a:lnTo>
                <a:lnTo>
                  <a:pt x="158300" y="275847"/>
                </a:lnTo>
                <a:lnTo>
                  <a:pt x="151253" y="279148"/>
                </a:lnTo>
                <a:lnTo>
                  <a:pt x="143698" y="282301"/>
                </a:lnTo>
                <a:lnTo>
                  <a:pt x="135804" y="285356"/>
                </a:lnTo>
                <a:lnTo>
                  <a:pt x="128636" y="288345"/>
                </a:lnTo>
                <a:lnTo>
                  <a:pt x="121953" y="291290"/>
                </a:lnTo>
                <a:lnTo>
                  <a:pt x="115592" y="294206"/>
                </a:lnTo>
                <a:lnTo>
                  <a:pt x="109446" y="296150"/>
                </a:lnTo>
                <a:lnTo>
                  <a:pt x="103444" y="297446"/>
                </a:lnTo>
                <a:lnTo>
                  <a:pt x="97538" y="298310"/>
                </a:lnTo>
                <a:lnTo>
                  <a:pt x="90743" y="298886"/>
                </a:lnTo>
                <a:lnTo>
                  <a:pt x="83355" y="299270"/>
                </a:lnTo>
                <a:lnTo>
                  <a:pt x="75573" y="299526"/>
                </a:lnTo>
                <a:lnTo>
                  <a:pt x="69432" y="300649"/>
                </a:lnTo>
                <a:lnTo>
                  <a:pt x="64386" y="302350"/>
                </a:lnTo>
                <a:lnTo>
                  <a:pt x="60069" y="304437"/>
                </a:lnTo>
                <a:lnTo>
                  <a:pt x="55286" y="305828"/>
                </a:lnTo>
                <a:lnTo>
                  <a:pt x="50193" y="306755"/>
                </a:lnTo>
                <a:lnTo>
                  <a:pt x="44892" y="307374"/>
                </a:lnTo>
                <a:lnTo>
                  <a:pt x="40405" y="307786"/>
                </a:lnTo>
                <a:lnTo>
                  <a:pt x="36462" y="308060"/>
                </a:lnTo>
                <a:lnTo>
                  <a:pt x="29541" y="308366"/>
                </a:lnTo>
                <a:lnTo>
                  <a:pt x="23289" y="308502"/>
                </a:lnTo>
                <a:lnTo>
                  <a:pt x="20289" y="307585"/>
                </a:lnTo>
                <a:lnTo>
                  <a:pt x="14415" y="304027"/>
                </a:lnTo>
                <a:lnTo>
                  <a:pt x="11515" y="303650"/>
                </a:lnTo>
                <a:lnTo>
                  <a:pt x="8629" y="304351"/>
                </a:lnTo>
                <a:lnTo>
                  <a:pt x="5753" y="305771"/>
                </a:lnTo>
                <a:lnTo>
                  <a:pt x="3835" y="305765"/>
                </a:lnTo>
                <a:lnTo>
                  <a:pt x="2557" y="304808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19"/>
          <p:cNvSpPr/>
          <p:nvPr/>
        </p:nvSpPr>
        <p:spPr>
          <a:xfrm>
            <a:off x="1494586" y="3326129"/>
            <a:ext cx="24388" cy="154307"/>
          </a:xfrm>
          <a:custGeom>
            <a:avLst/>
            <a:gdLst/>
            <a:ahLst/>
            <a:cxnLst/>
            <a:rect l="0" t="0" r="0" b="0"/>
            <a:pathLst>
              <a:path w="24388" h="154307">
                <a:moveTo>
                  <a:pt x="8458" y="0"/>
                </a:moveTo>
                <a:lnTo>
                  <a:pt x="8458" y="4552"/>
                </a:lnTo>
                <a:lnTo>
                  <a:pt x="9411" y="5892"/>
                </a:lnTo>
                <a:lnTo>
                  <a:pt x="10998" y="6786"/>
                </a:lnTo>
                <a:lnTo>
                  <a:pt x="13009" y="7381"/>
                </a:lnTo>
                <a:lnTo>
                  <a:pt x="13397" y="8731"/>
                </a:lnTo>
                <a:lnTo>
                  <a:pt x="12704" y="10583"/>
                </a:lnTo>
                <a:lnTo>
                  <a:pt x="11289" y="12771"/>
                </a:lnTo>
                <a:lnTo>
                  <a:pt x="11298" y="15182"/>
                </a:lnTo>
                <a:lnTo>
                  <a:pt x="12256" y="17741"/>
                </a:lnTo>
                <a:lnTo>
                  <a:pt x="13848" y="20400"/>
                </a:lnTo>
                <a:lnTo>
                  <a:pt x="14909" y="23125"/>
                </a:lnTo>
                <a:lnTo>
                  <a:pt x="15616" y="25895"/>
                </a:lnTo>
                <a:lnTo>
                  <a:pt x="16088" y="28693"/>
                </a:lnTo>
                <a:lnTo>
                  <a:pt x="16402" y="31511"/>
                </a:lnTo>
                <a:lnTo>
                  <a:pt x="16612" y="34343"/>
                </a:lnTo>
                <a:lnTo>
                  <a:pt x="16751" y="37183"/>
                </a:lnTo>
                <a:lnTo>
                  <a:pt x="17797" y="40981"/>
                </a:lnTo>
                <a:lnTo>
                  <a:pt x="19447" y="45419"/>
                </a:lnTo>
                <a:lnTo>
                  <a:pt x="21499" y="50281"/>
                </a:lnTo>
                <a:lnTo>
                  <a:pt x="22867" y="54476"/>
                </a:lnTo>
                <a:lnTo>
                  <a:pt x="23779" y="58225"/>
                </a:lnTo>
                <a:lnTo>
                  <a:pt x="24387" y="61677"/>
                </a:lnTo>
                <a:lnTo>
                  <a:pt x="23840" y="65883"/>
                </a:lnTo>
                <a:lnTo>
                  <a:pt x="22523" y="70592"/>
                </a:lnTo>
                <a:lnTo>
                  <a:pt x="20692" y="75637"/>
                </a:lnTo>
                <a:lnTo>
                  <a:pt x="19472" y="79952"/>
                </a:lnTo>
                <a:lnTo>
                  <a:pt x="18658" y="83782"/>
                </a:lnTo>
                <a:lnTo>
                  <a:pt x="18116" y="87287"/>
                </a:lnTo>
                <a:lnTo>
                  <a:pt x="17754" y="90577"/>
                </a:lnTo>
                <a:lnTo>
                  <a:pt x="17513" y="93722"/>
                </a:lnTo>
                <a:lnTo>
                  <a:pt x="17352" y="96772"/>
                </a:lnTo>
                <a:lnTo>
                  <a:pt x="16293" y="100710"/>
                </a:lnTo>
                <a:lnTo>
                  <a:pt x="14634" y="105240"/>
                </a:lnTo>
                <a:lnTo>
                  <a:pt x="12575" y="110165"/>
                </a:lnTo>
                <a:lnTo>
                  <a:pt x="11203" y="114401"/>
                </a:lnTo>
                <a:lnTo>
                  <a:pt x="10288" y="118178"/>
                </a:lnTo>
                <a:lnTo>
                  <a:pt x="9678" y="121648"/>
                </a:lnTo>
                <a:lnTo>
                  <a:pt x="8319" y="124914"/>
                </a:lnTo>
                <a:lnTo>
                  <a:pt x="6461" y="128043"/>
                </a:lnTo>
                <a:lnTo>
                  <a:pt x="4269" y="131082"/>
                </a:lnTo>
                <a:lnTo>
                  <a:pt x="2808" y="134061"/>
                </a:lnTo>
                <a:lnTo>
                  <a:pt x="1834" y="136999"/>
                </a:lnTo>
                <a:lnTo>
                  <a:pt x="271" y="144008"/>
                </a:lnTo>
                <a:lnTo>
                  <a:pt x="57" y="147506"/>
                </a:lnTo>
                <a:lnTo>
                  <a:pt x="0" y="149773"/>
                </a:lnTo>
                <a:lnTo>
                  <a:pt x="914" y="151284"/>
                </a:lnTo>
                <a:lnTo>
                  <a:pt x="2477" y="152291"/>
                </a:lnTo>
                <a:lnTo>
                  <a:pt x="8458" y="1543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20"/>
          <p:cNvSpPr/>
          <p:nvPr/>
        </p:nvSpPr>
        <p:spPr>
          <a:xfrm>
            <a:off x="1700212" y="3137535"/>
            <a:ext cx="77153" cy="42863"/>
          </a:xfrm>
          <a:custGeom>
            <a:avLst/>
            <a:gdLst/>
            <a:ahLst/>
            <a:cxnLst/>
            <a:rect l="0" t="0" r="0" b="0"/>
            <a:pathLst>
              <a:path w="77153" h="42863">
                <a:moveTo>
                  <a:pt x="0" y="42862"/>
                </a:moveTo>
                <a:lnTo>
                  <a:pt x="0" y="35481"/>
                </a:lnTo>
                <a:lnTo>
                  <a:pt x="952" y="35084"/>
                </a:lnTo>
                <a:lnTo>
                  <a:pt x="2540" y="34819"/>
                </a:lnTo>
                <a:lnTo>
                  <a:pt x="4551" y="34642"/>
                </a:lnTo>
                <a:lnTo>
                  <a:pt x="6844" y="33572"/>
                </a:lnTo>
                <a:lnTo>
                  <a:pt x="9325" y="31907"/>
                </a:lnTo>
                <a:lnTo>
                  <a:pt x="11932" y="29843"/>
                </a:lnTo>
                <a:lnTo>
                  <a:pt x="14622" y="28468"/>
                </a:lnTo>
                <a:lnTo>
                  <a:pt x="17368" y="27551"/>
                </a:lnTo>
                <a:lnTo>
                  <a:pt x="20151" y="26940"/>
                </a:lnTo>
                <a:lnTo>
                  <a:pt x="22959" y="25580"/>
                </a:lnTo>
                <a:lnTo>
                  <a:pt x="25784" y="23720"/>
                </a:lnTo>
                <a:lnTo>
                  <a:pt x="32610" y="18443"/>
                </a:lnTo>
                <a:lnTo>
                  <a:pt x="34122" y="18010"/>
                </a:lnTo>
                <a:lnTo>
                  <a:pt x="36083" y="17722"/>
                </a:lnTo>
                <a:lnTo>
                  <a:pt x="38343" y="17529"/>
                </a:lnTo>
                <a:lnTo>
                  <a:pt x="40802" y="16449"/>
                </a:lnTo>
                <a:lnTo>
                  <a:pt x="43394" y="14776"/>
                </a:lnTo>
                <a:lnTo>
                  <a:pt x="49846" y="9797"/>
                </a:lnTo>
                <a:lnTo>
                  <a:pt x="51328" y="9389"/>
                </a:lnTo>
                <a:lnTo>
                  <a:pt x="53269" y="9117"/>
                </a:lnTo>
                <a:lnTo>
                  <a:pt x="55515" y="8935"/>
                </a:lnTo>
                <a:lnTo>
                  <a:pt x="57965" y="8814"/>
                </a:lnTo>
                <a:lnTo>
                  <a:pt x="66994" y="8604"/>
                </a:lnTo>
                <a:lnTo>
                  <a:pt x="77118" y="8572"/>
                </a:lnTo>
                <a:lnTo>
                  <a:pt x="77142" y="8572"/>
                </a:lnTo>
                <a:lnTo>
                  <a:pt x="68684" y="8572"/>
                </a:lnTo>
                <a:lnTo>
                  <a:pt x="77152" y="8572"/>
                </a:lnTo>
                <a:lnTo>
                  <a:pt x="72213" y="8572"/>
                </a:lnTo>
                <a:lnTo>
                  <a:pt x="74322" y="8572"/>
                </a:lnTo>
                <a:lnTo>
                  <a:pt x="75266" y="7620"/>
                </a:lnTo>
                <a:lnTo>
                  <a:pt x="75895" y="6032"/>
                </a:lnTo>
                <a:lnTo>
                  <a:pt x="7715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21"/>
          <p:cNvSpPr/>
          <p:nvPr/>
        </p:nvSpPr>
        <p:spPr>
          <a:xfrm>
            <a:off x="1674927" y="3137535"/>
            <a:ext cx="247764" cy="214278"/>
          </a:xfrm>
          <a:custGeom>
            <a:avLst/>
            <a:gdLst/>
            <a:ahLst/>
            <a:cxnLst/>
            <a:rect l="0" t="0" r="0" b="0"/>
            <a:pathLst>
              <a:path w="247764" h="214278">
                <a:moveTo>
                  <a:pt x="51002" y="25717"/>
                </a:moveTo>
                <a:lnTo>
                  <a:pt x="55554" y="21166"/>
                </a:lnTo>
                <a:lnTo>
                  <a:pt x="57846" y="19825"/>
                </a:lnTo>
                <a:lnTo>
                  <a:pt x="64672" y="17939"/>
                </a:lnTo>
                <a:lnTo>
                  <a:pt x="66603" y="17498"/>
                </a:lnTo>
                <a:lnTo>
                  <a:pt x="72541" y="17302"/>
                </a:lnTo>
                <a:lnTo>
                  <a:pt x="76791" y="17249"/>
                </a:lnTo>
                <a:lnTo>
                  <a:pt x="81530" y="16262"/>
                </a:lnTo>
                <a:lnTo>
                  <a:pt x="86594" y="14651"/>
                </a:lnTo>
                <a:lnTo>
                  <a:pt x="91875" y="12625"/>
                </a:lnTo>
                <a:lnTo>
                  <a:pt x="96348" y="11274"/>
                </a:lnTo>
                <a:lnTo>
                  <a:pt x="103859" y="9773"/>
                </a:lnTo>
                <a:lnTo>
                  <a:pt x="108147" y="9373"/>
                </a:lnTo>
                <a:lnTo>
                  <a:pt x="112912" y="9106"/>
                </a:lnTo>
                <a:lnTo>
                  <a:pt x="117993" y="8928"/>
                </a:lnTo>
                <a:lnTo>
                  <a:pt x="123285" y="7857"/>
                </a:lnTo>
                <a:lnTo>
                  <a:pt x="128718" y="6190"/>
                </a:lnTo>
                <a:lnTo>
                  <a:pt x="134246" y="4126"/>
                </a:lnTo>
                <a:lnTo>
                  <a:pt x="139835" y="2751"/>
                </a:lnTo>
                <a:lnTo>
                  <a:pt x="145467" y="1834"/>
                </a:lnTo>
                <a:lnTo>
                  <a:pt x="151126" y="1222"/>
                </a:lnTo>
                <a:lnTo>
                  <a:pt x="155852" y="815"/>
                </a:lnTo>
                <a:lnTo>
                  <a:pt x="159954" y="543"/>
                </a:lnTo>
                <a:lnTo>
                  <a:pt x="163642" y="362"/>
                </a:lnTo>
                <a:lnTo>
                  <a:pt x="172819" y="161"/>
                </a:lnTo>
                <a:lnTo>
                  <a:pt x="196719" y="0"/>
                </a:lnTo>
                <a:lnTo>
                  <a:pt x="196730" y="0"/>
                </a:lnTo>
                <a:lnTo>
                  <a:pt x="126869" y="0"/>
                </a:lnTo>
                <a:lnTo>
                  <a:pt x="123488" y="952"/>
                </a:lnTo>
                <a:lnTo>
                  <a:pt x="117191" y="4551"/>
                </a:lnTo>
                <a:lnTo>
                  <a:pt x="113226" y="5891"/>
                </a:lnTo>
                <a:lnTo>
                  <a:pt x="108677" y="6785"/>
                </a:lnTo>
                <a:lnTo>
                  <a:pt x="103740" y="7380"/>
                </a:lnTo>
                <a:lnTo>
                  <a:pt x="98543" y="7778"/>
                </a:lnTo>
                <a:lnTo>
                  <a:pt x="93174" y="8042"/>
                </a:lnTo>
                <a:lnTo>
                  <a:pt x="79055" y="8415"/>
                </a:lnTo>
                <a:lnTo>
                  <a:pt x="75419" y="8467"/>
                </a:lnTo>
                <a:lnTo>
                  <a:pt x="72995" y="9455"/>
                </a:lnTo>
                <a:lnTo>
                  <a:pt x="71379" y="11066"/>
                </a:lnTo>
                <a:lnTo>
                  <a:pt x="70302" y="13092"/>
                </a:lnTo>
                <a:lnTo>
                  <a:pt x="68631" y="14443"/>
                </a:lnTo>
                <a:lnTo>
                  <a:pt x="66565" y="15343"/>
                </a:lnTo>
                <a:lnTo>
                  <a:pt x="60956" y="16789"/>
                </a:lnTo>
                <a:lnTo>
                  <a:pt x="55433" y="21590"/>
                </a:lnTo>
                <a:lnTo>
                  <a:pt x="53004" y="22966"/>
                </a:lnTo>
                <a:lnTo>
                  <a:pt x="47764" y="24494"/>
                </a:lnTo>
                <a:lnTo>
                  <a:pt x="45986" y="25854"/>
                </a:lnTo>
                <a:lnTo>
                  <a:pt x="44801" y="27714"/>
                </a:lnTo>
                <a:lnTo>
                  <a:pt x="44011" y="29906"/>
                </a:lnTo>
                <a:lnTo>
                  <a:pt x="40592" y="34881"/>
                </a:lnTo>
                <a:lnTo>
                  <a:pt x="38347" y="37541"/>
                </a:lnTo>
                <a:lnTo>
                  <a:pt x="36851" y="40267"/>
                </a:lnTo>
                <a:lnTo>
                  <a:pt x="35188" y="45837"/>
                </a:lnTo>
                <a:lnTo>
                  <a:pt x="31909" y="51487"/>
                </a:lnTo>
                <a:lnTo>
                  <a:pt x="29701" y="54327"/>
                </a:lnTo>
                <a:lnTo>
                  <a:pt x="27247" y="60022"/>
                </a:lnTo>
                <a:lnTo>
                  <a:pt x="26157" y="65729"/>
                </a:lnTo>
                <a:lnTo>
                  <a:pt x="25673" y="71440"/>
                </a:lnTo>
                <a:lnTo>
                  <a:pt x="24591" y="74297"/>
                </a:lnTo>
                <a:lnTo>
                  <a:pt x="20849" y="80010"/>
                </a:lnTo>
                <a:lnTo>
                  <a:pt x="20423" y="82868"/>
                </a:lnTo>
                <a:lnTo>
                  <a:pt x="21091" y="85725"/>
                </a:lnTo>
                <a:lnTo>
                  <a:pt x="24456" y="92604"/>
                </a:lnTo>
                <a:lnTo>
                  <a:pt x="25039" y="98346"/>
                </a:lnTo>
                <a:lnTo>
                  <a:pt x="25176" y="103399"/>
                </a:lnTo>
                <a:lnTo>
                  <a:pt x="25279" y="110971"/>
                </a:lnTo>
                <a:lnTo>
                  <a:pt x="32665" y="111401"/>
                </a:lnTo>
                <a:lnTo>
                  <a:pt x="50235" y="111438"/>
                </a:lnTo>
                <a:lnTo>
                  <a:pt x="55254" y="110487"/>
                </a:lnTo>
                <a:lnTo>
                  <a:pt x="60504" y="108900"/>
                </a:lnTo>
                <a:lnTo>
                  <a:pt x="65909" y="106890"/>
                </a:lnTo>
                <a:lnTo>
                  <a:pt x="71418" y="105550"/>
                </a:lnTo>
                <a:lnTo>
                  <a:pt x="76995" y="104657"/>
                </a:lnTo>
                <a:lnTo>
                  <a:pt x="82619" y="104061"/>
                </a:lnTo>
                <a:lnTo>
                  <a:pt x="88272" y="102711"/>
                </a:lnTo>
                <a:lnTo>
                  <a:pt x="93947" y="100859"/>
                </a:lnTo>
                <a:lnTo>
                  <a:pt x="99634" y="98672"/>
                </a:lnTo>
                <a:lnTo>
                  <a:pt x="105331" y="97214"/>
                </a:lnTo>
                <a:lnTo>
                  <a:pt x="111034" y="96241"/>
                </a:lnTo>
                <a:lnTo>
                  <a:pt x="116741" y="95593"/>
                </a:lnTo>
                <a:lnTo>
                  <a:pt x="123403" y="95161"/>
                </a:lnTo>
                <a:lnTo>
                  <a:pt x="130702" y="94873"/>
                </a:lnTo>
                <a:lnTo>
                  <a:pt x="152087" y="94468"/>
                </a:lnTo>
                <a:lnTo>
                  <a:pt x="193773" y="94307"/>
                </a:lnTo>
                <a:lnTo>
                  <a:pt x="198570" y="95256"/>
                </a:lnTo>
                <a:lnTo>
                  <a:pt x="202721" y="96841"/>
                </a:lnTo>
                <a:lnTo>
                  <a:pt x="206441" y="98851"/>
                </a:lnTo>
                <a:lnTo>
                  <a:pt x="210825" y="100190"/>
                </a:lnTo>
                <a:lnTo>
                  <a:pt x="215654" y="101083"/>
                </a:lnTo>
                <a:lnTo>
                  <a:pt x="220777" y="101679"/>
                </a:lnTo>
                <a:lnTo>
                  <a:pt x="225146" y="103028"/>
                </a:lnTo>
                <a:lnTo>
                  <a:pt x="232539" y="107068"/>
                </a:lnTo>
                <a:lnTo>
                  <a:pt x="234892" y="109478"/>
                </a:lnTo>
                <a:lnTo>
                  <a:pt x="236461" y="112038"/>
                </a:lnTo>
                <a:lnTo>
                  <a:pt x="237506" y="114697"/>
                </a:lnTo>
                <a:lnTo>
                  <a:pt x="241208" y="120191"/>
                </a:lnTo>
                <a:lnTo>
                  <a:pt x="243529" y="122990"/>
                </a:lnTo>
                <a:lnTo>
                  <a:pt x="245076" y="125808"/>
                </a:lnTo>
                <a:lnTo>
                  <a:pt x="246795" y="131479"/>
                </a:lnTo>
                <a:lnTo>
                  <a:pt x="247559" y="137175"/>
                </a:lnTo>
                <a:lnTo>
                  <a:pt x="247763" y="140027"/>
                </a:lnTo>
                <a:lnTo>
                  <a:pt x="246946" y="142882"/>
                </a:lnTo>
                <a:lnTo>
                  <a:pt x="243498" y="148593"/>
                </a:lnTo>
                <a:lnTo>
                  <a:pt x="238791" y="154306"/>
                </a:lnTo>
                <a:lnTo>
                  <a:pt x="236203" y="157163"/>
                </a:lnTo>
                <a:lnTo>
                  <a:pt x="232572" y="160020"/>
                </a:lnTo>
                <a:lnTo>
                  <a:pt x="228246" y="162878"/>
                </a:lnTo>
                <a:lnTo>
                  <a:pt x="223457" y="165735"/>
                </a:lnTo>
                <a:lnTo>
                  <a:pt x="218360" y="168592"/>
                </a:lnTo>
                <a:lnTo>
                  <a:pt x="207616" y="174307"/>
                </a:lnTo>
                <a:lnTo>
                  <a:pt x="201132" y="177165"/>
                </a:lnTo>
                <a:lnTo>
                  <a:pt x="193951" y="180022"/>
                </a:lnTo>
                <a:lnTo>
                  <a:pt x="178353" y="185737"/>
                </a:lnTo>
                <a:lnTo>
                  <a:pt x="136564" y="200025"/>
                </a:lnTo>
                <a:lnTo>
                  <a:pt x="128046" y="201930"/>
                </a:lnTo>
                <a:lnTo>
                  <a:pt x="119510" y="203200"/>
                </a:lnTo>
                <a:lnTo>
                  <a:pt x="110962" y="204046"/>
                </a:lnTo>
                <a:lnTo>
                  <a:pt x="103358" y="205563"/>
                </a:lnTo>
                <a:lnTo>
                  <a:pt x="96383" y="207527"/>
                </a:lnTo>
                <a:lnTo>
                  <a:pt x="89829" y="209788"/>
                </a:lnTo>
                <a:lnTo>
                  <a:pt x="82602" y="211297"/>
                </a:lnTo>
                <a:lnTo>
                  <a:pt x="74926" y="212302"/>
                </a:lnTo>
                <a:lnTo>
                  <a:pt x="66952" y="212972"/>
                </a:lnTo>
                <a:lnTo>
                  <a:pt x="59730" y="213418"/>
                </a:lnTo>
                <a:lnTo>
                  <a:pt x="46627" y="213915"/>
                </a:lnTo>
                <a:lnTo>
                  <a:pt x="33090" y="214194"/>
                </a:lnTo>
                <a:lnTo>
                  <a:pt x="18496" y="214277"/>
                </a:lnTo>
                <a:lnTo>
                  <a:pt x="15044" y="213336"/>
                </a:lnTo>
                <a:lnTo>
                  <a:pt x="12743" y="211757"/>
                </a:lnTo>
                <a:lnTo>
                  <a:pt x="11208" y="209751"/>
                </a:lnTo>
                <a:lnTo>
                  <a:pt x="9233" y="208414"/>
                </a:lnTo>
                <a:lnTo>
                  <a:pt x="4498" y="206928"/>
                </a:lnTo>
                <a:lnTo>
                  <a:pt x="2855" y="205579"/>
                </a:lnTo>
                <a:lnTo>
                  <a:pt x="1759" y="203728"/>
                </a:lnTo>
                <a:lnTo>
                  <a:pt x="0" y="198463"/>
                </a:lnTo>
                <a:lnTo>
                  <a:pt x="4840" y="195203"/>
                </a:lnTo>
                <a:lnTo>
                  <a:pt x="16712" y="18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22"/>
          <p:cNvSpPr/>
          <p:nvPr/>
        </p:nvSpPr>
        <p:spPr>
          <a:xfrm>
            <a:off x="2308859" y="3163252"/>
            <a:ext cx="128589" cy="17146"/>
          </a:xfrm>
          <a:custGeom>
            <a:avLst/>
            <a:gdLst/>
            <a:ahLst/>
            <a:cxnLst/>
            <a:rect l="0" t="0" r="0" b="0"/>
            <a:pathLst>
              <a:path w="128589" h="17146">
                <a:moveTo>
                  <a:pt x="0" y="17145"/>
                </a:moveTo>
                <a:lnTo>
                  <a:pt x="24951" y="17145"/>
                </a:lnTo>
                <a:lnTo>
                  <a:pt x="29017" y="16193"/>
                </a:lnTo>
                <a:lnTo>
                  <a:pt x="32679" y="14605"/>
                </a:lnTo>
                <a:lnTo>
                  <a:pt x="36074" y="12594"/>
                </a:lnTo>
                <a:lnTo>
                  <a:pt x="40242" y="11254"/>
                </a:lnTo>
                <a:lnTo>
                  <a:pt x="44926" y="10360"/>
                </a:lnTo>
                <a:lnTo>
                  <a:pt x="49953" y="9764"/>
                </a:lnTo>
                <a:lnTo>
                  <a:pt x="55210" y="9367"/>
                </a:lnTo>
                <a:lnTo>
                  <a:pt x="60619" y="9102"/>
                </a:lnTo>
                <a:lnTo>
                  <a:pt x="74794" y="8729"/>
                </a:lnTo>
                <a:lnTo>
                  <a:pt x="92668" y="8604"/>
                </a:lnTo>
                <a:lnTo>
                  <a:pt x="97021" y="7641"/>
                </a:lnTo>
                <a:lnTo>
                  <a:pt x="100876" y="6046"/>
                </a:lnTo>
                <a:lnTo>
                  <a:pt x="104398" y="4031"/>
                </a:lnTo>
                <a:lnTo>
                  <a:pt x="107699" y="2687"/>
                </a:lnTo>
                <a:lnTo>
                  <a:pt x="110852" y="1792"/>
                </a:lnTo>
                <a:lnTo>
                  <a:pt x="118206" y="354"/>
                </a:lnTo>
                <a:lnTo>
                  <a:pt x="121751" y="157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23"/>
          <p:cNvSpPr/>
          <p:nvPr/>
        </p:nvSpPr>
        <p:spPr>
          <a:xfrm>
            <a:off x="2291714" y="3223260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8572"/>
                </a:moveTo>
                <a:lnTo>
                  <a:pt x="81724" y="8572"/>
                </a:lnTo>
                <a:lnTo>
                  <a:pt x="88773" y="7620"/>
                </a:lnTo>
                <a:lnTo>
                  <a:pt x="96330" y="6032"/>
                </a:lnTo>
                <a:lnTo>
                  <a:pt x="104225" y="4021"/>
                </a:lnTo>
                <a:lnTo>
                  <a:pt x="111393" y="2681"/>
                </a:lnTo>
                <a:lnTo>
                  <a:pt x="118077" y="1787"/>
                </a:lnTo>
                <a:lnTo>
                  <a:pt x="124439" y="1191"/>
                </a:lnTo>
                <a:lnTo>
                  <a:pt x="130584" y="794"/>
                </a:lnTo>
                <a:lnTo>
                  <a:pt x="136586" y="529"/>
                </a:lnTo>
                <a:lnTo>
                  <a:pt x="149288" y="235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24"/>
          <p:cNvSpPr/>
          <p:nvPr/>
        </p:nvSpPr>
        <p:spPr>
          <a:xfrm>
            <a:off x="2566545" y="3120389"/>
            <a:ext cx="161715" cy="136657"/>
          </a:xfrm>
          <a:custGeom>
            <a:avLst/>
            <a:gdLst/>
            <a:ahLst/>
            <a:cxnLst/>
            <a:rect l="0" t="0" r="0" b="0"/>
            <a:pathLst>
              <a:path w="161715" h="136657">
                <a:moveTo>
                  <a:pt x="76642" y="0"/>
                </a:moveTo>
                <a:lnTo>
                  <a:pt x="76642" y="4552"/>
                </a:lnTo>
                <a:lnTo>
                  <a:pt x="75689" y="5892"/>
                </a:lnTo>
                <a:lnTo>
                  <a:pt x="74102" y="6786"/>
                </a:lnTo>
                <a:lnTo>
                  <a:pt x="69798" y="7779"/>
                </a:lnTo>
                <a:lnTo>
                  <a:pt x="67317" y="8044"/>
                </a:lnTo>
                <a:lnTo>
                  <a:pt x="64710" y="8220"/>
                </a:lnTo>
                <a:lnTo>
                  <a:pt x="62020" y="9290"/>
                </a:lnTo>
                <a:lnTo>
                  <a:pt x="59274" y="10956"/>
                </a:lnTo>
                <a:lnTo>
                  <a:pt x="56491" y="13019"/>
                </a:lnTo>
                <a:lnTo>
                  <a:pt x="53683" y="15347"/>
                </a:lnTo>
                <a:lnTo>
                  <a:pt x="50858" y="17852"/>
                </a:lnTo>
                <a:lnTo>
                  <a:pt x="48023" y="20474"/>
                </a:lnTo>
                <a:lnTo>
                  <a:pt x="34931" y="33266"/>
                </a:lnTo>
                <a:lnTo>
                  <a:pt x="30737" y="38370"/>
                </a:lnTo>
                <a:lnTo>
                  <a:pt x="26988" y="43678"/>
                </a:lnTo>
                <a:lnTo>
                  <a:pt x="23537" y="49121"/>
                </a:lnTo>
                <a:lnTo>
                  <a:pt x="20284" y="54655"/>
                </a:lnTo>
                <a:lnTo>
                  <a:pt x="17162" y="60249"/>
                </a:lnTo>
                <a:lnTo>
                  <a:pt x="14129" y="65884"/>
                </a:lnTo>
                <a:lnTo>
                  <a:pt x="11154" y="70593"/>
                </a:lnTo>
                <a:lnTo>
                  <a:pt x="8218" y="74685"/>
                </a:lnTo>
                <a:lnTo>
                  <a:pt x="5309" y="78365"/>
                </a:lnTo>
                <a:lnTo>
                  <a:pt x="3369" y="82724"/>
                </a:lnTo>
                <a:lnTo>
                  <a:pt x="2076" y="87534"/>
                </a:lnTo>
                <a:lnTo>
                  <a:pt x="1214" y="92647"/>
                </a:lnTo>
                <a:lnTo>
                  <a:pt x="639" y="97007"/>
                </a:lnTo>
                <a:lnTo>
                  <a:pt x="256" y="100867"/>
                </a:lnTo>
                <a:lnTo>
                  <a:pt x="0" y="104392"/>
                </a:lnTo>
                <a:lnTo>
                  <a:pt x="783" y="107695"/>
                </a:lnTo>
                <a:lnTo>
                  <a:pt x="2256" y="110849"/>
                </a:lnTo>
                <a:lnTo>
                  <a:pt x="4192" y="113905"/>
                </a:lnTo>
                <a:lnTo>
                  <a:pt x="5482" y="116894"/>
                </a:lnTo>
                <a:lnTo>
                  <a:pt x="6342" y="119840"/>
                </a:lnTo>
                <a:lnTo>
                  <a:pt x="6915" y="122756"/>
                </a:lnTo>
                <a:lnTo>
                  <a:pt x="9203" y="125652"/>
                </a:lnTo>
                <a:lnTo>
                  <a:pt x="12632" y="128536"/>
                </a:lnTo>
                <a:lnTo>
                  <a:pt x="16824" y="131411"/>
                </a:lnTo>
                <a:lnTo>
                  <a:pt x="20571" y="133327"/>
                </a:lnTo>
                <a:lnTo>
                  <a:pt x="24021" y="134605"/>
                </a:lnTo>
                <a:lnTo>
                  <a:pt x="27274" y="135457"/>
                </a:lnTo>
                <a:lnTo>
                  <a:pt x="32300" y="136025"/>
                </a:lnTo>
                <a:lnTo>
                  <a:pt x="38508" y="136404"/>
                </a:lnTo>
                <a:lnTo>
                  <a:pt x="45504" y="136656"/>
                </a:lnTo>
                <a:lnTo>
                  <a:pt x="52074" y="135871"/>
                </a:lnTo>
                <a:lnTo>
                  <a:pt x="58358" y="134396"/>
                </a:lnTo>
                <a:lnTo>
                  <a:pt x="86683" y="125184"/>
                </a:lnTo>
                <a:lnTo>
                  <a:pt x="93813" y="122509"/>
                </a:lnTo>
                <a:lnTo>
                  <a:pt x="100472" y="119773"/>
                </a:lnTo>
                <a:lnTo>
                  <a:pt x="106816" y="116996"/>
                </a:lnTo>
                <a:lnTo>
                  <a:pt x="112950" y="113240"/>
                </a:lnTo>
                <a:lnTo>
                  <a:pt x="118945" y="108831"/>
                </a:lnTo>
                <a:lnTo>
                  <a:pt x="124847" y="103987"/>
                </a:lnTo>
                <a:lnTo>
                  <a:pt x="130686" y="99805"/>
                </a:lnTo>
                <a:lnTo>
                  <a:pt x="136484" y="96064"/>
                </a:lnTo>
                <a:lnTo>
                  <a:pt x="142254" y="92618"/>
                </a:lnTo>
                <a:lnTo>
                  <a:pt x="147053" y="88415"/>
                </a:lnTo>
                <a:lnTo>
                  <a:pt x="151205" y="83709"/>
                </a:lnTo>
                <a:lnTo>
                  <a:pt x="154926" y="78666"/>
                </a:lnTo>
                <a:lnTo>
                  <a:pt x="157406" y="73399"/>
                </a:lnTo>
                <a:lnTo>
                  <a:pt x="159060" y="67983"/>
                </a:lnTo>
                <a:lnTo>
                  <a:pt x="160162" y="62467"/>
                </a:lnTo>
                <a:lnTo>
                  <a:pt x="160897" y="56885"/>
                </a:lnTo>
                <a:lnTo>
                  <a:pt x="161387" y="51259"/>
                </a:lnTo>
                <a:lnTo>
                  <a:pt x="161714" y="45603"/>
                </a:lnTo>
                <a:lnTo>
                  <a:pt x="160979" y="40880"/>
                </a:lnTo>
                <a:lnTo>
                  <a:pt x="159537" y="36778"/>
                </a:lnTo>
                <a:lnTo>
                  <a:pt x="157623" y="33091"/>
                </a:lnTo>
                <a:lnTo>
                  <a:pt x="154442" y="29681"/>
                </a:lnTo>
                <a:lnTo>
                  <a:pt x="150416" y="26455"/>
                </a:lnTo>
                <a:lnTo>
                  <a:pt x="145827" y="23352"/>
                </a:lnTo>
                <a:lnTo>
                  <a:pt x="139910" y="20331"/>
                </a:lnTo>
                <a:lnTo>
                  <a:pt x="133109" y="17364"/>
                </a:lnTo>
                <a:lnTo>
                  <a:pt x="125716" y="14434"/>
                </a:lnTo>
                <a:lnTo>
                  <a:pt x="117931" y="12480"/>
                </a:lnTo>
                <a:lnTo>
                  <a:pt x="109883" y="11178"/>
                </a:lnTo>
                <a:lnTo>
                  <a:pt x="101660" y="10310"/>
                </a:lnTo>
                <a:lnTo>
                  <a:pt x="94273" y="9731"/>
                </a:lnTo>
                <a:lnTo>
                  <a:pt x="87444" y="9345"/>
                </a:lnTo>
                <a:lnTo>
                  <a:pt x="74775" y="8916"/>
                </a:lnTo>
                <a:lnTo>
                  <a:pt x="50924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25"/>
          <p:cNvSpPr/>
          <p:nvPr/>
        </p:nvSpPr>
        <p:spPr>
          <a:xfrm>
            <a:off x="5163502" y="2417445"/>
            <a:ext cx="197169" cy="291466"/>
          </a:xfrm>
          <a:custGeom>
            <a:avLst/>
            <a:gdLst/>
            <a:ahLst/>
            <a:cxnLst/>
            <a:rect l="0" t="0" r="0" b="0"/>
            <a:pathLst>
              <a:path w="197169" h="291466">
                <a:moveTo>
                  <a:pt x="0" y="0"/>
                </a:moveTo>
                <a:lnTo>
                  <a:pt x="4551" y="4550"/>
                </a:lnTo>
                <a:lnTo>
                  <a:pt x="5892" y="7796"/>
                </a:lnTo>
                <a:lnTo>
                  <a:pt x="7381" y="16482"/>
                </a:lnTo>
                <a:lnTo>
                  <a:pt x="8731" y="19561"/>
                </a:lnTo>
                <a:lnTo>
                  <a:pt x="10583" y="21613"/>
                </a:lnTo>
                <a:lnTo>
                  <a:pt x="12770" y="22981"/>
                </a:lnTo>
                <a:lnTo>
                  <a:pt x="17741" y="29581"/>
                </a:lnTo>
                <a:lnTo>
                  <a:pt x="20400" y="34008"/>
                </a:lnTo>
                <a:lnTo>
                  <a:pt x="28434" y="46547"/>
                </a:lnTo>
                <a:lnTo>
                  <a:pt x="33243" y="53891"/>
                </a:lnTo>
                <a:lnTo>
                  <a:pt x="37403" y="60692"/>
                </a:lnTo>
                <a:lnTo>
                  <a:pt x="41127" y="67132"/>
                </a:lnTo>
                <a:lnTo>
                  <a:pt x="44563" y="73329"/>
                </a:lnTo>
                <a:lnTo>
                  <a:pt x="47807" y="80319"/>
                </a:lnTo>
                <a:lnTo>
                  <a:pt x="50921" y="87835"/>
                </a:lnTo>
                <a:lnTo>
                  <a:pt x="53950" y="95705"/>
                </a:lnTo>
                <a:lnTo>
                  <a:pt x="57874" y="102856"/>
                </a:lnTo>
                <a:lnTo>
                  <a:pt x="62396" y="109528"/>
                </a:lnTo>
                <a:lnTo>
                  <a:pt x="67314" y="115881"/>
                </a:lnTo>
                <a:lnTo>
                  <a:pt x="72499" y="122021"/>
                </a:lnTo>
                <a:lnTo>
                  <a:pt x="77860" y="128020"/>
                </a:lnTo>
                <a:lnTo>
                  <a:pt x="83339" y="133924"/>
                </a:lnTo>
                <a:lnTo>
                  <a:pt x="87944" y="140718"/>
                </a:lnTo>
                <a:lnTo>
                  <a:pt x="91967" y="148104"/>
                </a:lnTo>
                <a:lnTo>
                  <a:pt x="95601" y="155886"/>
                </a:lnTo>
                <a:lnTo>
                  <a:pt x="99929" y="162979"/>
                </a:lnTo>
                <a:lnTo>
                  <a:pt x="104720" y="169612"/>
                </a:lnTo>
                <a:lnTo>
                  <a:pt x="109818" y="175940"/>
                </a:lnTo>
                <a:lnTo>
                  <a:pt x="114170" y="182063"/>
                </a:lnTo>
                <a:lnTo>
                  <a:pt x="118023" y="188050"/>
                </a:lnTo>
                <a:lnTo>
                  <a:pt x="121544" y="193947"/>
                </a:lnTo>
                <a:lnTo>
                  <a:pt x="124845" y="199783"/>
                </a:lnTo>
                <a:lnTo>
                  <a:pt x="131051" y="211347"/>
                </a:lnTo>
                <a:lnTo>
                  <a:pt x="134993" y="216145"/>
                </a:lnTo>
                <a:lnTo>
                  <a:pt x="139525" y="220297"/>
                </a:lnTo>
                <a:lnTo>
                  <a:pt x="144452" y="224017"/>
                </a:lnTo>
                <a:lnTo>
                  <a:pt x="148689" y="228402"/>
                </a:lnTo>
                <a:lnTo>
                  <a:pt x="152466" y="233230"/>
                </a:lnTo>
                <a:lnTo>
                  <a:pt x="155936" y="238354"/>
                </a:lnTo>
                <a:lnTo>
                  <a:pt x="159202" y="242723"/>
                </a:lnTo>
                <a:lnTo>
                  <a:pt x="162333" y="246588"/>
                </a:lnTo>
                <a:lnTo>
                  <a:pt x="165372" y="250116"/>
                </a:lnTo>
                <a:lnTo>
                  <a:pt x="167398" y="254374"/>
                </a:lnTo>
                <a:lnTo>
                  <a:pt x="168749" y="259118"/>
                </a:lnTo>
                <a:lnTo>
                  <a:pt x="169649" y="264185"/>
                </a:lnTo>
                <a:lnTo>
                  <a:pt x="173190" y="272355"/>
                </a:lnTo>
                <a:lnTo>
                  <a:pt x="177939" y="279161"/>
                </a:lnTo>
                <a:lnTo>
                  <a:pt x="183224" y="285361"/>
                </a:lnTo>
                <a:lnTo>
                  <a:pt x="188124" y="290929"/>
                </a:lnTo>
                <a:lnTo>
                  <a:pt x="193006" y="291306"/>
                </a:lnTo>
                <a:lnTo>
                  <a:pt x="197168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26"/>
          <p:cNvSpPr/>
          <p:nvPr/>
        </p:nvSpPr>
        <p:spPr>
          <a:xfrm>
            <a:off x="5120640" y="2357437"/>
            <a:ext cx="188595" cy="368619"/>
          </a:xfrm>
          <a:custGeom>
            <a:avLst/>
            <a:gdLst/>
            <a:ahLst/>
            <a:cxnLst/>
            <a:rect l="0" t="0" r="0" b="0"/>
            <a:pathLst>
              <a:path w="188595" h="368619">
                <a:moveTo>
                  <a:pt x="188594" y="0"/>
                </a:moveTo>
                <a:lnTo>
                  <a:pt x="188594" y="4551"/>
                </a:lnTo>
                <a:lnTo>
                  <a:pt x="187642" y="6844"/>
                </a:lnTo>
                <a:lnTo>
                  <a:pt x="182703" y="14622"/>
                </a:lnTo>
                <a:lnTo>
                  <a:pt x="181213" y="20151"/>
                </a:lnTo>
                <a:lnTo>
                  <a:pt x="175472" y="28324"/>
                </a:lnTo>
                <a:lnTo>
                  <a:pt x="171273" y="33170"/>
                </a:lnTo>
                <a:lnTo>
                  <a:pt x="167522" y="39258"/>
                </a:lnTo>
                <a:lnTo>
                  <a:pt x="164069" y="46175"/>
                </a:lnTo>
                <a:lnTo>
                  <a:pt x="160814" y="53643"/>
                </a:lnTo>
                <a:lnTo>
                  <a:pt x="156739" y="61480"/>
                </a:lnTo>
                <a:lnTo>
                  <a:pt x="152118" y="69561"/>
                </a:lnTo>
                <a:lnTo>
                  <a:pt x="147132" y="77807"/>
                </a:lnTo>
                <a:lnTo>
                  <a:pt x="142855" y="86161"/>
                </a:lnTo>
                <a:lnTo>
                  <a:pt x="139052" y="94588"/>
                </a:lnTo>
                <a:lnTo>
                  <a:pt x="135563" y="103064"/>
                </a:lnTo>
                <a:lnTo>
                  <a:pt x="131333" y="111572"/>
                </a:lnTo>
                <a:lnTo>
                  <a:pt x="126608" y="120101"/>
                </a:lnTo>
                <a:lnTo>
                  <a:pt x="121552" y="128645"/>
                </a:lnTo>
                <a:lnTo>
                  <a:pt x="117230" y="137198"/>
                </a:lnTo>
                <a:lnTo>
                  <a:pt x="113396" y="145758"/>
                </a:lnTo>
                <a:lnTo>
                  <a:pt x="109887" y="154322"/>
                </a:lnTo>
                <a:lnTo>
                  <a:pt x="105642" y="162889"/>
                </a:lnTo>
                <a:lnTo>
                  <a:pt x="100909" y="171458"/>
                </a:lnTo>
                <a:lnTo>
                  <a:pt x="95847" y="180028"/>
                </a:lnTo>
                <a:lnTo>
                  <a:pt x="91520" y="188598"/>
                </a:lnTo>
                <a:lnTo>
                  <a:pt x="87683" y="197170"/>
                </a:lnTo>
                <a:lnTo>
                  <a:pt x="84173" y="205742"/>
                </a:lnTo>
                <a:lnTo>
                  <a:pt x="79928" y="214314"/>
                </a:lnTo>
                <a:lnTo>
                  <a:pt x="75192" y="222886"/>
                </a:lnTo>
                <a:lnTo>
                  <a:pt x="70131" y="231458"/>
                </a:lnTo>
                <a:lnTo>
                  <a:pt x="65804" y="240030"/>
                </a:lnTo>
                <a:lnTo>
                  <a:pt x="61966" y="248603"/>
                </a:lnTo>
                <a:lnTo>
                  <a:pt x="58456" y="257175"/>
                </a:lnTo>
                <a:lnTo>
                  <a:pt x="55163" y="264795"/>
                </a:lnTo>
                <a:lnTo>
                  <a:pt x="48964" y="278342"/>
                </a:lnTo>
                <a:lnTo>
                  <a:pt x="45025" y="284621"/>
                </a:lnTo>
                <a:lnTo>
                  <a:pt x="40494" y="290713"/>
                </a:lnTo>
                <a:lnTo>
                  <a:pt x="35569" y="296678"/>
                </a:lnTo>
                <a:lnTo>
                  <a:pt x="31332" y="302561"/>
                </a:lnTo>
                <a:lnTo>
                  <a:pt x="27556" y="308387"/>
                </a:lnTo>
                <a:lnTo>
                  <a:pt x="24085" y="314176"/>
                </a:lnTo>
                <a:lnTo>
                  <a:pt x="20819" y="319941"/>
                </a:lnTo>
                <a:lnTo>
                  <a:pt x="14650" y="331426"/>
                </a:lnTo>
                <a:lnTo>
                  <a:pt x="11671" y="336203"/>
                </a:lnTo>
                <a:lnTo>
                  <a:pt x="5822" y="344051"/>
                </a:lnTo>
                <a:lnTo>
                  <a:pt x="2587" y="350714"/>
                </a:lnTo>
                <a:lnTo>
                  <a:pt x="767" y="359820"/>
                </a:lnTo>
                <a:lnTo>
                  <a:pt x="0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27"/>
          <p:cNvSpPr/>
          <p:nvPr/>
        </p:nvSpPr>
        <p:spPr>
          <a:xfrm>
            <a:off x="5446395" y="2228853"/>
            <a:ext cx="197168" cy="205735"/>
          </a:xfrm>
          <a:custGeom>
            <a:avLst/>
            <a:gdLst/>
            <a:ahLst/>
            <a:cxnLst/>
            <a:rect l="0" t="0" r="0" b="0"/>
            <a:pathLst>
              <a:path w="197168" h="205735">
                <a:moveTo>
                  <a:pt x="0" y="42859"/>
                </a:moveTo>
                <a:lnTo>
                  <a:pt x="0" y="38308"/>
                </a:lnTo>
                <a:lnTo>
                  <a:pt x="952" y="36015"/>
                </a:lnTo>
                <a:lnTo>
                  <a:pt x="4550" y="30927"/>
                </a:lnTo>
                <a:lnTo>
                  <a:pt x="7381" y="27259"/>
                </a:lnTo>
                <a:lnTo>
                  <a:pt x="8730" y="26744"/>
                </a:lnTo>
                <a:lnTo>
                  <a:pt x="12770" y="26172"/>
                </a:lnTo>
                <a:lnTo>
                  <a:pt x="15181" y="25066"/>
                </a:lnTo>
                <a:lnTo>
                  <a:pt x="20399" y="21299"/>
                </a:lnTo>
                <a:lnTo>
                  <a:pt x="25894" y="16449"/>
                </a:lnTo>
                <a:lnTo>
                  <a:pt x="28692" y="13822"/>
                </a:lnTo>
                <a:lnTo>
                  <a:pt x="32463" y="12072"/>
                </a:lnTo>
                <a:lnTo>
                  <a:pt x="36882" y="10904"/>
                </a:lnTo>
                <a:lnTo>
                  <a:pt x="41733" y="10126"/>
                </a:lnTo>
                <a:lnTo>
                  <a:pt x="45919" y="8654"/>
                </a:lnTo>
                <a:lnTo>
                  <a:pt x="49663" y="6721"/>
                </a:lnTo>
                <a:lnTo>
                  <a:pt x="53111" y="4480"/>
                </a:lnTo>
                <a:lnTo>
                  <a:pt x="56362" y="2985"/>
                </a:lnTo>
                <a:lnTo>
                  <a:pt x="62514" y="1325"/>
                </a:lnTo>
                <a:lnTo>
                  <a:pt x="66441" y="882"/>
                </a:lnTo>
                <a:lnTo>
                  <a:pt x="70964" y="587"/>
                </a:lnTo>
                <a:lnTo>
                  <a:pt x="80116" y="259"/>
                </a:lnTo>
                <a:lnTo>
                  <a:pt x="91577" y="74"/>
                </a:lnTo>
                <a:lnTo>
                  <a:pt x="122487" y="0"/>
                </a:lnTo>
                <a:lnTo>
                  <a:pt x="125473" y="951"/>
                </a:lnTo>
                <a:lnTo>
                  <a:pt x="131330" y="4548"/>
                </a:lnTo>
                <a:lnTo>
                  <a:pt x="137109" y="9322"/>
                </a:lnTo>
                <a:lnTo>
                  <a:pt x="142852" y="14619"/>
                </a:lnTo>
                <a:lnTo>
                  <a:pt x="148579" y="20148"/>
                </a:lnTo>
                <a:lnTo>
                  <a:pt x="150488" y="22956"/>
                </a:lnTo>
                <a:lnTo>
                  <a:pt x="152608" y="28615"/>
                </a:lnTo>
                <a:lnTo>
                  <a:pt x="153551" y="34306"/>
                </a:lnTo>
                <a:lnTo>
                  <a:pt x="153970" y="40010"/>
                </a:lnTo>
                <a:lnTo>
                  <a:pt x="154156" y="45721"/>
                </a:lnTo>
                <a:lnTo>
                  <a:pt x="153253" y="49529"/>
                </a:lnTo>
                <a:lnTo>
                  <a:pt x="151698" y="53973"/>
                </a:lnTo>
                <a:lnTo>
                  <a:pt x="149709" y="58841"/>
                </a:lnTo>
                <a:lnTo>
                  <a:pt x="147431" y="63039"/>
                </a:lnTo>
                <a:lnTo>
                  <a:pt x="144960" y="66790"/>
                </a:lnTo>
                <a:lnTo>
                  <a:pt x="142360" y="70243"/>
                </a:lnTo>
                <a:lnTo>
                  <a:pt x="139674" y="74450"/>
                </a:lnTo>
                <a:lnTo>
                  <a:pt x="136931" y="79159"/>
                </a:lnTo>
                <a:lnTo>
                  <a:pt x="134150" y="84205"/>
                </a:lnTo>
                <a:lnTo>
                  <a:pt x="128520" y="94890"/>
                </a:lnTo>
                <a:lnTo>
                  <a:pt x="125684" y="100406"/>
                </a:lnTo>
                <a:lnTo>
                  <a:pt x="121889" y="105989"/>
                </a:lnTo>
                <a:lnTo>
                  <a:pt x="117454" y="111616"/>
                </a:lnTo>
                <a:lnTo>
                  <a:pt x="112593" y="117272"/>
                </a:lnTo>
                <a:lnTo>
                  <a:pt x="107447" y="122948"/>
                </a:lnTo>
                <a:lnTo>
                  <a:pt x="96649" y="134334"/>
                </a:lnTo>
                <a:lnTo>
                  <a:pt x="84411" y="146904"/>
                </a:lnTo>
                <a:lnTo>
                  <a:pt x="81038" y="151274"/>
                </a:lnTo>
                <a:lnTo>
                  <a:pt x="77838" y="156094"/>
                </a:lnTo>
                <a:lnTo>
                  <a:pt x="74752" y="161211"/>
                </a:lnTo>
                <a:lnTo>
                  <a:pt x="72695" y="165576"/>
                </a:lnTo>
                <a:lnTo>
                  <a:pt x="71323" y="169438"/>
                </a:lnTo>
                <a:lnTo>
                  <a:pt x="70408" y="172965"/>
                </a:lnTo>
                <a:lnTo>
                  <a:pt x="68846" y="176268"/>
                </a:lnTo>
                <a:lnTo>
                  <a:pt x="64570" y="182480"/>
                </a:lnTo>
                <a:lnTo>
                  <a:pt x="61359" y="186781"/>
                </a:lnTo>
                <a:lnTo>
                  <a:pt x="60608" y="190327"/>
                </a:lnTo>
                <a:lnTo>
                  <a:pt x="60408" y="192606"/>
                </a:lnTo>
                <a:lnTo>
                  <a:pt x="61226" y="194125"/>
                </a:lnTo>
                <a:lnTo>
                  <a:pt x="62725" y="195138"/>
                </a:lnTo>
                <a:lnTo>
                  <a:pt x="67423" y="196764"/>
                </a:lnTo>
                <a:lnTo>
                  <a:pt x="67809" y="197850"/>
                </a:lnTo>
                <a:lnTo>
                  <a:pt x="68237" y="201596"/>
                </a:lnTo>
                <a:lnTo>
                  <a:pt x="69303" y="202977"/>
                </a:lnTo>
                <a:lnTo>
                  <a:pt x="70967" y="203896"/>
                </a:lnTo>
                <a:lnTo>
                  <a:pt x="75356" y="204919"/>
                </a:lnTo>
                <a:lnTo>
                  <a:pt x="80481" y="205373"/>
                </a:lnTo>
                <a:lnTo>
                  <a:pt x="84134" y="205494"/>
                </a:lnTo>
                <a:lnTo>
                  <a:pt x="104577" y="205705"/>
                </a:lnTo>
                <a:lnTo>
                  <a:pt x="134703" y="205734"/>
                </a:lnTo>
                <a:lnTo>
                  <a:pt x="140284" y="204782"/>
                </a:lnTo>
                <a:lnTo>
                  <a:pt x="145910" y="203195"/>
                </a:lnTo>
                <a:lnTo>
                  <a:pt x="151566" y="201185"/>
                </a:lnTo>
                <a:lnTo>
                  <a:pt x="156288" y="199845"/>
                </a:lnTo>
                <a:lnTo>
                  <a:pt x="160390" y="198951"/>
                </a:lnTo>
                <a:lnTo>
                  <a:pt x="164076" y="198356"/>
                </a:lnTo>
                <a:lnTo>
                  <a:pt x="168439" y="197958"/>
                </a:lnTo>
                <a:lnTo>
                  <a:pt x="173253" y="197694"/>
                </a:lnTo>
                <a:lnTo>
                  <a:pt x="182729" y="197400"/>
                </a:lnTo>
                <a:lnTo>
                  <a:pt x="197167" y="1971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28"/>
          <p:cNvSpPr/>
          <p:nvPr/>
        </p:nvSpPr>
        <p:spPr>
          <a:xfrm>
            <a:off x="5763577" y="2588895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0"/>
                </a:moveTo>
                <a:lnTo>
                  <a:pt x="62491" y="0"/>
                </a:lnTo>
                <a:lnTo>
                  <a:pt x="66426" y="952"/>
                </a:lnTo>
                <a:lnTo>
                  <a:pt x="70954" y="2540"/>
                </a:lnTo>
                <a:lnTo>
                  <a:pt x="75877" y="4550"/>
                </a:lnTo>
                <a:lnTo>
                  <a:pt x="80112" y="5891"/>
                </a:lnTo>
                <a:lnTo>
                  <a:pt x="83888" y="6785"/>
                </a:lnTo>
                <a:lnTo>
                  <a:pt x="87358" y="7380"/>
                </a:lnTo>
                <a:lnTo>
                  <a:pt x="91576" y="7778"/>
                </a:lnTo>
                <a:lnTo>
                  <a:pt x="96294" y="8042"/>
                </a:lnTo>
                <a:lnTo>
                  <a:pt x="106615" y="8337"/>
                </a:lnTo>
                <a:lnTo>
                  <a:pt x="148452" y="8569"/>
                </a:lnTo>
                <a:lnTo>
                  <a:pt x="20574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29"/>
          <p:cNvSpPr/>
          <p:nvPr/>
        </p:nvSpPr>
        <p:spPr>
          <a:xfrm>
            <a:off x="6046584" y="2357437"/>
            <a:ext cx="197054" cy="368218"/>
          </a:xfrm>
          <a:custGeom>
            <a:avLst/>
            <a:gdLst/>
            <a:ahLst/>
            <a:cxnLst/>
            <a:rect l="0" t="0" r="0" b="0"/>
            <a:pathLst>
              <a:path w="197054" h="368218">
                <a:moveTo>
                  <a:pt x="197053" y="0"/>
                </a:moveTo>
                <a:lnTo>
                  <a:pt x="184283" y="0"/>
                </a:lnTo>
                <a:lnTo>
                  <a:pt x="181872" y="953"/>
                </a:lnTo>
                <a:lnTo>
                  <a:pt x="176653" y="4551"/>
                </a:lnTo>
                <a:lnTo>
                  <a:pt x="172976" y="5892"/>
                </a:lnTo>
                <a:lnTo>
                  <a:pt x="168619" y="6785"/>
                </a:lnTo>
                <a:lnTo>
                  <a:pt x="163809" y="7381"/>
                </a:lnTo>
                <a:lnTo>
                  <a:pt x="158698" y="8731"/>
                </a:lnTo>
                <a:lnTo>
                  <a:pt x="153386" y="10583"/>
                </a:lnTo>
                <a:lnTo>
                  <a:pt x="147939" y="12770"/>
                </a:lnTo>
                <a:lnTo>
                  <a:pt x="142403" y="15181"/>
                </a:lnTo>
                <a:lnTo>
                  <a:pt x="131171" y="20400"/>
                </a:lnTo>
                <a:lnTo>
                  <a:pt x="114138" y="28693"/>
                </a:lnTo>
                <a:lnTo>
                  <a:pt x="108439" y="30558"/>
                </a:lnTo>
                <a:lnTo>
                  <a:pt x="102735" y="31802"/>
                </a:lnTo>
                <a:lnTo>
                  <a:pt x="97027" y="32632"/>
                </a:lnTo>
                <a:lnTo>
                  <a:pt x="91316" y="33184"/>
                </a:lnTo>
                <a:lnTo>
                  <a:pt x="85604" y="33553"/>
                </a:lnTo>
                <a:lnTo>
                  <a:pt x="75130" y="33962"/>
                </a:lnTo>
                <a:lnTo>
                  <a:pt x="63879" y="34193"/>
                </a:lnTo>
                <a:lnTo>
                  <a:pt x="39935" y="34286"/>
                </a:lnTo>
                <a:lnTo>
                  <a:pt x="38015" y="33335"/>
                </a:lnTo>
                <a:lnTo>
                  <a:pt x="36735" y="31748"/>
                </a:lnTo>
                <a:lnTo>
                  <a:pt x="34682" y="26909"/>
                </a:lnTo>
                <a:lnTo>
                  <a:pt x="33560" y="26512"/>
                </a:lnTo>
                <a:lnTo>
                  <a:pt x="27457" y="25875"/>
                </a:lnTo>
                <a:lnTo>
                  <a:pt x="25969" y="25749"/>
                </a:lnTo>
                <a:lnTo>
                  <a:pt x="25712" y="30278"/>
                </a:lnTo>
                <a:lnTo>
                  <a:pt x="26628" y="31615"/>
                </a:lnTo>
                <a:lnTo>
                  <a:pt x="28191" y="32507"/>
                </a:lnTo>
                <a:lnTo>
                  <a:pt x="30186" y="33101"/>
                </a:lnTo>
                <a:lnTo>
                  <a:pt x="30563" y="35402"/>
                </a:lnTo>
                <a:lnTo>
                  <a:pt x="27496" y="46790"/>
                </a:lnTo>
                <a:lnTo>
                  <a:pt x="26164" y="57573"/>
                </a:lnTo>
                <a:lnTo>
                  <a:pt x="25853" y="67181"/>
                </a:lnTo>
                <a:lnTo>
                  <a:pt x="23174" y="77800"/>
                </a:lnTo>
                <a:lnTo>
                  <a:pt x="19761" y="88871"/>
                </a:lnTo>
                <a:lnTo>
                  <a:pt x="18245" y="100141"/>
                </a:lnTo>
                <a:lnTo>
                  <a:pt x="15030" y="111500"/>
                </a:lnTo>
                <a:lnTo>
                  <a:pt x="11379" y="122898"/>
                </a:lnTo>
                <a:lnTo>
                  <a:pt x="9756" y="134314"/>
                </a:lnTo>
                <a:lnTo>
                  <a:pt x="6495" y="145737"/>
                </a:lnTo>
                <a:lnTo>
                  <a:pt x="2823" y="156212"/>
                </a:lnTo>
                <a:lnTo>
                  <a:pt x="756" y="167464"/>
                </a:lnTo>
                <a:lnTo>
                  <a:pt x="143" y="176831"/>
                </a:lnTo>
                <a:lnTo>
                  <a:pt x="0" y="182731"/>
                </a:lnTo>
                <a:lnTo>
                  <a:pt x="915" y="184686"/>
                </a:lnTo>
                <a:lnTo>
                  <a:pt x="2477" y="185989"/>
                </a:lnTo>
                <a:lnTo>
                  <a:pt x="4471" y="186858"/>
                </a:lnTo>
                <a:lnTo>
                  <a:pt x="5800" y="188389"/>
                </a:lnTo>
                <a:lnTo>
                  <a:pt x="6686" y="190363"/>
                </a:lnTo>
                <a:lnTo>
                  <a:pt x="8108" y="195823"/>
                </a:lnTo>
                <a:lnTo>
                  <a:pt x="9177" y="195319"/>
                </a:lnTo>
                <a:lnTo>
                  <a:pt x="15197" y="190205"/>
                </a:lnTo>
                <a:lnTo>
                  <a:pt x="21219" y="184362"/>
                </a:lnTo>
                <a:lnTo>
                  <a:pt x="24585" y="181963"/>
                </a:lnTo>
                <a:lnTo>
                  <a:pt x="28735" y="179411"/>
                </a:lnTo>
                <a:lnTo>
                  <a:pt x="33406" y="176758"/>
                </a:lnTo>
                <a:lnTo>
                  <a:pt x="37472" y="174036"/>
                </a:lnTo>
                <a:lnTo>
                  <a:pt x="41136" y="171269"/>
                </a:lnTo>
                <a:lnTo>
                  <a:pt x="44531" y="168472"/>
                </a:lnTo>
                <a:lnTo>
                  <a:pt x="48699" y="165655"/>
                </a:lnTo>
                <a:lnTo>
                  <a:pt x="53383" y="162824"/>
                </a:lnTo>
                <a:lnTo>
                  <a:pt x="58410" y="159984"/>
                </a:lnTo>
                <a:lnTo>
                  <a:pt x="63667" y="158091"/>
                </a:lnTo>
                <a:lnTo>
                  <a:pt x="69077" y="156829"/>
                </a:lnTo>
                <a:lnTo>
                  <a:pt x="74588" y="155988"/>
                </a:lnTo>
                <a:lnTo>
                  <a:pt x="80167" y="154474"/>
                </a:lnTo>
                <a:lnTo>
                  <a:pt x="85792" y="152513"/>
                </a:lnTo>
                <a:lnTo>
                  <a:pt x="91446" y="150253"/>
                </a:lnTo>
                <a:lnTo>
                  <a:pt x="97121" y="148746"/>
                </a:lnTo>
                <a:lnTo>
                  <a:pt x="102810" y="147741"/>
                </a:lnTo>
                <a:lnTo>
                  <a:pt x="108506" y="147072"/>
                </a:lnTo>
                <a:lnTo>
                  <a:pt x="113257" y="147578"/>
                </a:lnTo>
                <a:lnTo>
                  <a:pt x="117376" y="148868"/>
                </a:lnTo>
                <a:lnTo>
                  <a:pt x="121075" y="150680"/>
                </a:lnTo>
                <a:lnTo>
                  <a:pt x="125446" y="151889"/>
                </a:lnTo>
                <a:lnTo>
                  <a:pt x="130265" y="152694"/>
                </a:lnTo>
                <a:lnTo>
                  <a:pt x="135383" y="153231"/>
                </a:lnTo>
                <a:lnTo>
                  <a:pt x="139747" y="154542"/>
                </a:lnTo>
                <a:lnTo>
                  <a:pt x="143609" y="156368"/>
                </a:lnTo>
                <a:lnTo>
                  <a:pt x="147136" y="158538"/>
                </a:lnTo>
                <a:lnTo>
                  <a:pt x="150440" y="161889"/>
                </a:lnTo>
                <a:lnTo>
                  <a:pt x="153595" y="166029"/>
                </a:lnTo>
                <a:lnTo>
                  <a:pt x="159641" y="174755"/>
                </a:lnTo>
                <a:lnTo>
                  <a:pt x="165503" y="181809"/>
                </a:lnTo>
                <a:lnTo>
                  <a:pt x="171283" y="190659"/>
                </a:lnTo>
                <a:lnTo>
                  <a:pt x="174158" y="195686"/>
                </a:lnTo>
                <a:lnTo>
                  <a:pt x="177353" y="206352"/>
                </a:lnTo>
                <a:lnTo>
                  <a:pt x="178205" y="211863"/>
                </a:lnTo>
                <a:lnTo>
                  <a:pt x="178773" y="218394"/>
                </a:lnTo>
                <a:lnTo>
                  <a:pt x="179151" y="225606"/>
                </a:lnTo>
                <a:lnTo>
                  <a:pt x="179403" y="233272"/>
                </a:lnTo>
                <a:lnTo>
                  <a:pt x="178619" y="240287"/>
                </a:lnTo>
                <a:lnTo>
                  <a:pt x="177144" y="246869"/>
                </a:lnTo>
                <a:lnTo>
                  <a:pt x="175207" y="253162"/>
                </a:lnTo>
                <a:lnTo>
                  <a:pt x="172964" y="259262"/>
                </a:lnTo>
                <a:lnTo>
                  <a:pt x="170517" y="265234"/>
                </a:lnTo>
                <a:lnTo>
                  <a:pt x="167932" y="271120"/>
                </a:lnTo>
                <a:lnTo>
                  <a:pt x="162520" y="282740"/>
                </a:lnTo>
                <a:lnTo>
                  <a:pt x="151285" y="305722"/>
                </a:lnTo>
                <a:lnTo>
                  <a:pt x="147491" y="310495"/>
                </a:lnTo>
                <a:lnTo>
                  <a:pt x="143057" y="314629"/>
                </a:lnTo>
                <a:lnTo>
                  <a:pt x="138196" y="318338"/>
                </a:lnTo>
                <a:lnTo>
                  <a:pt x="134003" y="322715"/>
                </a:lnTo>
                <a:lnTo>
                  <a:pt x="130254" y="327539"/>
                </a:lnTo>
                <a:lnTo>
                  <a:pt x="126803" y="332659"/>
                </a:lnTo>
                <a:lnTo>
                  <a:pt x="123550" y="337025"/>
                </a:lnTo>
                <a:lnTo>
                  <a:pt x="117395" y="344417"/>
                </a:lnTo>
                <a:lnTo>
                  <a:pt x="113467" y="347721"/>
                </a:lnTo>
                <a:lnTo>
                  <a:pt x="108945" y="350877"/>
                </a:lnTo>
                <a:lnTo>
                  <a:pt x="104024" y="353933"/>
                </a:lnTo>
                <a:lnTo>
                  <a:pt x="98838" y="355970"/>
                </a:lnTo>
                <a:lnTo>
                  <a:pt x="93477" y="357328"/>
                </a:lnTo>
                <a:lnTo>
                  <a:pt x="87997" y="358234"/>
                </a:lnTo>
                <a:lnTo>
                  <a:pt x="83392" y="359790"/>
                </a:lnTo>
                <a:lnTo>
                  <a:pt x="79369" y="361780"/>
                </a:lnTo>
                <a:lnTo>
                  <a:pt x="75735" y="364059"/>
                </a:lnTo>
                <a:lnTo>
                  <a:pt x="72359" y="365579"/>
                </a:lnTo>
                <a:lnTo>
                  <a:pt x="69156" y="366592"/>
                </a:lnTo>
                <a:lnTo>
                  <a:pt x="66069" y="367267"/>
                </a:lnTo>
                <a:lnTo>
                  <a:pt x="62105" y="367717"/>
                </a:lnTo>
                <a:lnTo>
                  <a:pt x="57558" y="368017"/>
                </a:lnTo>
                <a:lnTo>
                  <a:pt x="52621" y="368217"/>
                </a:lnTo>
                <a:lnTo>
                  <a:pt x="48378" y="367399"/>
                </a:lnTo>
                <a:lnTo>
                  <a:pt x="44596" y="365900"/>
                </a:lnTo>
                <a:lnTo>
                  <a:pt x="36234" y="361202"/>
                </a:lnTo>
                <a:lnTo>
                  <a:pt x="30235" y="355837"/>
                </a:lnTo>
                <a:lnTo>
                  <a:pt x="26975" y="352766"/>
                </a:lnTo>
                <a:lnTo>
                  <a:pt x="26518" y="351382"/>
                </a:lnTo>
                <a:lnTo>
                  <a:pt x="25603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30"/>
          <p:cNvSpPr/>
          <p:nvPr/>
        </p:nvSpPr>
        <p:spPr>
          <a:xfrm>
            <a:off x="6295072" y="2486025"/>
            <a:ext cx="180024" cy="257176"/>
          </a:xfrm>
          <a:custGeom>
            <a:avLst/>
            <a:gdLst/>
            <a:ahLst/>
            <a:cxnLst/>
            <a:rect l="0" t="0" r="0" b="0"/>
            <a:pathLst>
              <a:path w="180024" h="257176">
                <a:moveTo>
                  <a:pt x="0" y="0"/>
                </a:moveTo>
                <a:lnTo>
                  <a:pt x="12770" y="12770"/>
                </a:lnTo>
                <a:lnTo>
                  <a:pt x="16134" y="15181"/>
                </a:lnTo>
                <a:lnTo>
                  <a:pt x="20281" y="17740"/>
                </a:lnTo>
                <a:lnTo>
                  <a:pt x="24951" y="20399"/>
                </a:lnTo>
                <a:lnTo>
                  <a:pt x="29016" y="23124"/>
                </a:lnTo>
                <a:lnTo>
                  <a:pt x="32679" y="25894"/>
                </a:lnTo>
                <a:lnTo>
                  <a:pt x="36074" y="28692"/>
                </a:lnTo>
                <a:lnTo>
                  <a:pt x="39289" y="32463"/>
                </a:lnTo>
                <a:lnTo>
                  <a:pt x="42385" y="36882"/>
                </a:lnTo>
                <a:lnTo>
                  <a:pt x="45402" y="41733"/>
                </a:lnTo>
                <a:lnTo>
                  <a:pt x="48365" y="45919"/>
                </a:lnTo>
                <a:lnTo>
                  <a:pt x="51294" y="49663"/>
                </a:lnTo>
                <a:lnTo>
                  <a:pt x="54198" y="53111"/>
                </a:lnTo>
                <a:lnTo>
                  <a:pt x="57087" y="57315"/>
                </a:lnTo>
                <a:lnTo>
                  <a:pt x="59966" y="62022"/>
                </a:lnTo>
                <a:lnTo>
                  <a:pt x="62837" y="67065"/>
                </a:lnTo>
                <a:lnTo>
                  <a:pt x="68568" y="77749"/>
                </a:lnTo>
                <a:lnTo>
                  <a:pt x="80008" y="100130"/>
                </a:lnTo>
                <a:lnTo>
                  <a:pt x="83818" y="105806"/>
                </a:lnTo>
                <a:lnTo>
                  <a:pt x="88264" y="111495"/>
                </a:lnTo>
                <a:lnTo>
                  <a:pt x="93133" y="117192"/>
                </a:lnTo>
                <a:lnTo>
                  <a:pt x="97331" y="122895"/>
                </a:lnTo>
                <a:lnTo>
                  <a:pt x="101082" y="128603"/>
                </a:lnTo>
                <a:lnTo>
                  <a:pt x="104536" y="134312"/>
                </a:lnTo>
                <a:lnTo>
                  <a:pt x="107791" y="139071"/>
                </a:lnTo>
                <a:lnTo>
                  <a:pt x="110913" y="143197"/>
                </a:lnTo>
                <a:lnTo>
                  <a:pt x="113947" y="146899"/>
                </a:lnTo>
                <a:lnTo>
                  <a:pt x="117874" y="151273"/>
                </a:lnTo>
                <a:lnTo>
                  <a:pt x="127319" y="161212"/>
                </a:lnTo>
                <a:lnTo>
                  <a:pt x="131552" y="166530"/>
                </a:lnTo>
                <a:lnTo>
                  <a:pt x="135326" y="171980"/>
                </a:lnTo>
                <a:lnTo>
                  <a:pt x="138795" y="177518"/>
                </a:lnTo>
                <a:lnTo>
                  <a:pt x="142060" y="182163"/>
                </a:lnTo>
                <a:lnTo>
                  <a:pt x="145189" y="186212"/>
                </a:lnTo>
                <a:lnTo>
                  <a:pt x="148228" y="189863"/>
                </a:lnTo>
                <a:lnTo>
                  <a:pt x="150254" y="194203"/>
                </a:lnTo>
                <a:lnTo>
                  <a:pt x="151604" y="199001"/>
                </a:lnTo>
                <a:lnTo>
                  <a:pt x="152504" y="204105"/>
                </a:lnTo>
                <a:lnTo>
                  <a:pt x="154057" y="208460"/>
                </a:lnTo>
                <a:lnTo>
                  <a:pt x="158322" y="215838"/>
                </a:lnTo>
                <a:lnTo>
                  <a:pt x="160853" y="222293"/>
                </a:lnTo>
                <a:lnTo>
                  <a:pt x="161528" y="225348"/>
                </a:lnTo>
                <a:lnTo>
                  <a:pt x="164818" y="231282"/>
                </a:lnTo>
                <a:lnTo>
                  <a:pt x="170140" y="238302"/>
                </a:lnTo>
                <a:lnTo>
                  <a:pt x="170868" y="241802"/>
                </a:lnTo>
                <a:lnTo>
                  <a:pt x="171062" y="244068"/>
                </a:lnTo>
                <a:lnTo>
                  <a:pt x="172144" y="245580"/>
                </a:lnTo>
                <a:lnTo>
                  <a:pt x="173818" y="246587"/>
                </a:lnTo>
                <a:lnTo>
                  <a:pt x="175886" y="247259"/>
                </a:lnTo>
                <a:lnTo>
                  <a:pt x="177265" y="248659"/>
                </a:lnTo>
                <a:lnTo>
                  <a:pt x="178184" y="250545"/>
                </a:lnTo>
                <a:lnTo>
                  <a:pt x="180023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31"/>
          <p:cNvSpPr/>
          <p:nvPr/>
        </p:nvSpPr>
        <p:spPr>
          <a:xfrm>
            <a:off x="6269354" y="2503170"/>
            <a:ext cx="188597" cy="248603"/>
          </a:xfrm>
          <a:custGeom>
            <a:avLst/>
            <a:gdLst/>
            <a:ahLst/>
            <a:cxnLst/>
            <a:rect l="0" t="0" r="0" b="0"/>
            <a:pathLst>
              <a:path w="188597" h="248603">
                <a:moveTo>
                  <a:pt x="188596" y="0"/>
                </a:moveTo>
                <a:lnTo>
                  <a:pt x="176664" y="11931"/>
                </a:lnTo>
                <a:lnTo>
                  <a:pt x="173974" y="15574"/>
                </a:lnTo>
                <a:lnTo>
                  <a:pt x="171228" y="19908"/>
                </a:lnTo>
                <a:lnTo>
                  <a:pt x="168444" y="24702"/>
                </a:lnTo>
                <a:lnTo>
                  <a:pt x="164684" y="29803"/>
                </a:lnTo>
                <a:lnTo>
                  <a:pt x="160272" y="35108"/>
                </a:lnTo>
                <a:lnTo>
                  <a:pt x="155426" y="40550"/>
                </a:lnTo>
                <a:lnTo>
                  <a:pt x="151243" y="46084"/>
                </a:lnTo>
                <a:lnTo>
                  <a:pt x="147501" y="51677"/>
                </a:lnTo>
                <a:lnTo>
                  <a:pt x="144054" y="57311"/>
                </a:lnTo>
                <a:lnTo>
                  <a:pt x="138899" y="62972"/>
                </a:lnTo>
                <a:lnTo>
                  <a:pt x="132604" y="68651"/>
                </a:lnTo>
                <a:lnTo>
                  <a:pt x="125551" y="74343"/>
                </a:lnTo>
                <a:lnTo>
                  <a:pt x="119896" y="80994"/>
                </a:lnTo>
                <a:lnTo>
                  <a:pt x="115173" y="88286"/>
                </a:lnTo>
                <a:lnTo>
                  <a:pt x="111072" y="96005"/>
                </a:lnTo>
                <a:lnTo>
                  <a:pt x="106433" y="103055"/>
                </a:lnTo>
                <a:lnTo>
                  <a:pt x="101436" y="109661"/>
                </a:lnTo>
                <a:lnTo>
                  <a:pt x="96199" y="115970"/>
                </a:lnTo>
                <a:lnTo>
                  <a:pt x="90803" y="123033"/>
                </a:lnTo>
                <a:lnTo>
                  <a:pt x="85301" y="130599"/>
                </a:lnTo>
                <a:lnTo>
                  <a:pt x="79727" y="138501"/>
                </a:lnTo>
                <a:lnTo>
                  <a:pt x="75059" y="145674"/>
                </a:lnTo>
                <a:lnTo>
                  <a:pt x="70995" y="152361"/>
                </a:lnTo>
                <a:lnTo>
                  <a:pt x="67333" y="158724"/>
                </a:lnTo>
                <a:lnTo>
                  <a:pt x="62986" y="164871"/>
                </a:lnTo>
                <a:lnTo>
                  <a:pt x="58184" y="170874"/>
                </a:lnTo>
                <a:lnTo>
                  <a:pt x="53077" y="176781"/>
                </a:lnTo>
                <a:lnTo>
                  <a:pt x="48720" y="182624"/>
                </a:lnTo>
                <a:lnTo>
                  <a:pt x="44863" y="188424"/>
                </a:lnTo>
                <a:lnTo>
                  <a:pt x="41338" y="194196"/>
                </a:lnTo>
                <a:lnTo>
                  <a:pt x="38037" y="198996"/>
                </a:lnTo>
                <a:lnTo>
                  <a:pt x="34883" y="203149"/>
                </a:lnTo>
                <a:lnTo>
                  <a:pt x="31828" y="206870"/>
                </a:lnTo>
                <a:lnTo>
                  <a:pt x="28839" y="210303"/>
                </a:lnTo>
                <a:lnTo>
                  <a:pt x="22978" y="216658"/>
                </a:lnTo>
                <a:lnTo>
                  <a:pt x="14323" y="225590"/>
                </a:lnTo>
                <a:lnTo>
                  <a:pt x="5726" y="234270"/>
                </a:lnTo>
                <a:lnTo>
                  <a:pt x="3817" y="237142"/>
                </a:lnTo>
                <a:lnTo>
                  <a:pt x="1131" y="244783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32"/>
          <p:cNvSpPr/>
          <p:nvPr/>
        </p:nvSpPr>
        <p:spPr>
          <a:xfrm>
            <a:off x="6663690" y="2451735"/>
            <a:ext cx="42863" cy="291466"/>
          </a:xfrm>
          <a:custGeom>
            <a:avLst/>
            <a:gdLst/>
            <a:ahLst/>
            <a:cxnLst/>
            <a:rect l="0" t="0" r="0" b="0"/>
            <a:pathLst>
              <a:path w="42863" h="291466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8219" y="15600"/>
                </a:lnTo>
                <a:lnTo>
                  <a:pt x="8467" y="21238"/>
                </a:lnTo>
                <a:lnTo>
                  <a:pt x="9455" y="23683"/>
                </a:lnTo>
                <a:lnTo>
                  <a:pt x="11066" y="26266"/>
                </a:lnTo>
                <a:lnTo>
                  <a:pt x="13092" y="28941"/>
                </a:lnTo>
                <a:lnTo>
                  <a:pt x="14443" y="32629"/>
                </a:lnTo>
                <a:lnTo>
                  <a:pt x="15344" y="36992"/>
                </a:lnTo>
                <a:lnTo>
                  <a:pt x="15944" y="41806"/>
                </a:lnTo>
                <a:lnTo>
                  <a:pt x="17297" y="46921"/>
                </a:lnTo>
                <a:lnTo>
                  <a:pt x="19151" y="52235"/>
                </a:lnTo>
                <a:lnTo>
                  <a:pt x="21339" y="57683"/>
                </a:lnTo>
                <a:lnTo>
                  <a:pt x="22799" y="63220"/>
                </a:lnTo>
                <a:lnTo>
                  <a:pt x="23772" y="68817"/>
                </a:lnTo>
                <a:lnTo>
                  <a:pt x="24420" y="74453"/>
                </a:lnTo>
                <a:lnTo>
                  <a:pt x="24852" y="81068"/>
                </a:lnTo>
                <a:lnTo>
                  <a:pt x="25141" y="88335"/>
                </a:lnTo>
                <a:lnTo>
                  <a:pt x="25546" y="109675"/>
                </a:lnTo>
                <a:lnTo>
                  <a:pt x="25717" y="218802"/>
                </a:lnTo>
                <a:lnTo>
                  <a:pt x="26669" y="224925"/>
                </a:lnTo>
                <a:lnTo>
                  <a:pt x="28257" y="230912"/>
                </a:lnTo>
                <a:lnTo>
                  <a:pt x="30268" y="236809"/>
                </a:lnTo>
                <a:lnTo>
                  <a:pt x="31609" y="241693"/>
                </a:lnTo>
                <a:lnTo>
                  <a:pt x="32502" y="245901"/>
                </a:lnTo>
                <a:lnTo>
                  <a:pt x="33098" y="249659"/>
                </a:lnTo>
                <a:lnTo>
                  <a:pt x="34447" y="253116"/>
                </a:lnTo>
                <a:lnTo>
                  <a:pt x="36301" y="256374"/>
                </a:lnTo>
                <a:lnTo>
                  <a:pt x="38487" y="259498"/>
                </a:lnTo>
                <a:lnTo>
                  <a:pt x="39945" y="262534"/>
                </a:lnTo>
                <a:lnTo>
                  <a:pt x="40918" y="265510"/>
                </a:lnTo>
                <a:lnTo>
                  <a:pt x="41998" y="271357"/>
                </a:lnTo>
                <a:lnTo>
                  <a:pt x="42606" y="280003"/>
                </a:lnTo>
                <a:lnTo>
                  <a:pt x="42862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33"/>
          <p:cNvSpPr/>
          <p:nvPr/>
        </p:nvSpPr>
        <p:spPr>
          <a:xfrm>
            <a:off x="6706552" y="275177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34"/>
          <p:cNvSpPr/>
          <p:nvPr/>
        </p:nvSpPr>
        <p:spPr>
          <a:xfrm>
            <a:off x="6543675" y="2580322"/>
            <a:ext cx="265748" cy="60009"/>
          </a:xfrm>
          <a:custGeom>
            <a:avLst/>
            <a:gdLst/>
            <a:ahLst/>
            <a:cxnLst/>
            <a:rect l="0" t="0" r="0" b="0"/>
            <a:pathLst>
              <a:path w="265748" h="60009">
                <a:moveTo>
                  <a:pt x="0" y="60008"/>
                </a:moveTo>
                <a:lnTo>
                  <a:pt x="4550" y="60008"/>
                </a:lnTo>
                <a:lnTo>
                  <a:pt x="7796" y="59055"/>
                </a:lnTo>
                <a:lnTo>
                  <a:pt x="11865" y="57467"/>
                </a:lnTo>
                <a:lnTo>
                  <a:pt x="16482" y="55457"/>
                </a:lnTo>
                <a:lnTo>
                  <a:pt x="20513" y="53163"/>
                </a:lnTo>
                <a:lnTo>
                  <a:pt x="24152" y="50682"/>
                </a:lnTo>
                <a:lnTo>
                  <a:pt x="27532" y="48076"/>
                </a:lnTo>
                <a:lnTo>
                  <a:pt x="32642" y="46338"/>
                </a:lnTo>
                <a:lnTo>
                  <a:pt x="38906" y="45180"/>
                </a:lnTo>
                <a:lnTo>
                  <a:pt x="45939" y="44407"/>
                </a:lnTo>
                <a:lnTo>
                  <a:pt x="52534" y="42940"/>
                </a:lnTo>
                <a:lnTo>
                  <a:pt x="58835" y="41009"/>
                </a:lnTo>
                <a:lnTo>
                  <a:pt x="64940" y="38769"/>
                </a:lnTo>
                <a:lnTo>
                  <a:pt x="71869" y="37276"/>
                </a:lnTo>
                <a:lnTo>
                  <a:pt x="79345" y="36281"/>
                </a:lnTo>
                <a:lnTo>
                  <a:pt x="87186" y="35617"/>
                </a:lnTo>
                <a:lnTo>
                  <a:pt x="94319" y="34222"/>
                </a:lnTo>
                <a:lnTo>
                  <a:pt x="100979" y="32340"/>
                </a:lnTo>
                <a:lnTo>
                  <a:pt x="107324" y="30133"/>
                </a:lnTo>
                <a:lnTo>
                  <a:pt x="114412" y="28661"/>
                </a:lnTo>
                <a:lnTo>
                  <a:pt x="121994" y="27680"/>
                </a:lnTo>
                <a:lnTo>
                  <a:pt x="129907" y="27026"/>
                </a:lnTo>
                <a:lnTo>
                  <a:pt x="137086" y="25637"/>
                </a:lnTo>
                <a:lnTo>
                  <a:pt x="143779" y="23759"/>
                </a:lnTo>
                <a:lnTo>
                  <a:pt x="172757" y="13901"/>
                </a:lnTo>
                <a:lnTo>
                  <a:pt x="179941" y="12125"/>
                </a:lnTo>
                <a:lnTo>
                  <a:pt x="186635" y="10941"/>
                </a:lnTo>
                <a:lnTo>
                  <a:pt x="193004" y="10151"/>
                </a:lnTo>
                <a:lnTo>
                  <a:pt x="199154" y="8673"/>
                </a:lnTo>
                <a:lnTo>
                  <a:pt x="205159" y="6734"/>
                </a:lnTo>
                <a:lnTo>
                  <a:pt x="211067" y="4489"/>
                </a:lnTo>
                <a:lnTo>
                  <a:pt x="216911" y="2993"/>
                </a:lnTo>
                <a:lnTo>
                  <a:pt x="222713" y="1995"/>
                </a:lnTo>
                <a:lnTo>
                  <a:pt x="228485" y="1330"/>
                </a:lnTo>
                <a:lnTo>
                  <a:pt x="234238" y="887"/>
                </a:lnTo>
                <a:lnTo>
                  <a:pt x="239979" y="591"/>
                </a:lnTo>
                <a:lnTo>
                  <a:pt x="254620" y="175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35"/>
          <p:cNvSpPr/>
          <p:nvPr/>
        </p:nvSpPr>
        <p:spPr>
          <a:xfrm>
            <a:off x="6869440" y="2369084"/>
            <a:ext cx="248240" cy="330856"/>
          </a:xfrm>
          <a:custGeom>
            <a:avLst/>
            <a:gdLst/>
            <a:ahLst/>
            <a:cxnLst/>
            <a:rect l="0" t="0" r="0" b="0"/>
            <a:pathLst>
              <a:path w="248240" h="330856">
                <a:moveTo>
                  <a:pt x="240019" y="5498"/>
                </a:moveTo>
                <a:lnTo>
                  <a:pt x="240019" y="559"/>
                </a:lnTo>
                <a:lnTo>
                  <a:pt x="240019" y="2668"/>
                </a:lnTo>
                <a:lnTo>
                  <a:pt x="240972" y="2659"/>
                </a:lnTo>
                <a:lnTo>
                  <a:pt x="244570" y="109"/>
                </a:lnTo>
                <a:lnTo>
                  <a:pt x="245911" y="0"/>
                </a:lnTo>
                <a:lnTo>
                  <a:pt x="246805" y="880"/>
                </a:lnTo>
                <a:lnTo>
                  <a:pt x="248239" y="4586"/>
                </a:lnTo>
                <a:lnTo>
                  <a:pt x="247404" y="4890"/>
                </a:lnTo>
                <a:lnTo>
                  <a:pt x="241679" y="5318"/>
                </a:lnTo>
                <a:lnTo>
                  <a:pt x="236630" y="5418"/>
                </a:lnTo>
                <a:lnTo>
                  <a:pt x="232997" y="6397"/>
                </a:lnTo>
                <a:lnTo>
                  <a:pt x="228670" y="8002"/>
                </a:lnTo>
                <a:lnTo>
                  <a:pt x="223882" y="10025"/>
                </a:lnTo>
                <a:lnTo>
                  <a:pt x="218783" y="11373"/>
                </a:lnTo>
                <a:lnTo>
                  <a:pt x="213480" y="12273"/>
                </a:lnTo>
                <a:lnTo>
                  <a:pt x="208039" y="12872"/>
                </a:lnTo>
                <a:lnTo>
                  <a:pt x="202506" y="14224"/>
                </a:lnTo>
                <a:lnTo>
                  <a:pt x="196913" y="16078"/>
                </a:lnTo>
                <a:lnTo>
                  <a:pt x="191280" y="18266"/>
                </a:lnTo>
                <a:lnTo>
                  <a:pt x="185619" y="19725"/>
                </a:lnTo>
                <a:lnTo>
                  <a:pt x="179940" y="20698"/>
                </a:lnTo>
                <a:lnTo>
                  <a:pt x="174249" y="21346"/>
                </a:lnTo>
                <a:lnTo>
                  <a:pt x="168550" y="21778"/>
                </a:lnTo>
                <a:lnTo>
                  <a:pt x="162846" y="22067"/>
                </a:lnTo>
                <a:lnTo>
                  <a:pt x="151428" y="22387"/>
                </a:lnTo>
                <a:lnTo>
                  <a:pt x="110268" y="22633"/>
                </a:lnTo>
                <a:lnTo>
                  <a:pt x="64178" y="22643"/>
                </a:lnTo>
                <a:lnTo>
                  <a:pt x="62784" y="23596"/>
                </a:lnTo>
                <a:lnTo>
                  <a:pt x="61856" y="25183"/>
                </a:lnTo>
                <a:lnTo>
                  <a:pt x="60823" y="29487"/>
                </a:lnTo>
                <a:lnTo>
                  <a:pt x="60242" y="37265"/>
                </a:lnTo>
                <a:lnTo>
                  <a:pt x="60069" y="46555"/>
                </a:lnTo>
                <a:lnTo>
                  <a:pt x="60030" y="55813"/>
                </a:lnTo>
                <a:lnTo>
                  <a:pt x="59066" y="59996"/>
                </a:lnTo>
                <a:lnTo>
                  <a:pt x="55456" y="67185"/>
                </a:lnTo>
                <a:lnTo>
                  <a:pt x="53159" y="72340"/>
                </a:lnTo>
                <a:lnTo>
                  <a:pt x="50677" y="78634"/>
                </a:lnTo>
                <a:lnTo>
                  <a:pt x="48068" y="85688"/>
                </a:lnTo>
                <a:lnTo>
                  <a:pt x="45377" y="92296"/>
                </a:lnTo>
                <a:lnTo>
                  <a:pt x="42631" y="98605"/>
                </a:lnTo>
                <a:lnTo>
                  <a:pt x="39847" y="104717"/>
                </a:lnTo>
                <a:lnTo>
                  <a:pt x="36753" y="114048"/>
                </a:lnTo>
                <a:lnTo>
                  <a:pt x="34426" y="123275"/>
                </a:lnTo>
                <a:lnTo>
                  <a:pt x="30217" y="136901"/>
                </a:lnTo>
                <a:lnTo>
                  <a:pt x="27762" y="142630"/>
                </a:lnTo>
                <a:lnTo>
                  <a:pt x="22493" y="151536"/>
                </a:lnTo>
                <a:lnTo>
                  <a:pt x="16976" y="161209"/>
                </a:lnTo>
                <a:lnTo>
                  <a:pt x="12301" y="170905"/>
                </a:lnTo>
                <a:lnTo>
                  <a:pt x="10224" y="178390"/>
                </a:lnTo>
                <a:lnTo>
                  <a:pt x="6761" y="184891"/>
                </a:lnTo>
                <a:lnTo>
                  <a:pt x="4504" y="187958"/>
                </a:lnTo>
                <a:lnTo>
                  <a:pt x="1996" y="193907"/>
                </a:lnTo>
                <a:lnTo>
                  <a:pt x="0" y="202621"/>
                </a:lnTo>
                <a:lnTo>
                  <a:pt x="4544" y="198101"/>
                </a:lnTo>
                <a:lnTo>
                  <a:pt x="6835" y="196765"/>
                </a:lnTo>
                <a:lnTo>
                  <a:pt x="11922" y="195281"/>
                </a:lnTo>
                <a:lnTo>
                  <a:pt x="17358" y="192081"/>
                </a:lnTo>
                <a:lnTo>
                  <a:pt x="23902" y="187484"/>
                </a:lnTo>
                <a:lnTo>
                  <a:pt x="28313" y="184924"/>
                </a:lnTo>
                <a:lnTo>
                  <a:pt x="38295" y="179541"/>
                </a:lnTo>
                <a:lnTo>
                  <a:pt x="49081" y="173973"/>
                </a:lnTo>
                <a:lnTo>
                  <a:pt x="55578" y="171154"/>
                </a:lnTo>
                <a:lnTo>
                  <a:pt x="62766" y="168323"/>
                </a:lnTo>
                <a:lnTo>
                  <a:pt x="70416" y="165483"/>
                </a:lnTo>
                <a:lnTo>
                  <a:pt x="77421" y="162637"/>
                </a:lnTo>
                <a:lnTo>
                  <a:pt x="83996" y="159788"/>
                </a:lnTo>
                <a:lnTo>
                  <a:pt x="90283" y="156935"/>
                </a:lnTo>
                <a:lnTo>
                  <a:pt x="97333" y="155034"/>
                </a:lnTo>
                <a:lnTo>
                  <a:pt x="104890" y="153766"/>
                </a:lnTo>
                <a:lnTo>
                  <a:pt x="112785" y="152921"/>
                </a:lnTo>
                <a:lnTo>
                  <a:pt x="119955" y="152357"/>
                </a:lnTo>
                <a:lnTo>
                  <a:pt x="126639" y="151982"/>
                </a:lnTo>
                <a:lnTo>
                  <a:pt x="139146" y="151565"/>
                </a:lnTo>
                <a:lnTo>
                  <a:pt x="151055" y="151379"/>
                </a:lnTo>
                <a:lnTo>
                  <a:pt x="156897" y="152282"/>
                </a:lnTo>
                <a:lnTo>
                  <a:pt x="162697" y="153837"/>
                </a:lnTo>
                <a:lnTo>
                  <a:pt x="168469" y="155825"/>
                </a:lnTo>
                <a:lnTo>
                  <a:pt x="174222" y="158104"/>
                </a:lnTo>
                <a:lnTo>
                  <a:pt x="179962" y="160575"/>
                </a:lnTo>
                <a:lnTo>
                  <a:pt x="191420" y="165861"/>
                </a:lnTo>
                <a:lnTo>
                  <a:pt x="202862" y="171386"/>
                </a:lnTo>
                <a:lnTo>
                  <a:pt x="207628" y="174192"/>
                </a:lnTo>
                <a:lnTo>
                  <a:pt x="211758" y="177016"/>
                </a:lnTo>
                <a:lnTo>
                  <a:pt x="215463" y="179851"/>
                </a:lnTo>
                <a:lnTo>
                  <a:pt x="222121" y="188081"/>
                </a:lnTo>
                <a:lnTo>
                  <a:pt x="225230" y="192942"/>
                </a:lnTo>
                <a:lnTo>
                  <a:pt x="227302" y="198088"/>
                </a:lnTo>
                <a:lnTo>
                  <a:pt x="228684" y="203424"/>
                </a:lnTo>
                <a:lnTo>
                  <a:pt x="229604" y="208886"/>
                </a:lnTo>
                <a:lnTo>
                  <a:pt x="230219" y="214433"/>
                </a:lnTo>
                <a:lnTo>
                  <a:pt x="230628" y="220035"/>
                </a:lnTo>
                <a:lnTo>
                  <a:pt x="230901" y="225675"/>
                </a:lnTo>
                <a:lnTo>
                  <a:pt x="231204" y="237022"/>
                </a:lnTo>
                <a:lnTo>
                  <a:pt x="231285" y="242715"/>
                </a:lnTo>
                <a:lnTo>
                  <a:pt x="230387" y="248415"/>
                </a:lnTo>
                <a:lnTo>
                  <a:pt x="228835" y="254120"/>
                </a:lnTo>
                <a:lnTo>
                  <a:pt x="226848" y="259829"/>
                </a:lnTo>
                <a:lnTo>
                  <a:pt x="222100" y="268712"/>
                </a:lnTo>
                <a:lnTo>
                  <a:pt x="216815" y="276787"/>
                </a:lnTo>
                <a:lnTo>
                  <a:pt x="211292" y="286726"/>
                </a:lnTo>
                <a:lnTo>
                  <a:pt x="205662" y="294953"/>
                </a:lnTo>
                <a:lnTo>
                  <a:pt x="202827" y="298481"/>
                </a:lnTo>
                <a:lnTo>
                  <a:pt x="199032" y="301785"/>
                </a:lnTo>
                <a:lnTo>
                  <a:pt x="194597" y="304940"/>
                </a:lnTo>
                <a:lnTo>
                  <a:pt x="189736" y="307996"/>
                </a:lnTo>
                <a:lnTo>
                  <a:pt x="185542" y="310986"/>
                </a:lnTo>
                <a:lnTo>
                  <a:pt x="178342" y="316848"/>
                </a:lnTo>
                <a:lnTo>
                  <a:pt x="171968" y="320088"/>
                </a:lnTo>
                <a:lnTo>
                  <a:pt x="165006" y="322481"/>
                </a:lnTo>
                <a:lnTo>
                  <a:pt x="160483" y="324452"/>
                </a:lnTo>
                <a:lnTo>
                  <a:pt x="155562" y="326719"/>
                </a:lnTo>
                <a:lnTo>
                  <a:pt x="151330" y="328231"/>
                </a:lnTo>
                <a:lnTo>
                  <a:pt x="144087" y="329910"/>
                </a:lnTo>
                <a:lnTo>
                  <a:pt x="137692" y="330656"/>
                </a:lnTo>
                <a:lnTo>
                  <a:pt x="134654" y="330855"/>
                </a:lnTo>
                <a:lnTo>
                  <a:pt x="132628" y="330035"/>
                </a:lnTo>
                <a:lnTo>
                  <a:pt x="131278" y="328536"/>
                </a:lnTo>
                <a:lnTo>
                  <a:pt x="130378" y="326584"/>
                </a:lnTo>
                <a:lnTo>
                  <a:pt x="128825" y="325283"/>
                </a:lnTo>
                <a:lnTo>
                  <a:pt x="126837" y="324416"/>
                </a:lnTo>
                <a:lnTo>
                  <a:pt x="122089" y="323452"/>
                </a:lnTo>
                <a:lnTo>
                  <a:pt x="115013" y="322909"/>
                </a:lnTo>
                <a:lnTo>
                  <a:pt x="113024" y="322782"/>
                </a:lnTo>
                <a:lnTo>
                  <a:pt x="107353" y="318160"/>
                </a:lnTo>
                <a:lnTo>
                  <a:pt x="105855" y="315857"/>
                </a:lnTo>
                <a:lnTo>
                  <a:pt x="102860" y="3055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36"/>
          <p:cNvSpPr/>
          <p:nvPr/>
        </p:nvSpPr>
        <p:spPr>
          <a:xfrm>
            <a:off x="7212330" y="2468880"/>
            <a:ext cx="180023" cy="257176"/>
          </a:xfrm>
          <a:custGeom>
            <a:avLst/>
            <a:gdLst/>
            <a:ahLst/>
            <a:cxnLst/>
            <a:rect l="0" t="0" r="0" b="0"/>
            <a:pathLst>
              <a:path w="180023" h="257176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1"/>
                </a:lnTo>
                <a:lnTo>
                  <a:pt x="9289" y="6844"/>
                </a:lnTo>
                <a:lnTo>
                  <a:pt x="14394" y="14622"/>
                </a:lnTo>
                <a:lnTo>
                  <a:pt x="15922" y="20151"/>
                </a:lnTo>
                <a:lnTo>
                  <a:pt x="19141" y="25783"/>
                </a:lnTo>
                <a:lnTo>
                  <a:pt x="23747" y="32414"/>
                </a:lnTo>
                <a:lnTo>
                  <a:pt x="26309" y="36849"/>
                </a:lnTo>
                <a:lnTo>
                  <a:pt x="28969" y="41711"/>
                </a:lnTo>
                <a:lnTo>
                  <a:pt x="31925" y="49653"/>
                </a:lnTo>
                <a:lnTo>
                  <a:pt x="34192" y="57310"/>
                </a:lnTo>
                <a:lnTo>
                  <a:pt x="36129" y="62019"/>
                </a:lnTo>
                <a:lnTo>
                  <a:pt x="38373" y="67064"/>
                </a:lnTo>
                <a:lnTo>
                  <a:pt x="43407" y="77748"/>
                </a:lnTo>
                <a:lnTo>
                  <a:pt x="62897" y="117192"/>
                </a:lnTo>
                <a:lnTo>
                  <a:pt x="65744" y="121943"/>
                </a:lnTo>
                <a:lnTo>
                  <a:pt x="68594" y="126062"/>
                </a:lnTo>
                <a:lnTo>
                  <a:pt x="71447" y="129762"/>
                </a:lnTo>
                <a:lnTo>
                  <a:pt x="75253" y="134133"/>
                </a:lnTo>
                <a:lnTo>
                  <a:pt x="79696" y="138952"/>
                </a:lnTo>
                <a:lnTo>
                  <a:pt x="84563" y="144069"/>
                </a:lnTo>
                <a:lnTo>
                  <a:pt x="88760" y="149386"/>
                </a:lnTo>
                <a:lnTo>
                  <a:pt x="92510" y="154836"/>
                </a:lnTo>
                <a:lnTo>
                  <a:pt x="95964" y="160373"/>
                </a:lnTo>
                <a:lnTo>
                  <a:pt x="100170" y="165971"/>
                </a:lnTo>
                <a:lnTo>
                  <a:pt x="104880" y="171607"/>
                </a:lnTo>
                <a:lnTo>
                  <a:pt x="109925" y="177270"/>
                </a:lnTo>
                <a:lnTo>
                  <a:pt x="115194" y="181997"/>
                </a:lnTo>
                <a:lnTo>
                  <a:pt x="120610" y="186101"/>
                </a:lnTo>
                <a:lnTo>
                  <a:pt x="126127" y="189790"/>
                </a:lnTo>
                <a:lnTo>
                  <a:pt x="130757" y="194154"/>
                </a:lnTo>
                <a:lnTo>
                  <a:pt x="134796" y="198968"/>
                </a:lnTo>
                <a:lnTo>
                  <a:pt x="138442" y="204083"/>
                </a:lnTo>
                <a:lnTo>
                  <a:pt x="140872" y="208445"/>
                </a:lnTo>
                <a:lnTo>
                  <a:pt x="143572" y="215832"/>
                </a:lnTo>
                <a:lnTo>
                  <a:pt x="147313" y="222290"/>
                </a:lnTo>
                <a:lnTo>
                  <a:pt x="152149" y="228335"/>
                </a:lnTo>
                <a:lnTo>
                  <a:pt x="157474" y="234197"/>
                </a:lnTo>
                <a:lnTo>
                  <a:pt x="160227" y="236141"/>
                </a:lnTo>
                <a:lnTo>
                  <a:pt x="165827" y="238301"/>
                </a:lnTo>
                <a:lnTo>
                  <a:pt x="167701" y="239830"/>
                </a:lnTo>
                <a:lnTo>
                  <a:pt x="168951" y="241802"/>
                </a:lnTo>
                <a:lnTo>
                  <a:pt x="169784" y="244068"/>
                </a:lnTo>
                <a:lnTo>
                  <a:pt x="173250" y="249127"/>
                </a:lnTo>
                <a:lnTo>
                  <a:pt x="180022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37"/>
          <p:cNvSpPr/>
          <p:nvPr/>
        </p:nvSpPr>
        <p:spPr>
          <a:xfrm>
            <a:off x="7152322" y="2511742"/>
            <a:ext cx="248604" cy="248604"/>
          </a:xfrm>
          <a:custGeom>
            <a:avLst/>
            <a:gdLst/>
            <a:ahLst/>
            <a:cxnLst/>
            <a:rect l="0" t="0" r="0" b="0"/>
            <a:pathLst>
              <a:path w="248604" h="248604">
                <a:moveTo>
                  <a:pt x="248603" y="0"/>
                </a:moveTo>
                <a:lnTo>
                  <a:pt x="244052" y="0"/>
                </a:lnTo>
                <a:lnTo>
                  <a:pt x="241759" y="953"/>
                </a:lnTo>
                <a:lnTo>
                  <a:pt x="236671" y="4551"/>
                </a:lnTo>
                <a:lnTo>
                  <a:pt x="231235" y="9325"/>
                </a:lnTo>
                <a:lnTo>
                  <a:pt x="228451" y="11932"/>
                </a:lnTo>
                <a:lnTo>
                  <a:pt x="225643" y="15575"/>
                </a:lnTo>
                <a:lnTo>
                  <a:pt x="222819" y="19908"/>
                </a:lnTo>
                <a:lnTo>
                  <a:pt x="219984" y="24702"/>
                </a:lnTo>
                <a:lnTo>
                  <a:pt x="217141" y="29803"/>
                </a:lnTo>
                <a:lnTo>
                  <a:pt x="211442" y="40551"/>
                </a:lnTo>
                <a:lnTo>
                  <a:pt x="206684" y="46084"/>
                </a:lnTo>
                <a:lnTo>
                  <a:pt x="200654" y="51678"/>
                </a:lnTo>
                <a:lnTo>
                  <a:pt x="193778" y="57312"/>
                </a:lnTo>
                <a:lnTo>
                  <a:pt x="188240" y="62973"/>
                </a:lnTo>
                <a:lnTo>
                  <a:pt x="183596" y="68652"/>
                </a:lnTo>
                <a:lnTo>
                  <a:pt x="179548" y="74343"/>
                </a:lnTo>
                <a:lnTo>
                  <a:pt x="174943" y="80042"/>
                </a:lnTo>
                <a:lnTo>
                  <a:pt x="169969" y="85746"/>
                </a:lnTo>
                <a:lnTo>
                  <a:pt x="164748" y="91454"/>
                </a:lnTo>
                <a:lnTo>
                  <a:pt x="151326" y="105416"/>
                </a:lnTo>
                <a:lnTo>
                  <a:pt x="88680" y="168488"/>
                </a:lnTo>
                <a:lnTo>
                  <a:pt x="81980" y="174238"/>
                </a:lnTo>
                <a:lnTo>
                  <a:pt x="74656" y="179976"/>
                </a:lnTo>
                <a:lnTo>
                  <a:pt x="66916" y="185707"/>
                </a:lnTo>
                <a:lnTo>
                  <a:pt x="60803" y="191432"/>
                </a:lnTo>
                <a:lnTo>
                  <a:pt x="55776" y="197154"/>
                </a:lnTo>
                <a:lnTo>
                  <a:pt x="51471" y="202873"/>
                </a:lnTo>
                <a:lnTo>
                  <a:pt x="46697" y="207639"/>
                </a:lnTo>
                <a:lnTo>
                  <a:pt x="41609" y="211769"/>
                </a:lnTo>
                <a:lnTo>
                  <a:pt x="36312" y="215474"/>
                </a:lnTo>
                <a:lnTo>
                  <a:pt x="31827" y="218897"/>
                </a:lnTo>
                <a:lnTo>
                  <a:pt x="24305" y="225240"/>
                </a:lnTo>
                <a:lnTo>
                  <a:pt x="17788" y="231234"/>
                </a:lnTo>
                <a:lnTo>
                  <a:pt x="14716" y="234166"/>
                </a:lnTo>
                <a:lnTo>
                  <a:pt x="11715" y="236121"/>
                </a:lnTo>
                <a:lnTo>
                  <a:pt x="5842" y="238293"/>
                </a:lnTo>
                <a:lnTo>
                  <a:pt x="3895" y="239824"/>
                </a:lnTo>
                <a:lnTo>
                  <a:pt x="2597" y="241798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38"/>
          <p:cNvSpPr/>
          <p:nvPr/>
        </p:nvSpPr>
        <p:spPr>
          <a:xfrm>
            <a:off x="7503794" y="2614612"/>
            <a:ext cx="188597" cy="8574"/>
          </a:xfrm>
          <a:custGeom>
            <a:avLst/>
            <a:gdLst/>
            <a:ahLst/>
            <a:cxnLst/>
            <a:rect l="0" t="0" r="0" b="0"/>
            <a:pathLst>
              <a:path w="188597" h="8574">
                <a:moveTo>
                  <a:pt x="0" y="0"/>
                </a:moveTo>
                <a:lnTo>
                  <a:pt x="13020" y="0"/>
                </a:lnTo>
                <a:lnTo>
                  <a:pt x="15347" y="953"/>
                </a:lnTo>
                <a:lnTo>
                  <a:pt x="17852" y="2540"/>
                </a:lnTo>
                <a:lnTo>
                  <a:pt x="20474" y="4551"/>
                </a:lnTo>
                <a:lnTo>
                  <a:pt x="23174" y="5892"/>
                </a:lnTo>
                <a:lnTo>
                  <a:pt x="25927" y="6785"/>
                </a:lnTo>
                <a:lnTo>
                  <a:pt x="28715" y="7381"/>
                </a:lnTo>
                <a:lnTo>
                  <a:pt x="31526" y="7778"/>
                </a:lnTo>
                <a:lnTo>
                  <a:pt x="34353" y="8043"/>
                </a:lnTo>
                <a:lnTo>
                  <a:pt x="37189" y="8220"/>
                </a:lnTo>
                <a:lnTo>
                  <a:pt x="45421" y="8416"/>
                </a:lnTo>
                <a:lnTo>
                  <a:pt x="155575" y="8573"/>
                </a:lnTo>
                <a:lnTo>
                  <a:pt x="159914" y="7620"/>
                </a:lnTo>
                <a:lnTo>
                  <a:pt x="164713" y="6033"/>
                </a:lnTo>
                <a:lnTo>
                  <a:pt x="169816" y="4022"/>
                </a:lnTo>
                <a:lnTo>
                  <a:pt x="174171" y="2681"/>
                </a:lnTo>
                <a:lnTo>
                  <a:pt x="178027" y="1787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39"/>
          <p:cNvSpPr/>
          <p:nvPr/>
        </p:nvSpPr>
        <p:spPr>
          <a:xfrm>
            <a:off x="7803832" y="2477455"/>
            <a:ext cx="171451" cy="255863"/>
          </a:xfrm>
          <a:custGeom>
            <a:avLst/>
            <a:gdLst/>
            <a:ahLst/>
            <a:cxnLst/>
            <a:rect l="0" t="0" r="0" b="0"/>
            <a:pathLst>
              <a:path w="171451" h="255863">
                <a:moveTo>
                  <a:pt x="0" y="25715"/>
                </a:moveTo>
                <a:lnTo>
                  <a:pt x="0" y="21164"/>
                </a:lnTo>
                <a:lnTo>
                  <a:pt x="953" y="19823"/>
                </a:lnTo>
                <a:lnTo>
                  <a:pt x="2541" y="18929"/>
                </a:lnTo>
                <a:lnTo>
                  <a:pt x="6844" y="17937"/>
                </a:lnTo>
                <a:lnTo>
                  <a:pt x="11932" y="17495"/>
                </a:lnTo>
                <a:lnTo>
                  <a:pt x="14622" y="16425"/>
                </a:lnTo>
                <a:lnTo>
                  <a:pt x="17368" y="14759"/>
                </a:lnTo>
                <a:lnTo>
                  <a:pt x="20151" y="12696"/>
                </a:lnTo>
                <a:lnTo>
                  <a:pt x="22959" y="11320"/>
                </a:lnTo>
                <a:lnTo>
                  <a:pt x="25784" y="10403"/>
                </a:lnTo>
                <a:lnTo>
                  <a:pt x="28620" y="9792"/>
                </a:lnTo>
                <a:lnTo>
                  <a:pt x="31462" y="9385"/>
                </a:lnTo>
                <a:lnTo>
                  <a:pt x="34310" y="9113"/>
                </a:lnTo>
                <a:lnTo>
                  <a:pt x="37160" y="8932"/>
                </a:lnTo>
                <a:lnTo>
                  <a:pt x="40014" y="7858"/>
                </a:lnTo>
                <a:lnTo>
                  <a:pt x="42868" y="6191"/>
                </a:lnTo>
                <a:lnTo>
                  <a:pt x="45724" y="4126"/>
                </a:lnTo>
                <a:lnTo>
                  <a:pt x="48580" y="2750"/>
                </a:lnTo>
                <a:lnTo>
                  <a:pt x="51437" y="1832"/>
                </a:lnTo>
                <a:lnTo>
                  <a:pt x="54294" y="1221"/>
                </a:lnTo>
                <a:lnTo>
                  <a:pt x="58104" y="813"/>
                </a:lnTo>
                <a:lnTo>
                  <a:pt x="62549" y="541"/>
                </a:lnTo>
                <a:lnTo>
                  <a:pt x="72567" y="239"/>
                </a:lnTo>
                <a:lnTo>
                  <a:pt x="105269" y="6"/>
                </a:lnTo>
                <a:lnTo>
                  <a:pt x="118716" y="0"/>
                </a:lnTo>
                <a:lnTo>
                  <a:pt x="122959" y="951"/>
                </a:lnTo>
                <a:lnTo>
                  <a:pt x="126739" y="2538"/>
                </a:lnTo>
                <a:lnTo>
                  <a:pt x="130213" y="4549"/>
                </a:lnTo>
                <a:lnTo>
                  <a:pt x="133481" y="6842"/>
                </a:lnTo>
                <a:lnTo>
                  <a:pt x="136613" y="9323"/>
                </a:lnTo>
                <a:lnTo>
                  <a:pt x="143931" y="15598"/>
                </a:lnTo>
                <a:lnTo>
                  <a:pt x="147472" y="18996"/>
                </a:lnTo>
                <a:lnTo>
                  <a:pt x="149749" y="21235"/>
                </a:lnTo>
                <a:lnTo>
                  <a:pt x="150316" y="23681"/>
                </a:lnTo>
                <a:lnTo>
                  <a:pt x="149740" y="26264"/>
                </a:lnTo>
                <a:lnTo>
                  <a:pt x="148405" y="28938"/>
                </a:lnTo>
                <a:lnTo>
                  <a:pt x="147514" y="32626"/>
                </a:lnTo>
                <a:lnTo>
                  <a:pt x="146920" y="36990"/>
                </a:lnTo>
                <a:lnTo>
                  <a:pt x="146525" y="41804"/>
                </a:lnTo>
                <a:lnTo>
                  <a:pt x="145308" y="46919"/>
                </a:lnTo>
                <a:lnTo>
                  <a:pt x="143544" y="52233"/>
                </a:lnTo>
                <a:lnTo>
                  <a:pt x="141417" y="57681"/>
                </a:lnTo>
                <a:lnTo>
                  <a:pt x="138092" y="63218"/>
                </a:lnTo>
                <a:lnTo>
                  <a:pt x="133971" y="68814"/>
                </a:lnTo>
                <a:lnTo>
                  <a:pt x="129320" y="74450"/>
                </a:lnTo>
                <a:lnTo>
                  <a:pt x="124314" y="79160"/>
                </a:lnTo>
                <a:lnTo>
                  <a:pt x="119071" y="83252"/>
                </a:lnTo>
                <a:lnTo>
                  <a:pt x="113670" y="86933"/>
                </a:lnTo>
                <a:lnTo>
                  <a:pt x="108165" y="92245"/>
                </a:lnTo>
                <a:lnTo>
                  <a:pt x="102590" y="98643"/>
                </a:lnTo>
                <a:lnTo>
                  <a:pt x="96968" y="105766"/>
                </a:lnTo>
                <a:lnTo>
                  <a:pt x="92268" y="112420"/>
                </a:lnTo>
                <a:lnTo>
                  <a:pt x="88182" y="118760"/>
                </a:lnTo>
                <a:lnTo>
                  <a:pt x="84506" y="124893"/>
                </a:lnTo>
                <a:lnTo>
                  <a:pt x="80150" y="130886"/>
                </a:lnTo>
                <a:lnTo>
                  <a:pt x="75341" y="136786"/>
                </a:lnTo>
                <a:lnTo>
                  <a:pt x="70230" y="142625"/>
                </a:lnTo>
                <a:lnTo>
                  <a:pt x="64917" y="148422"/>
                </a:lnTo>
                <a:lnTo>
                  <a:pt x="53935" y="159944"/>
                </a:lnTo>
                <a:lnTo>
                  <a:pt x="49291" y="165683"/>
                </a:lnTo>
                <a:lnTo>
                  <a:pt x="45243" y="171415"/>
                </a:lnTo>
                <a:lnTo>
                  <a:pt x="41593" y="177140"/>
                </a:lnTo>
                <a:lnTo>
                  <a:pt x="38206" y="181910"/>
                </a:lnTo>
                <a:lnTo>
                  <a:pt x="34996" y="186042"/>
                </a:lnTo>
                <a:lnTo>
                  <a:pt x="31903" y="189750"/>
                </a:lnTo>
                <a:lnTo>
                  <a:pt x="28889" y="194126"/>
                </a:lnTo>
                <a:lnTo>
                  <a:pt x="25927" y="198949"/>
                </a:lnTo>
                <a:lnTo>
                  <a:pt x="22999" y="204069"/>
                </a:lnTo>
                <a:lnTo>
                  <a:pt x="21048" y="208435"/>
                </a:lnTo>
                <a:lnTo>
                  <a:pt x="18879" y="215826"/>
                </a:lnTo>
                <a:lnTo>
                  <a:pt x="15376" y="222286"/>
                </a:lnTo>
                <a:lnTo>
                  <a:pt x="13108" y="225342"/>
                </a:lnTo>
                <a:lnTo>
                  <a:pt x="12549" y="228332"/>
                </a:lnTo>
                <a:lnTo>
                  <a:pt x="13128" y="231278"/>
                </a:lnTo>
                <a:lnTo>
                  <a:pt x="16352" y="238299"/>
                </a:lnTo>
                <a:lnTo>
                  <a:pt x="21461" y="244066"/>
                </a:lnTo>
                <a:lnTo>
                  <a:pt x="23832" y="245577"/>
                </a:lnTo>
                <a:lnTo>
                  <a:pt x="29007" y="247256"/>
                </a:lnTo>
                <a:lnTo>
                  <a:pt x="31721" y="248657"/>
                </a:lnTo>
                <a:lnTo>
                  <a:pt x="34482" y="250543"/>
                </a:lnTo>
                <a:lnTo>
                  <a:pt x="37276" y="252752"/>
                </a:lnTo>
                <a:lnTo>
                  <a:pt x="40090" y="254225"/>
                </a:lnTo>
                <a:lnTo>
                  <a:pt x="42920" y="255208"/>
                </a:lnTo>
                <a:lnTo>
                  <a:pt x="45758" y="255862"/>
                </a:lnTo>
                <a:lnTo>
                  <a:pt x="49555" y="255346"/>
                </a:lnTo>
                <a:lnTo>
                  <a:pt x="53992" y="254050"/>
                </a:lnTo>
                <a:lnTo>
                  <a:pt x="58855" y="252233"/>
                </a:lnTo>
                <a:lnTo>
                  <a:pt x="63049" y="251022"/>
                </a:lnTo>
                <a:lnTo>
                  <a:pt x="66798" y="250214"/>
                </a:lnTo>
                <a:lnTo>
                  <a:pt x="70249" y="249676"/>
                </a:lnTo>
                <a:lnTo>
                  <a:pt x="75408" y="248365"/>
                </a:lnTo>
                <a:lnTo>
                  <a:pt x="81705" y="246538"/>
                </a:lnTo>
                <a:lnTo>
                  <a:pt x="88759" y="244368"/>
                </a:lnTo>
                <a:lnTo>
                  <a:pt x="95368" y="242921"/>
                </a:lnTo>
                <a:lnTo>
                  <a:pt x="101680" y="241956"/>
                </a:lnTo>
                <a:lnTo>
                  <a:pt x="107791" y="241313"/>
                </a:lnTo>
                <a:lnTo>
                  <a:pt x="114723" y="239932"/>
                </a:lnTo>
                <a:lnTo>
                  <a:pt x="122202" y="238059"/>
                </a:lnTo>
                <a:lnTo>
                  <a:pt x="130045" y="235857"/>
                </a:lnTo>
                <a:lnTo>
                  <a:pt x="136226" y="234390"/>
                </a:lnTo>
                <a:lnTo>
                  <a:pt x="141301" y="233411"/>
                </a:lnTo>
                <a:lnTo>
                  <a:pt x="145635" y="232759"/>
                </a:lnTo>
                <a:lnTo>
                  <a:pt x="150430" y="231372"/>
                </a:lnTo>
                <a:lnTo>
                  <a:pt x="155531" y="229494"/>
                </a:lnTo>
                <a:lnTo>
                  <a:pt x="171450" y="2228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40"/>
          <p:cNvSpPr/>
          <p:nvPr/>
        </p:nvSpPr>
        <p:spPr>
          <a:xfrm>
            <a:off x="8086759" y="2400300"/>
            <a:ext cx="205063" cy="291465"/>
          </a:xfrm>
          <a:custGeom>
            <a:avLst/>
            <a:gdLst/>
            <a:ahLst/>
            <a:cxnLst/>
            <a:rect l="0" t="0" r="0" b="0"/>
            <a:pathLst>
              <a:path w="205063" h="291465">
                <a:moveTo>
                  <a:pt x="154271" y="25717"/>
                </a:moveTo>
                <a:lnTo>
                  <a:pt x="154271" y="21166"/>
                </a:lnTo>
                <a:lnTo>
                  <a:pt x="152366" y="19826"/>
                </a:lnTo>
                <a:lnTo>
                  <a:pt x="149191" y="18932"/>
                </a:lnTo>
                <a:lnTo>
                  <a:pt x="145170" y="18336"/>
                </a:lnTo>
                <a:lnTo>
                  <a:pt x="141535" y="16986"/>
                </a:lnTo>
                <a:lnTo>
                  <a:pt x="138160" y="15134"/>
                </a:lnTo>
                <a:lnTo>
                  <a:pt x="134958" y="12947"/>
                </a:lnTo>
                <a:lnTo>
                  <a:pt x="128860" y="10516"/>
                </a:lnTo>
                <a:lnTo>
                  <a:pt x="125900" y="9868"/>
                </a:lnTo>
                <a:lnTo>
                  <a:pt x="122022" y="9436"/>
                </a:lnTo>
                <a:lnTo>
                  <a:pt x="117532" y="9148"/>
                </a:lnTo>
                <a:lnTo>
                  <a:pt x="112632" y="8956"/>
                </a:lnTo>
                <a:lnTo>
                  <a:pt x="102110" y="8743"/>
                </a:lnTo>
                <a:lnTo>
                  <a:pt x="79833" y="8606"/>
                </a:lnTo>
                <a:lnTo>
                  <a:pt x="75118" y="7642"/>
                </a:lnTo>
                <a:lnTo>
                  <a:pt x="71022" y="6047"/>
                </a:lnTo>
                <a:lnTo>
                  <a:pt x="67339" y="4031"/>
                </a:lnTo>
                <a:lnTo>
                  <a:pt x="63931" y="2687"/>
                </a:lnTo>
                <a:lnTo>
                  <a:pt x="57605" y="1194"/>
                </a:lnTo>
                <a:lnTo>
                  <a:pt x="51618" y="531"/>
                </a:lnTo>
                <a:lnTo>
                  <a:pt x="45782" y="236"/>
                </a:lnTo>
                <a:lnTo>
                  <a:pt x="40013" y="105"/>
                </a:lnTo>
                <a:lnTo>
                  <a:pt x="25831" y="0"/>
                </a:lnTo>
                <a:lnTo>
                  <a:pt x="25712" y="6844"/>
                </a:lnTo>
                <a:lnTo>
                  <a:pt x="25683" y="66990"/>
                </a:lnTo>
                <a:lnTo>
                  <a:pt x="24731" y="72282"/>
                </a:lnTo>
                <a:lnTo>
                  <a:pt x="23143" y="77715"/>
                </a:lnTo>
                <a:lnTo>
                  <a:pt x="21132" y="83243"/>
                </a:lnTo>
                <a:lnTo>
                  <a:pt x="19791" y="88832"/>
                </a:lnTo>
                <a:lnTo>
                  <a:pt x="18898" y="94464"/>
                </a:lnTo>
                <a:lnTo>
                  <a:pt x="18302" y="100123"/>
                </a:lnTo>
                <a:lnTo>
                  <a:pt x="16953" y="105801"/>
                </a:lnTo>
                <a:lnTo>
                  <a:pt x="15100" y="111492"/>
                </a:lnTo>
                <a:lnTo>
                  <a:pt x="12914" y="117190"/>
                </a:lnTo>
                <a:lnTo>
                  <a:pt x="10483" y="126062"/>
                </a:lnTo>
                <a:lnTo>
                  <a:pt x="9835" y="129761"/>
                </a:lnTo>
                <a:lnTo>
                  <a:pt x="6574" y="136411"/>
                </a:lnTo>
                <a:lnTo>
                  <a:pt x="4371" y="139518"/>
                </a:lnTo>
                <a:lnTo>
                  <a:pt x="1924" y="148051"/>
                </a:lnTo>
                <a:lnTo>
                  <a:pt x="353" y="159948"/>
                </a:lnTo>
                <a:lnTo>
                  <a:pt x="42" y="168190"/>
                </a:lnTo>
                <a:lnTo>
                  <a:pt x="0" y="170001"/>
                </a:lnTo>
                <a:lnTo>
                  <a:pt x="941" y="170484"/>
                </a:lnTo>
                <a:lnTo>
                  <a:pt x="6816" y="171163"/>
                </a:lnTo>
                <a:lnTo>
                  <a:pt x="11900" y="171322"/>
                </a:lnTo>
                <a:lnTo>
                  <a:pt x="20118" y="171412"/>
                </a:lnTo>
                <a:lnTo>
                  <a:pt x="23878" y="170472"/>
                </a:lnTo>
                <a:lnTo>
                  <a:pt x="28289" y="168893"/>
                </a:lnTo>
                <a:lnTo>
                  <a:pt x="33136" y="166888"/>
                </a:lnTo>
                <a:lnTo>
                  <a:pt x="37318" y="164598"/>
                </a:lnTo>
                <a:lnTo>
                  <a:pt x="41061" y="162119"/>
                </a:lnTo>
                <a:lnTo>
                  <a:pt x="44508" y="159515"/>
                </a:lnTo>
                <a:lnTo>
                  <a:pt x="48710" y="157778"/>
                </a:lnTo>
                <a:lnTo>
                  <a:pt x="53417" y="156620"/>
                </a:lnTo>
                <a:lnTo>
                  <a:pt x="58460" y="155848"/>
                </a:lnTo>
                <a:lnTo>
                  <a:pt x="64679" y="154381"/>
                </a:lnTo>
                <a:lnTo>
                  <a:pt x="71683" y="152451"/>
                </a:lnTo>
                <a:lnTo>
                  <a:pt x="79210" y="150211"/>
                </a:lnTo>
                <a:lnTo>
                  <a:pt x="86132" y="148718"/>
                </a:lnTo>
                <a:lnTo>
                  <a:pt x="92653" y="147723"/>
                </a:lnTo>
                <a:lnTo>
                  <a:pt x="98905" y="147059"/>
                </a:lnTo>
                <a:lnTo>
                  <a:pt x="104978" y="145664"/>
                </a:lnTo>
                <a:lnTo>
                  <a:pt x="110931" y="143782"/>
                </a:lnTo>
                <a:lnTo>
                  <a:pt x="116805" y="141575"/>
                </a:lnTo>
                <a:lnTo>
                  <a:pt x="123578" y="140103"/>
                </a:lnTo>
                <a:lnTo>
                  <a:pt x="130951" y="139122"/>
                </a:lnTo>
                <a:lnTo>
                  <a:pt x="138724" y="138468"/>
                </a:lnTo>
                <a:lnTo>
                  <a:pt x="144859" y="138984"/>
                </a:lnTo>
                <a:lnTo>
                  <a:pt x="149901" y="140281"/>
                </a:lnTo>
                <a:lnTo>
                  <a:pt x="154215" y="142098"/>
                </a:lnTo>
                <a:lnTo>
                  <a:pt x="158996" y="144262"/>
                </a:lnTo>
                <a:lnTo>
                  <a:pt x="174827" y="151858"/>
                </a:lnTo>
                <a:lnTo>
                  <a:pt x="185949" y="157345"/>
                </a:lnTo>
                <a:lnTo>
                  <a:pt x="190629" y="160141"/>
                </a:lnTo>
                <a:lnTo>
                  <a:pt x="194702" y="162958"/>
                </a:lnTo>
                <a:lnTo>
                  <a:pt x="198370" y="165789"/>
                </a:lnTo>
                <a:lnTo>
                  <a:pt x="200815" y="169581"/>
                </a:lnTo>
                <a:lnTo>
                  <a:pt x="202446" y="174014"/>
                </a:lnTo>
                <a:lnTo>
                  <a:pt x="204256" y="183067"/>
                </a:lnTo>
                <a:lnTo>
                  <a:pt x="205062" y="190265"/>
                </a:lnTo>
                <a:lnTo>
                  <a:pt x="202879" y="199180"/>
                </a:lnTo>
                <a:lnTo>
                  <a:pt x="200964" y="204224"/>
                </a:lnTo>
                <a:lnTo>
                  <a:pt x="197782" y="208539"/>
                </a:lnTo>
                <a:lnTo>
                  <a:pt x="193756" y="212368"/>
                </a:lnTo>
                <a:lnTo>
                  <a:pt x="189166" y="215874"/>
                </a:lnTo>
                <a:lnTo>
                  <a:pt x="185154" y="220116"/>
                </a:lnTo>
                <a:lnTo>
                  <a:pt x="181527" y="224849"/>
                </a:lnTo>
                <a:lnTo>
                  <a:pt x="178157" y="229909"/>
                </a:lnTo>
                <a:lnTo>
                  <a:pt x="174004" y="234235"/>
                </a:lnTo>
                <a:lnTo>
                  <a:pt x="169332" y="238072"/>
                </a:lnTo>
                <a:lnTo>
                  <a:pt x="164311" y="241582"/>
                </a:lnTo>
                <a:lnTo>
                  <a:pt x="159059" y="244874"/>
                </a:lnTo>
                <a:lnTo>
                  <a:pt x="153653" y="248022"/>
                </a:lnTo>
                <a:lnTo>
                  <a:pt x="148143" y="251073"/>
                </a:lnTo>
                <a:lnTo>
                  <a:pt x="143518" y="254059"/>
                </a:lnTo>
                <a:lnTo>
                  <a:pt x="139483" y="257003"/>
                </a:lnTo>
                <a:lnTo>
                  <a:pt x="135839" y="259918"/>
                </a:lnTo>
                <a:lnTo>
                  <a:pt x="131506" y="263766"/>
                </a:lnTo>
                <a:lnTo>
                  <a:pt x="121610" y="273122"/>
                </a:lnTo>
                <a:lnTo>
                  <a:pt x="116304" y="277331"/>
                </a:lnTo>
                <a:lnTo>
                  <a:pt x="110863" y="281090"/>
                </a:lnTo>
                <a:lnTo>
                  <a:pt x="105329" y="284548"/>
                </a:lnTo>
                <a:lnTo>
                  <a:pt x="100688" y="286853"/>
                </a:lnTo>
                <a:lnTo>
                  <a:pt x="96642" y="288391"/>
                </a:lnTo>
                <a:lnTo>
                  <a:pt x="92992" y="289415"/>
                </a:lnTo>
                <a:lnTo>
                  <a:pt x="88653" y="290098"/>
                </a:lnTo>
                <a:lnTo>
                  <a:pt x="83855" y="290554"/>
                </a:lnTo>
                <a:lnTo>
                  <a:pt x="78753" y="290857"/>
                </a:lnTo>
                <a:lnTo>
                  <a:pt x="68002" y="291195"/>
                </a:lnTo>
                <a:lnTo>
                  <a:pt x="43318" y="291454"/>
                </a:lnTo>
                <a:lnTo>
                  <a:pt x="34256" y="2914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41"/>
          <p:cNvSpPr/>
          <p:nvPr/>
        </p:nvSpPr>
        <p:spPr>
          <a:xfrm>
            <a:off x="8395334" y="2512096"/>
            <a:ext cx="162879" cy="25365"/>
          </a:xfrm>
          <a:custGeom>
            <a:avLst/>
            <a:gdLst/>
            <a:ahLst/>
            <a:cxnLst/>
            <a:rect l="0" t="0" r="0" b="0"/>
            <a:pathLst>
              <a:path w="162879" h="25365">
                <a:moveTo>
                  <a:pt x="0" y="16791"/>
                </a:moveTo>
                <a:lnTo>
                  <a:pt x="20152" y="16791"/>
                </a:lnTo>
                <a:lnTo>
                  <a:pt x="22959" y="15839"/>
                </a:lnTo>
                <a:lnTo>
                  <a:pt x="25784" y="14251"/>
                </a:lnTo>
                <a:lnTo>
                  <a:pt x="28620" y="12240"/>
                </a:lnTo>
                <a:lnTo>
                  <a:pt x="32415" y="10899"/>
                </a:lnTo>
                <a:lnTo>
                  <a:pt x="36850" y="10006"/>
                </a:lnTo>
                <a:lnTo>
                  <a:pt x="41712" y="9410"/>
                </a:lnTo>
                <a:lnTo>
                  <a:pt x="46859" y="9013"/>
                </a:lnTo>
                <a:lnTo>
                  <a:pt x="52194" y="8748"/>
                </a:lnTo>
                <a:lnTo>
                  <a:pt x="66266" y="8375"/>
                </a:lnTo>
                <a:lnTo>
                  <a:pt x="84104" y="8250"/>
                </a:lnTo>
                <a:lnTo>
                  <a:pt x="89407" y="7287"/>
                </a:lnTo>
                <a:lnTo>
                  <a:pt x="94847" y="5692"/>
                </a:lnTo>
                <a:lnTo>
                  <a:pt x="100380" y="3677"/>
                </a:lnTo>
                <a:lnTo>
                  <a:pt x="105020" y="2333"/>
                </a:lnTo>
                <a:lnTo>
                  <a:pt x="109067" y="1437"/>
                </a:lnTo>
                <a:lnTo>
                  <a:pt x="112717" y="840"/>
                </a:lnTo>
                <a:lnTo>
                  <a:pt x="117054" y="442"/>
                </a:lnTo>
                <a:lnTo>
                  <a:pt x="121851" y="177"/>
                </a:lnTo>
                <a:lnTo>
                  <a:pt x="126955" y="0"/>
                </a:lnTo>
                <a:lnTo>
                  <a:pt x="131309" y="835"/>
                </a:lnTo>
                <a:lnTo>
                  <a:pt x="135165" y="2343"/>
                </a:lnTo>
                <a:lnTo>
                  <a:pt x="138687" y="4302"/>
                </a:lnTo>
                <a:lnTo>
                  <a:pt x="141989" y="5607"/>
                </a:lnTo>
                <a:lnTo>
                  <a:pt x="145142" y="6478"/>
                </a:lnTo>
                <a:lnTo>
                  <a:pt x="152495" y="7875"/>
                </a:lnTo>
                <a:lnTo>
                  <a:pt x="154051" y="8942"/>
                </a:lnTo>
                <a:lnTo>
                  <a:pt x="156042" y="10606"/>
                </a:lnTo>
                <a:lnTo>
                  <a:pt x="162478" y="16429"/>
                </a:lnTo>
                <a:lnTo>
                  <a:pt x="162611" y="17502"/>
                </a:lnTo>
                <a:lnTo>
                  <a:pt x="162700" y="19170"/>
                </a:lnTo>
                <a:lnTo>
                  <a:pt x="162878" y="253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42"/>
          <p:cNvSpPr/>
          <p:nvPr/>
        </p:nvSpPr>
        <p:spPr>
          <a:xfrm>
            <a:off x="8422275" y="2588895"/>
            <a:ext cx="230235" cy="42829"/>
          </a:xfrm>
          <a:custGeom>
            <a:avLst/>
            <a:gdLst/>
            <a:ahLst/>
            <a:cxnLst/>
            <a:rect l="0" t="0" r="0" b="0"/>
            <a:pathLst>
              <a:path w="230235" h="42829">
                <a:moveTo>
                  <a:pt x="15922" y="17144"/>
                </a:moveTo>
                <a:lnTo>
                  <a:pt x="11371" y="17144"/>
                </a:lnTo>
                <a:lnTo>
                  <a:pt x="10031" y="18097"/>
                </a:lnTo>
                <a:lnTo>
                  <a:pt x="9137" y="19685"/>
                </a:lnTo>
                <a:lnTo>
                  <a:pt x="7703" y="24525"/>
                </a:lnTo>
                <a:lnTo>
                  <a:pt x="6632" y="24923"/>
                </a:lnTo>
                <a:lnTo>
                  <a:pt x="2903" y="25364"/>
                </a:lnTo>
                <a:lnTo>
                  <a:pt x="1528" y="26434"/>
                </a:lnTo>
                <a:lnTo>
                  <a:pt x="611" y="28100"/>
                </a:lnTo>
                <a:lnTo>
                  <a:pt x="0" y="30163"/>
                </a:lnTo>
                <a:lnTo>
                  <a:pt x="544" y="31539"/>
                </a:lnTo>
                <a:lnTo>
                  <a:pt x="1861" y="32456"/>
                </a:lnTo>
                <a:lnTo>
                  <a:pt x="3690" y="33067"/>
                </a:lnTo>
                <a:lnTo>
                  <a:pt x="4910" y="34427"/>
                </a:lnTo>
                <a:lnTo>
                  <a:pt x="5723" y="36286"/>
                </a:lnTo>
                <a:lnTo>
                  <a:pt x="6265" y="38478"/>
                </a:lnTo>
                <a:lnTo>
                  <a:pt x="7580" y="39940"/>
                </a:lnTo>
                <a:lnTo>
                  <a:pt x="9408" y="40914"/>
                </a:lnTo>
                <a:lnTo>
                  <a:pt x="13980" y="41996"/>
                </a:lnTo>
                <a:lnTo>
                  <a:pt x="19186" y="42477"/>
                </a:lnTo>
                <a:lnTo>
                  <a:pt x="24676" y="42691"/>
                </a:lnTo>
                <a:lnTo>
                  <a:pt x="31242" y="42786"/>
                </a:lnTo>
                <a:lnTo>
                  <a:pt x="40512" y="42828"/>
                </a:lnTo>
                <a:lnTo>
                  <a:pt x="46602" y="41887"/>
                </a:lnTo>
                <a:lnTo>
                  <a:pt x="53521" y="40307"/>
                </a:lnTo>
                <a:lnTo>
                  <a:pt x="60990" y="38301"/>
                </a:lnTo>
                <a:lnTo>
                  <a:pt x="67875" y="36964"/>
                </a:lnTo>
                <a:lnTo>
                  <a:pt x="74370" y="36072"/>
                </a:lnTo>
                <a:lnTo>
                  <a:pt x="80605" y="35478"/>
                </a:lnTo>
                <a:lnTo>
                  <a:pt x="87618" y="35082"/>
                </a:lnTo>
                <a:lnTo>
                  <a:pt x="103033" y="34642"/>
                </a:lnTo>
                <a:lnTo>
                  <a:pt x="110191" y="33572"/>
                </a:lnTo>
                <a:lnTo>
                  <a:pt x="116868" y="31906"/>
                </a:lnTo>
                <a:lnTo>
                  <a:pt x="123224" y="29843"/>
                </a:lnTo>
                <a:lnTo>
                  <a:pt x="129366" y="27515"/>
                </a:lnTo>
                <a:lnTo>
                  <a:pt x="135366" y="25011"/>
                </a:lnTo>
                <a:lnTo>
                  <a:pt x="141272" y="22389"/>
                </a:lnTo>
                <a:lnTo>
                  <a:pt x="148066" y="20641"/>
                </a:lnTo>
                <a:lnTo>
                  <a:pt x="155454" y="19475"/>
                </a:lnTo>
                <a:lnTo>
                  <a:pt x="163236" y="18698"/>
                </a:lnTo>
                <a:lnTo>
                  <a:pt x="169376" y="17228"/>
                </a:lnTo>
                <a:lnTo>
                  <a:pt x="174422" y="15295"/>
                </a:lnTo>
                <a:lnTo>
                  <a:pt x="178739" y="13054"/>
                </a:lnTo>
                <a:lnTo>
                  <a:pt x="184474" y="11560"/>
                </a:lnTo>
                <a:lnTo>
                  <a:pt x="191155" y="10564"/>
                </a:lnTo>
                <a:lnTo>
                  <a:pt x="198467" y="9900"/>
                </a:lnTo>
                <a:lnTo>
                  <a:pt x="204293" y="8505"/>
                </a:lnTo>
                <a:lnTo>
                  <a:pt x="209131" y="6622"/>
                </a:lnTo>
                <a:lnTo>
                  <a:pt x="213308" y="4415"/>
                </a:lnTo>
                <a:lnTo>
                  <a:pt x="217045" y="2943"/>
                </a:lnTo>
                <a:lnTo>
                  <a:pt x="220489" y="1962"/>
                </a:lnTo>
                <a:lnTo>
                  <a:pt x="23023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43"/>
          <p:cNvSpPr/>
          <p:nvPr/>
        </p:nvSpPr>
        <p:spPr>
          <a:xfrm>
            <a:off x="8669698" y="2477814"/>
            <a:ext cx="253136" cy="247737"/>
          </a:xfrm>
          <a:custGeom>
            <a:avLst/>
            <a:gdLst/>
            <a:ahLst/>
            <a:cxnLst/>
            <a:rect l="0" t="0" r="0" b="0"/>
            <a:pathLst>
              <a:path w="253136" h="247737">
                <a:moveTo>
                  <a:pt x="102827" y="16783"/>
                </a:moveTo>
                <a:lnTo>
                  <a:pt x="102827" y="0"/>
                </a:lnTo>
                <a:lnTo>
                  <a:pt x="98276" y="4296"/>
                </a:lnTo>
                <a:lnTo>
                  <a:pt x="95983" y="5601"/>
                </a:lnTo>
                <a:lnTo>
                  <a:pt x="88205" y="8390"/>
                </a:lnTo>
                <a:lnTo>
                  <a:pt x="82675" y="12418"/>
                </a:lnTo>
                <a:lnTo>
                  <a:pt x="78916" y="14825"/>
                </a:lnTo>
                <a:lnTo>
                  <a:pt x="74503" y="17383"/>
                </a:lnTo>
                <a:lnTo>
                  <a:pt x="69656" y="20041"/>
                </a:lnTo>
                <a:lnTo>
                  <a:pt x="65474" y="23717"/>
                </a:lnTo>
                <a:lnTo>
                  <a:pt x="61731" y="28073"/>
                </a:lnTo>
                <a:lnTo>
                  <a:pt x="58286" y="32882"/>
                </a:lnTo>
                <a:lnTo>
                  <a:pt x="54083" y="37994"/>
                </a:lnTo>
                <a:lnTo>
                  <a:pt x="49376" y="43306"/>
                </a:lnTo>
                <a:lnTo>
                  <a:pt x="44333" y="48753"/>
                </a:lnTo>
                <a:lnTo>
                  <a:pt x="40019" y="54289"/>
                </a:lnTo>
                <a:lnTo>
                  <a:pt x="36189" y="59884"/>
                </a:lnTo>
                <a:lnTo>
                  <a:pt x="32684" y="65520"/>
                </a:lnTo>
                <a:lnTo>
                  <a:pt x="29395" y="71182"/>
                </a:lnTo>
                <a:lnTo>
                  <a:pt x="23200" y="82553"/>
                </a:lnTo>
                <a:lnTo>
                  <a:pt x="20214" y="87299"/>
                </a:lnTo>
                <a:lnTo>
                  <a:pt x="17272" y="91416"/>
                </a:lnTo>
                <a:lnTo>
                  <a:pt x="14357" y="95114"/>
                </a:lnTo>
                <a:lnTo>
                  <a:pt x="11462" y="99484"/>
                </a:lnTo>
                <a:lnTo>
                  <a:pt x="8580" y="104302"/>
                </a:lnTo>
                <a:lnTo>
                  <a:pt x="5705" y="109419"/>
                </a:lnTo>
                <a:lnTo>
                  <a:pt x="3788" y="114735"/>
                </a:lnTo>
                <a:lnTo>
                  <a:pt x="2512" y="120185"/>
                </a:lnTo>
                <a:lnTo>
                  <a:pt x="1660" y="125722"/>
                </a:lnTo>
                <a:lnTo>
                  <a:pt x="1092" y="131319"/>
                </a:lnTo>
                <a:lnTo>
                  <a:pt x="714" y="136956"/>
                </a:lnTo>
                <a:lnTo>
                  <a:pt x="461" y="142618"/>
                </a:lnTo>
                <a:lnTo>
                  <a:pt x="182" y="153990"/>
                </a:lnTo>
                <a:lnTo>
                  <a:pt x="0" y="176812"/>
                </a:lnTo>
                <a:lnTo>
                  <a:pt x="938" y="181572"/>
                </a:lnTo>
                <a:lnTo>
                  <a:pt x="2516" y="185697"/>
                </a:lnTo>
                <a:lnTo>
                  <a:pt x="4521" y="189400"/>
                </a:lnTo>
                <a:lnTo>
                  <a:pt x="11893" y="203713"/>
                </a:lnTo>
                <a:lnTo>
                  <a:pt x="13628" y="208078"/>
                </a:lnTo>
                <a:lnTo>
                  <a:pt x="15558" y="215468"/>
                </a:lnTo>
                <a:lnTo>
                  <a:pt x="17977" y="218772"/>
                </a:lnTo>
                <a:lnTo>
                  <a:pt x="25746" y="224984"/>
                </a:lnTo>
                <a:lnTo>
                  <a:pt x="33008" y="230919"/>
                </a:lnTo>
                <a:lnTo>
                  <a:pt x="40364" y="236732"/>
                </a:lnTo>
                <a:lnTo>
                  <a:pt x="44993" y="239616"/>
                </a:lnTo>
                <a:lnTo>
                  <a:pt x="49983" y="242491"/>
                </a:lnTo>
                <a:lnTo>
                  <a:pt x="54262" y="244407"/>
                </a:lnTo>
                <a:lnTo>
                  <a:pt x="61558" y="246537"/>
                </a:lnTo>
                <a:lnTo>
                  <a:pt x="66742" y="247105"/>
                </a:lnTo>
                <a:lnTo>
                  <a:pt x="73055" y="247483"/>
                </a:lnTo>
                <a:lnTo>
                  <a:pt x="80122" y="247736"/>
                </a:lnTo>
                <a:lnTo>
                  <a:pt x="86738" y="246952"/>
                </a:lnTo>
                <a:lnTo>
                  <a:pt x="93053" y="245476"/>
                </a:lnTo>
                <a:lnTo>
                  <a:pt x="99168" y="243540"/>
                </a:lnTo>
                <a:lnTo>
                  <a:pt x="105150" y="242250"/>
                </a:lnTo>
                <a:lnTo>
                  <a:pt x="111043" y="241389"/>
                </a:lnTo>
                <a:lnTo>
                  <a:pt x="116878" y="240815"/>
                </a:lnTo>
                <a:lnTo>
                  <a:pt x="122671" y="239480"/>
                </a:lnTo>
                <a:lnTo>
                  <a:pt x="128440" y="237638"/>
                </a:lnTo>
                <a:lnTo>
                  <a:pt x="134189" y="235457"/>
                </a:lnTo>
                <a:lnTo>
                  <a:pt x="148198" y="230494"/>
                </a:lnTo>
                <a:lnTo>
                  <a:pt x="155934" y="227837"/>
                </a:lnTo>
                <a:lnTo>
                  <a:pt x="162044" y="224161"/>
                </a:lnTo>
                <a:lnTo>
                  <a:pt x="167070" y="219805"/>
                </a:lnTo>
                <a:lnTo>
                  <a:pt x="171373" y="214996"/>
                </a:lnTo>
                <a:lnTo>
                  <a:pt x="176147" y="210837"/>
                </a:lnTo>
                <a:lnTo>
                  <a:pt x="181235" y="207113"/>
                </a:lnTo>
                <a:lnTo>
                  <a:pt x="186531" y="203677"/>
                </a:lnTo>
                <a:lnTo>
                  <a:pt x="191967" y="199482"/>
                </a:lnTo>
                <a:lnTo>
                  <a:pt x="197496" y="194780"/>
                </a:lnTo>
                <a:lnTo>
                  <a:pt x="203087" y="189740"/>
                </a:lnTo>
                <a:lnTo>
                  <a:pt x="214379" y="179060"/>
                </a:lnTo>
                <a:lnTo>
                  <a:pt x="220058" y="173545"/>
                </a:lnTo>
                <a:lnTo>
                  <a:pt x="224797" y="167964"/>
                </a:lnTo>
                <a:lnTo>
                  <a:pt x="228906" y="162338"/>
                </a:lnTo>
                <a:lnTo>
                  <a:pt x="232601" y="156682"/>
                </a:lnTo>
                <a:lnTo>
                  <a:pt x="236015" y="151006"/>
                </a:lnTo>
                <a:lnTo>
                  <a:pt x="239244" y="145318"/>
                </a:lnTo>
                <a:lnTo>
                  <a:pt x="242350" y="139620"/>
                </a:lnTo>
                <a:lnTo>
                  <a:pt x="244419" y="133917"/>
                </a:lnTo>
                <a:lnTo>
                  <a:pt x="245800" y="128210"/>
                </a:lnTo>
                <a:lnTo>
                  <a:pt x="246719" y="122500"/>
                </a:lnTo>
                <a:lnTo>
                  <a:pt x="248285" y="116789"/>
                </a:lnTo>
                <a:lnTo>
                  <a:pt x="250282" y="111076"/>
                </a:lnTo>
                <a:lnTo>
                  <a:pt x="252565" y="105363"/>
                </a:lnTo>
                <a:lnTo>
                  <a:pt x="253135" y="99649"/>
                </a:lnTo>
                <a:lnTo>
                  <a:pt x="252562" y="93934"/>
                </a:lnTo>
                <a:lnTo>
                  <a:pt x="251228" y="88220"/>
                </a:lnTo>
                <a:lnTo>
                  <a:pt x="249386" y="82505"/>
                </a:lnTo>
                <a:lnTo>
                  <a:pt x="247205" y="76790"/>
                </a:lnTo>
                <a:lnTo>
                  <a:pt x="244799" y="71075"/>
                </a:lnTo>
                <a:lnTo>
                  <a:pt x="242243" y="66313"/>
                </a:lnTo>
                <a:lnTo>
                  <a:pt x="239586" y="62186"/>
                </a:lnTo>
                <a:lnTo>
                  <a:pt x="236862" y="58481"/>
                </a:lnTo>
                <a:lnTo>
                  <a:pt x="232188" y="54107"/>
                </a:lnTo>
                <a:lnTo>
                  <a:pt x="226215" y="49286"/>
                </a:lnTo>
                <a:lnTo>
                  <a:pt x="219376" y="44166"/>
                </a:lnTo>
                <a:lnTo>
                  <a:pt x="212910" y="39801"/>
                </a:lnTo>
                <a:lnTo>
                  <a:pt x="206696" y="35938"/>
                </a:lnTo>
                <a:lnTo>
                  <a:pt x="200648" y="32411"/>
                </a:lnTo>
                <a:lnTo>
                  <a:pt x="193759" y="29107"/>
                </a:lnTo>
                <a:lnTo>
                  <a:pt x="186308" y="25951"/>
                </a:lnTo>
                <a:lnTo>
                  <a:pt x="178484" y="22895"/>
                </a:lnTo>
                <a:lnTo>
                  <a:pt x="171362" y="19905"/>
                </a:lnTo>
                <a:lnTo>
                  <a:pt x="164710" y="16960"/>
                </a:lnTo>
                <a:lnTo>
                  <a:pt x="158369" y="14043"/>
                </a:lnTo>
                <a:lnTo>
                  <a:pt x="151286" y="12099"/>
                </a:lnTo>
                <a:lnTo>
                  <a:pt x="143705" y="10803"/>
                </a:lnTo>
                <a:lnTo>
                  <a:pt x="135793" y="9939"/>
                </a:lnTo>
                <a:lnTo>
                  <a:pt x="126710" y="8410"/>
                </a:lnTo>
                <a:lnTo>
                  <a:pt x="116843" y="6439"/>
                </a:lnTo>
                <a:lnTo>
                  <a:pt x="106457" y="4172"/>
                </a:lnTo>
                <a:lnTo>
                  <a:pt x="96673" y="2661"/>
                </a:lnTo>
                <a:lnTo>
                  <a:pt x="87295" y="1653"/>
                </a:lnTo>
                <a:lnTo>
                  <a:pt x="78185" y="981"/>
                </a:lnTo>
                <a:lnTo>
                  <a:pt x="69253" y="1486"/>
                </a:lnTo>
                <a:lnTo>
                  <a:pt x="60442" y="2775"/>
                </a:lnTo>
                <a:lnTo>
                  <a:pt x="51711" y="4587"/>
                </a:lnTo>
                <a:lnTo>
                  <a:pt x="43984" y="5795"/>
                </a:lnTo>
                <a:lnTo>
                  <a:pt x="36929" y="6600"/>
                </a:lnTo>
                <a:lnTo>
                  <a:pt x="30319" y="7137"/>
                </a:lnTo>
                <a:lnTo>
                  <a:pt x="24961" y="8447"/>
                </a:lnTo>
                <a:lnTo>
                  <a:pt x="20437" y="10273"/>
                </a:lnTo>
                <a:lnTo>
                  <a:pt x="8529" y="167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44"/>
          <p:cNvSpPr/>
          <p:nvPr/>
        </p:nvSpPr>
        <p:spPr>
          <a:xfrm>
            <a:off x="6175057" y="1894522"/>
            <a:ext cx="531496" cy="2768919"/>
          </a:xfrm>
          <a:custGeom>
            <a:avLst/>
            <a:gdLst/>
            <a:ahLst/>
            <a:cxnLst/>
            <a:rect l="0" t="0" r="0" b="0"/>
            <a:pathLst>
              <a:path w="531496" h="2768919">
                <a:moveTo>
                  <a:pt x="531495" y="0"/>
                </a:moveTo>
                <a:lnTo>
                  <a:pt x="531495" y="7381"/>
                </a:lnTo>
                <a:lnTo>
                  <a:pt x="530543" y="7778"/>
                </a:lnTo>
                <a:lnTo>
                  <a:pt x="526944" y="8219"/>
                </a:lnTo>
                <a:lnTo>
                  <a:pt x="524651" y="9290"/>
                </a:lnTo>
                <a:lnTo>
                  <a:pt x="516873" y="15347"/>
                </a:lnTo>
                <a:lnTo>
                  <a:pt x="511344" y="20473"/>
                </a:lnTo>
                <a:lnTo>
                  <a:pt x="509489" y="23174"/>
                </a:lnTo>
                <a:lnTo>
                  <a:pt x="505925" y="31526"/>
                </a:lnTo>
                <a:lnTo>
                  <a:pt x="493990" y="50283"/>
                </a:lnTo>
                <a:lnTo>
                  <a:pt x="491014" y="58226"/>
                </a:lnTo>
                <a:lnTo>
                  <a:pt x="488738" y="65883"/>
                </a:lnTo>
                <a:lnTo>
                  <a:pt x="483055" y="80904"/>
                </a:lnTo>
                <a:lnTo>
                  <a:pt x="472360" y="146090"/>
                </a:lnTo>
                <a:lnTo>
                  <a:pt x="463733" y="253091"/>
                </a:lnTo>
                <a:lnTo>
                  <a:pt x="460537" y="323149"/>
                </a:lnTo>
                <a:lnTo>
                  <a:pt x="453638" y="387530"/>
                </a:lnTo>
                <a:lnTo>
                  <a:pt x="443021" y="462486"/>
                </a:lnTo>
                <a:lnTo>
                  <a:pt x="422367" y="581681"/>
                </a:lnTo>
                <a:lnTo>
                  <a:pt x="408699" y="648733"/>
                </a:lnTo>
                <a:lnTo>
                  <a:pt x="392146" y="722666"/>
                </a:lnTo>
                <a:lnTo>
                  <a:pt x="372090" y="806325"/>
                </a:lnTo>
                <a:lnTo>
                  <a:pt x="360455" y="849970"/>
                </a:lnTo>
                <a:lnTo>
                  <a:pt x="305022" y="1039680"/>
                </a:lnTo>
                <a:lnTo>
                  <a:pt x="234771" y="1273122"/>
                </a:lnTo>
                <a:lnTo>
                  <a:pt x="217474" y="1338333"/>
                </a:lnTo>
                <a:lnTo>
                  <a:pt x="131709" y="1702911"/>
                </a:lnTo>
                <a:lnTo>
                  <a:pt x="78077" y="1950144"/>
                </a:lnTo>
                <a:lnTo>
                  <a:pt x="63482" y="2037331"/>
                </a:lnTo>
                <a:lnTo>
                  <a:pt x="50893" y="2126888"/>
                </a:lnTo>
                <a:lnTo>
                  <a:pt x="30239" y="2303549"/>
                </a:lnTo>
                <a:lnTo>
                  <a:pt x="14710" y="2464614"/>
                </a:lnTo>
                <a:lnTo>
                  <a:pt x="9807" y="2533663"/>
                </a:lnTo>
                <a:lnTo>
                  <a:pt x="6538" y="2595889"/>
                </a:lnTo>
                <a:lnTo>
                  <a:pt x="0" y="27689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45"/>
          <p:cNvSpPr/>
          <p:nvPr/>
        </p:nvSpPr>
        <p:spPr>
          <a:xfrm>
            <a:off x="4460910" y="3043237"/>
            <a:ext cx="299686" cy="300039"/>
          </a:xfrm>
          <a:custGeom>
            <a:avLst/>
            <a:gdLst/>
            <a:ahLst/>
            <a:cxnLst/>
            <a:rect l="0" t="0" r="0" b="0"/>
            <a:pathLst>
              <a:path w="299686" h="300039">
                <a:moveTo>
                  <a:pt x="8219" y="0"/>
                </a:moveTo>
                <a:lnTo>
                  <a:pt x="0" y="0"/>
                </a:lnTo>
                <a:lnTo>
                  <a:pt x="4303" y="0"/>
                </a:lnTo>
                <a:lnTo>
                  <a:pt x="5608" y="953"/>
                </a:lnTo>
                <a:lnTo>
                  <a:pt x="6479" y="2540"/>
                </a:lnTo>
                <a:lnTo>
                  <a:pt x="7876" y="7381"/>
                </a:lnTo>
                <a:lnTo>
                  <a:pt x="15570" y="15849"/>
                </a:lnTo>
                <a:lnTo>
                  <a:pt x="45402" y="45754"/>
                </a:lnTo>
                <a:lnTo>
                  <a:pt x="53638" y="51450"/>
                </a:lnTo>
                <a:lnTo>
                  <a:pt x="58501" y="54302"/>
                </a:lnTo>
                <a:lnTo>
                  <a:pt x="66444" y="62552"/>
                </a:lnTo>
                <a:lnTo>
                  <a:pt x="73150" y="71616"/>
                </a:lnTo>
                <a:lnTo>
                  <a:pt x="79305" y="78820"/>
                </a:lnTo>
                <a:lnTo>
                  <a:pt x="87755" y="85196"/>
                </a:lnTo>
                <a:lnTo>
                  <a:pt x="92676" y="88230"/>
                </a:lnTo>
                <a:lnTo>
                  <a:pt x="100683" y="96681"/>
                </a:lnTo>
                <a:lnTo>
                  <a:pt x="104152" y="101602"/>
                </a:lnTo>
                <a:lnTo>
                  <a:pt x="113086" y="109609"/>
                </a:lnTo>
                <a:lnTo>
                  <a:pt x="118136" y="113078"/>
                </a:lnTo>
                <a:lnTo>
                  <a:pt x="123407" y="117295"/>
                </a:lnTo>
                <a:lnTo>
                  <a:pt x="128826" y="122012"/>
                </a:lnTo>
                <a:lnTo>
                  <a:pt x="134344" y="127061"/>
                </a:lnTo>
                <a:lnTo>
                  <a:pt x="139928" y="131380"/>
                </a:lnTo>
                <a:lnTo>
                  <a:pt x="145555" y="135212"/>
                </a:lnTo>
                <a:lnTo>
                  <a:pt x="151211" y="138718"/>
                </a:lnTo>
                <a:lnTo>
                  <a:pt x="156887" y="142962"/>
                </a:lnTo>
                <a:lnTo>
                  <a:pt x="162576" y="147695"/>
                </a:lnTo>
                <a:lnTo>
                  <a:pt x="168274" y="152756"/>
                </a:lnTo>
                <a:lnTo>
                  <a:pt x="179685" y="163459"/>
                </a:lnTo>
                <a:lnTo>
                  <a:pt x="202355" y="185638"/>
                </a:lnTo>
                <a:lnTo>
                  <a:pt x="240946" y="224157"/>
                </a:lnTo>
                <a:lnTo>
                  <a:pt x="247544" y="233293"/>
                </a:lnTo>
                <a:lnTo>
                  <a:pt x="250636" y="238396"/>
                </a:lnTo>
                <a:lnTo>
                  <a:pt x="256613" y="246606"/>
                </a:lnTo>
                <a:lnTo>
                  <a:pt x="262444" y="253430"/>
                </a:lnTo>
                <a:lnTo>
                  <a:pt x="271082" y="262627"/>
                </a:lnTo>
                <a:lnTo>
                  <a:pt x="276812" y="268489"/>
                </a:lnTo>
                <a:lnTo>
                  <a:pt x="278722" y="271385"/>
                </a:lnTo>
                <a:lnTo>
                  <a:pt x="280843" y="277143"/>
                </a:lnTo>
                <a:lnTo>
                  <a:pt x="282037" y="285740"/>
                </a:lnTo>
                <a:lnTo>
                  <a:pt x="283157" y="287648"/>
                </a:lnTo>
                <a:lnTo>
                  <a:pt x="284856" y="288921"/>
                </a:lnTo>
                <a:lnTo>
                  <a:pt x="286941" y="289769"/>
                </a:lnTo>
                <a:lnTo>
                  <a:pt x="296179" y="297021"/>
                </a:lnTo>
                <a:lnTo>
                  <a:pt x="299685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46"/>
          <p:cNvSpPr/>
          <p:nvPr/>
        </p:nvSpPr>
        <p:spPr>
          <a:xfrm>
            <a:off x="4443412" y="3051810"/>
            <a:ext cx="265748" cy="274320"/>
          </a:xfrm>
          <a:custGeom>
            <a:avLst/>
            <a:gdLst/>
            <a:ahLst/>
            <a:cxnLst/>
            <a:rect l="0" t="0" r="0" b="0"/>
            <a:pathLst>
              <a:path w="265748" h="274320">
                <a:moveTo>
                  <a:pt x="265747" y="0"/>
                </a:moveTo>
                <a:lnTo>
                  <a:pt x="257528" y="0"/>
                </a:lnTo>
                <a:lnTo>
                  <a:pt x="250401" y="6844"/>
                </a:lnTo>
                <a:lnTo>
                  <a:pt x="237033" y="20151"/>
                </a:lnTo>
                <a:lnTo>
                  <a:pt x="231396" y="28323"/>
                </a:lnTo>
                <a:lnTo>
                  <a:pt x="228559" y="33170"/>
                </a:lnTo>
                <a:lnTo>
                  <a:pt x="222867" y="41094"/>
                </a:lnTo>
                <a:lnTo>
                  <a:pt x="216210" y="48744"/>
                </a:lnTo>
                <a:lnTo>
                  <a:pt x="206901" y="58494"/>
                </a:lnTo>
                <a:lnTo>
                  <a:pt x="190950" y="74693"/>
                </a:lnTo>
                <a:lnTo>
                  <a:pt x="186355" y="80275"/>
                </a:lnTo>
                <a:lnTo>
                  <a:pt x="182339" y="85902"/>
                </a:lnTo>
                <a:lnTo>
                  <a:pt x="178709" y="91558"/>
                </a:lnTo>
                <a:lnTo>
                  <a:pt x="174385" y="97233"/>
                </a:lnTo>
                <a:lnTo>
                  <a:pt x="169597" y="102922"/>
                </a:lnTo>
                <a:lnTo>
                  <a:pt x="164500" y="108619"/>
                </a:lnTo>
                <a:lnTo>
                  <a:pt x="159196" y="113370"/>
                </a:lnTo>
                <a:lnTo>
                  <a:pt x="153756" y="117490"/>
                </a:lnTo>
                <a:lnTo>
                  <a:pt x="148224" y="121189"/>
                </a:lnTo>
                <a:lnTo>
                  <a:pt x="143583" y="125560"/>
                </a:lnTo>
                <a:lnTo>
                  <a:pt x="139538" y="130379"/>
                </a:lnTo>
                <a:lnTo>
                  <a:pt x="135887" y="135497"/>
                </a:lnTo>
                <a:lnTo>
                  <a:pt x="131549" y="140813"/>
                </a:lnTo>
                <a:lnTo>
                  <a:pt x="126752" y="146263"/>
                </a:lnTo>
                <a:lnTo>
                  <a:pt x="121648" y="151801"/>
                </a:lnTo>
                <a:lnTo>
                  <a:pt x="116341" y="156446"/>
                </a:lnTo>
                <a:lnTo>
                  <a:pt x="110899" y="160494"/>
                </a:lnTo>
                <a:lnTo>
                  <a:pt x="105365" y="164146"/>
                </a:lnTo>
                <a:lnTo>
                  <a:pt x="100723" y="168486"/>
                </a:lnTo>
                <a:lnTo>
                  <a:pt x="96677" y="173284"/>
                </a:lnTo>
                <a:lnTo>
                  <a:pt x="93026" y="178387"/>
                </a:lnTo>
                <a:lnTo>
                  <a:pt x="86430" y="186598"/>
                </a:lnTo>
                <a:lnTo>
                  <a:pt x="79371" y="194375"/>
                </a:lnTo>
                <a:lnTo>
                  <a:pt x="61857" y="212350"/>
                </a:lnTo>
                <a:lnTo>
                  <a:pt x="14402" y="259917"/>
                </a:lnTo>
                <a:lnTo>
                  <a:pt x="11506" y="261860"/>
                </a:lnTo>
                <a:lnTo>
                  <a:pt x="5748" y="264020"/>
                </a:lnTo>
                <a:lnTo>
                  <a:pt x="3833" y="265548"/>
                </a:lnTo>
                <a:lnTo>
                  <a:pt x="2555" y="267519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47"/>
          <p:cNvSpPr/>
          <p:nvPr/>
        </p:nvSpPr>
        <p:spPr>
          <a:xfrm>
            <a:off x="4914934" y="2914650"/>
            <a:ext cx="171417" cy="497205"/>
          </a:xfrm>
          <a:custGeom>
            <a:avLst/>
            <a:gdLst/>
            <a:ahLst/>
            <a:cxnLst/>
            <a:rect l="0" t="0" r="0" b="0"/>
            <a:pathLst>
              <a:path w="171417" h="497205">
                <a:moveTo>
                  <a:pt x="171416" y="0"/>
                </a:moveTo>
                <a:lnTo>
                  <a:pt x="171416" y="7380"/>
                </a:lnTo>
                <a:lnTo>
                  <a:pt x="170463" y="7778"/>
                </a:lnTo>
                <a:lnTo>
                  <a:pt x="166865" y="8219"/>
                </a:lnTo>
                <a:lnTo>
                  <a:pt x="164572" y="9289"/>
                </a:lnTo>
                <a:lnTo>
                  <a:pt x="159484" y="13018"/>
                </a:lnTo>
                <a:lnTo>
                  <a:pt x="155841" y="15346"/>
                </a:lnTo>
                <a:lnTo>
                  <a:pt x="151508" y="17851"/>
                </a:lnTo>
                <a:lnTo>
                  <a:pt x="146714" y="20473"/>
                </a:lnTo>
                <a:lnTo>
                  <a:pt x="142565" y="23173"/>
                </a:lnTo>
                <a:lnTo>
                  <a:pt x="138847" y="25926"/>
                </a:lnTo>
                <a:lnTo>
                  <a:pt x="135416" y="28714"/>
                </a:lnTo>
                <a:lnTo>
                  <a:pt x="131223" y="31525"/>
                </a:lnTo>
                <a:lnTo>
                  <a:pt x="126523" y="34351"/>
                </a:lnTo>
                <a:lnTo>
                  <a:pt x="121485" y="37189"/>
                </a:lnTo>
                <a:lnTo>
                  <a:pt x="117173" y="40985"/>
                </a:lnTo>
                <a:lnTo>
                  <a:pt x="113347" y="45421"/>
                </a:lnTo>
                <a:lnTo>
                  <a:pt x="109843" y="50283"/>
                </a:lnTo>
                <a:lnTo>
                  <a:pt x="105602" y="55429"/>
                </a:lnTo>
                <a:lnTo>
                  <a:pt x="100870" y="60765"/>
                </a:lnTo>
                <a:lnTo>
                  <a:pt x="90532" y="71774"/>
                </a:lnTo>
                <a:lnTo>
                  <a:pt x="62930" y="99865"/>
                </a:lnTo>
                <a:lnTo>
                  <a:pt x="53032" y="109789"/>
                </a:lnTo>
                <a:lnTo>
                  <a:pt x="48679" y="115103"/>
                </a:lnTo>
                <a:lnTo>
                  <a:pt x="44824" y="120550"/>
                </a:lnTo>
                <a:lnTo>
                  <a:pt x="41301" y="126087"/>
                </a:lnTo>
                <a:lnTo>
                  <a:pt x="38000" y="131683"/>
                </a:lnTo>
                <a:lnTo>
                  <a:pt x="34847" y="137318"/>
                </a:lnTo>
                <a:lnTo>
                  <a:pt x="28804" y="148660"/>
                </a:lnTo>
                <a:lnTo>
                  <a:pt x="22942" y="160051"/>
                </a:lnTo>
                <a:lnTo>
                  <a:pt x="19703" y="171463"/>
                </a:lnTo>
                <a:lnTo>
                  <a:pt x="17310" y="183838"/>
                </a:lnTo>
                <a:lnTo>
                  <a:pt x="13072" y="198863"/>
                </a:lnTo>
                <a:lnTo>
                  <a:pt x="10553" y="212526"/>
                </a:lnTo>
                <a:lnTo>
                  <a:pt x="8481" y="224948"/>
                </a:lnTo>
                <a:lnTo>
                  <a:pt x="4385" y="236819"/>
                </a:lnTo>
                <a:lnTo>
                  <a:pt x="1930" y="250985"/>
                </a:lnTo>
                <a:lnTo>
                  <a:pt x="839" y="265854"/>
                </a:lnTo>
                <a:lnTo>
                  <a:pt x="354" y="278812"/>
                </a:lnTo>
                <a:lnTo>
                  <a:pt x="42" y="308544"/>
                </a:lnTo>
                <a:lnTo>
                  <a:pt x="0" y="321598"/>
                </a:lnTo>
                <a:lnTo>
                  <a:pt x="2521" y="333750"/>
                </a:lnTo>
                <a:lnTo>
                  <a:pt x="5864" y="345501"/>
                </a:lnTo>
                <a:lnTo>
                  <a:pt x="7350" y="357073"/>
                </a:lnTo>
                <a:lnTo>
                  <a:pt x="9651" y="362826"/>
                </a:lnTo>
                <a:lnTo>
                  <a:pt x="13090" y="368566"/>
                </a:lnTo>
                <a:lnTo>
                  <a:pt x="17287" y="374298"/>
                </a:lnTo>
                <a:lnTo>
                  <a:pt x="21038" y="380025"/>
                </a:lnTo>
                <a:lnTo>
                  <a:pt x="24492" y="385747"/>
                </a:lnTo>
                <a:lnTo>
                  <a:pt x="27747" y="391467"/>
                </a:lnTo>
                <a:lnTo>
                  <a:pt x="33903" y="402902"/>
                </a:lnTo>
                <a:lnTo>
                  <a:pt x="38861" y="413382"/>
                </a:lnTo>
                <a:lnTo>
                  <a:pt x="41065" y="421215"/>
                </a:lnTo>
                <a:lnTo>
                  <a:pt x="43558" y="424638"/>
                </a:lnTo>
                <a:lnTo>
                  <a:pt x="47125" y="427872"/>
                </a:lnTo>
                <a:lnTo>
                  <a:pt x="51407" y="430980"/>
                </a:lnTo>
                <a:lnTo>
                  <a:pt x="55215" y="434005"/>
                </a:lnTo>
                <a:lnTo>
                  <a:pt x="58706" y="436974"/>
                </a:lnTo>
                <a:lnTo>
                  <a:pt x="61986" y="439906"/>
                </a:lnTo>
                <a:lnTo>
                  <a:pt x="65125" y="443765"/>
                </a:lnTo>
                <a:lnTo>
                  <a:pt x="68170" y="448243"/>
                </a:lnTo>
                <a:lnTo>
                  <a:pt x="71153" y="453134"/>
                </a:lnTo>
                <a:lnTo>
                  <a:pt x="74094" y="456394"/>
                </a:lnTo>
                <a:lnTo>
                  <a:pt x="77007" y="458568"/>
                </a:lnTo>
                <a:lnTo>
                  <a:pt x="93077" y="466607"/>
                </a:lnTo>
                <a:lnTo>
                  <a:pt x="97282" y="469186"/>
                </a:lnTo>
                <a:lnTo>
                  <a:pt x="101039" y="471858"/>
                </a:lnTo>
                <a:lnTo>
                  <a:pt x="109360" y="478440"/>
                </a:lnTo>
                <a:lnTo>
                  <a:pt x="113038" y="479340"/>
                </a:lnTo>
                <a:lnTo>
                  <a:pt x="115352" y="479580"/>
                </a:lnTo>
                <a:lnTo>
                  <a:pt x="116895" y="480692"/>
                </a:lnTo>
                <a:lnTo>
                  <a:pt x="117924" y="482386"/>
                </a:lnTo>
                <a:lnTo>
                  <a:pt x="119574" y="487398"/>
                </a:lnTo>
                <a:lnTo>
                  <a:pt x="120662" y="487810"/>
                </a:lnTo>
                <a:lnTo>
                  <a:pt x="125792" y="488389"/>
                </a:lnTo>
                <a:lnTo>
                  <a:pt x="131089" y="488632"/>
                </a:lnTo>
                <a:lnTo>
                  <a:pt x="133101" y="488632"/>
                </a:lnTo>
                <a:lnTo>
                  <a:pt x="134443" y="489585"/>
                </a:lnTo>
                <a:lnTo>
                  <a:pt x="135337" y="491172"/>
                </a:lnTo>
                <a:lnTo>
                  <a:pt x="137125" y="4972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48"/>
          <p:cNvSpPr/>
          <p:nvPr/>
        </p:nvSpPr>
        <p:spPr>
          <a:xfrm>
            <a:off x="5763577" y="2957522"/>
            <a:ext cx="308611" cy="373448"/>
          </a:xfrm>
          <a:custGeom>
            <a:avLst/>
            <a:gdLst/>
            <a:ahLst/>
            <a:cxnLst/>
            <a:rect l="0" t="0" r="0" b="0"/>
            <a:pathLst>
              <a:path w="308611" h="373448">
                <a:moveTo>
                  <a:pt x="308610" y="25708"/>
                </a:moveTo>
                <a:lnTo>
                  <a:pt x="246935" y="25708"/>
                </a:lnTo>
                <a:lnTo>
                  <a:pt x="238019" y="23168"/>
                </a:lnTo>
                <a:lnTo>
                  <a:pt x="232975" y="21157"/>
                </a:lnTo>
                <a:lnTo>
                  <a:pt x="227706" y="19816"/>
                </a:lnTo>
                <a:lnTo>
                  <a:pt x="222290" y="18922"/>
                </a:lnTo>
                <a:lnTo>
                  <a:pt x="216773" y="18327"/>
                </a:lnTo>
                <a:lnTo>
                  <a:pt x="211190" y="17930"/>
                </a:lnTo>
                <a:lnTo>
                  <a:pt x="205564" y="17665"/>
                </a:lnTo>
                <a:lnTo>
                  <a:pt x="194232" y="17371"/>
                </a:lnTo>
                <a:lnTo>
                  <a:pt x="165725" y="17166"/>
                </a:lnTo>
                <a:lnTo>
                  <a:pt x="160966" y="16203"/>
                </a:lnTo>
                <a:lnTo>
                  <a:pt x="153138" y="12593"/>
                </a:lnTo>
                <a:lnTo>
                  <a:pt x="143944" y="10354"/>
                </a:lnTo>
                <a:lnTo>
                  <a:pt x="138825" y="9757"/>
                </a:lnTo>
                <a:lnTo>
                  <a:pt x="130598" y="6553"/>
                </a:lnTo>
                <a:lnTo>
                  <a:pt x="123766" y="2907"/>
                </a:lnTo>
                <a:lnTo>
                  <a:pt x="117555" y="1287"/>
                </a:lnTo>
                <a:lnTo>
                  <a:pt x="108703" y="374"/>
                </a:lnTo>
                <a:lnTo>
                  <a:pt x="101098" y="41"/>
                </a:lnTo>
                <a:lnTo>
                  <a:pt x="95641" y="0"/>
                </a:lnTo>
                <a:lnTo>
                  <a:pt x="95193" y="949"/>
                </a:lnTo>
                <a:lnTo>
                  <a:pt x="94563" y="6836"/>
                </a:lnTo>
                <a:lnTo>
                  <a:pt x="94350" y="17359"/>
                </a:lnTo>
                <a:lnTo>
                  <a:pt x="94299" y="50265"/>
                </a:lnTo>
                <a:lnTo>
                  <a:pt x="91758" y="60752"/>
                </a:lnTo>
                <a:lnTo>
                  <a:pt x="88406" y="71763"/>
                </a:lnTo>
                <a:lnTo>
                  <a:pt x="86917" y="83007"/>
                </a:lnTo>
                <a:lnTo>
                  <a:pt x="86255" y="94354"/>
                </a:lnTo>
                <a:lnTo>
                  <a:pt x="86078" y="100047"/>
                </a:lnTo>
                <a:lnTo>
                  <a:pt x="83342" y="111452"/>
                </a:lnTo>
                <a:lnTo>
                  <a:pt x="79903" y="121919"/>
                </a:lnTo>
                <a:lnTo>
                  <a:pt x="78375" y="129746"/>
                </a:lnTo>
                <a:lnTo>
                  <a:pt x="77696" y="138939"/>
                </a:lnTo>
                <a:lnTo>
                  <a:pt x="77394" y="148423"/>
                </a:lnTo>
                <a:lnTo>
                  <a:pt x="77200" y="162272"/>
                </a:lnTo>
                <a:lnTo>
                  <a:pt x="77152" y="180009"/>
                </a:lnTo>
                <a:lnTo>
                  <a:pt x="84534" y="180012"/>
                </a:lnTo>
                <a:lnTo>
                  <a:pt x="84931" y="179060"/>
                </a:lnTo>
                <a:lnTo>
                  <a:pt x="85372" y="175462"/>
                </a:lnTo>
                <a:lnTo>
                  <a:pt x="86442" y="174121"/>
                </a:lnTo>
                <a:lnTo>
                  <a:pt x="88108" y="173227"/>
                </a:lnTo>
                <a:lnTo>
                  <a:pt x="90171" y="172632"/>
                </a:lnTo>
                <a:lnTo>
                  <a:pt x="91547" y="171282"/>
                </a:lnTo>
                <a:lnTo>
                  <a:pt x="92464" y="169430"/>
                </a:lnTo>
                <a:lnTo>
                  <a:pt x="93075" y="167242"/>
                </a:lnTo>
                <a:lnTo>
                  <a:pt x="95387" y="164831"/>
                </a:lnTo>
                <a:lnTo>
                  <a:pt x="106791" y="156888"/>
                </a:lnTo>
                <a:lnTo>
                  <a:pt x="113503" y="151320"/>
                </a:lnTo>
                <a:lnTo>
                  <a:pt x="117579" y="149454"/>
                </a:lnTo>
                <a:lnTo>
                  <a:pt x="127187" y="147381"/>
                </a:lnTo>
                <a:lnTo>
                  <a:pt x="135268" y="146460"/>
                </a:lnTo>
                <a:lnTo>
                  <a:pt x="142987" y="146050"/>
                </a:lnTo>
                <a:lnTo>
                  <a:pt x="158042" y="145820"/>
                </a:lnTo>
                <a:lnTo>
                  <a:pt x="202917" y="145726"/>
                </a:lnTo>
                <a:lnTo>
                  <a:pt x="207668" y="146677"/>
                </a:lnTo>
                <a:lnTo>
                  <a:pt x="215487" y="150275"/>
                </a:lnTo>
                <a:lnTo>
                  <a:pt x="222137" y="155048"/>
                </a:lnTo>
                <a:lnTo>
                  <a:pt x="229220" y="160345"/>
                </a:lnTo>
                <a:lnTo>
                  <a:pt x="238718" y="165874"/>
                </a:lnTo>
                <a:lnTo>
                  <a:pt x="246750" y="168966"/>
                </a:lnTo>
                <a:lnTo>
                  <a:pt x="250225" y="169791"/>
                </a:lnTo>
                <a:lnTo>
                  <a:pt x="253494" y="172246"/>
                </a:lnTo>
                <a:lnTo>
                  <a:pt x="262647" y="183850"/>
                </a:lnTo>
                <a:lnTo>
                  <a:pt x="271390" y="194696"/>
                </a:lnTo>
                <a:lnTo>
                  <a:pt x="277145" y="204319"/>
                </a:lnTo>
                <a:lnTo>
                  <a:pt x="280338" y="214945"/>
                </a:lnTo>
                <a:lnTo>
                  <a:pt x="281190" y="220446"/>
                </a:lnTo>
                <a:lnTo>
                  <a:pt x="284676" y="229098"/>
                </a:lnTo>
                <a:lnTo>
                  <a:pt x="286938" y="232739"/>
                </a:lnTo>
                <a:lnTo>
                  <a:pt x="289453" y="241864"/>
                </a:lnTo>
                <a:lnTo>
                  <a:pt x="290124" y="246964"/>
                </a:lnTo>
                <a:lnTo>
                  <a:pt x="288329" y="257711"/>
                </a:lnTo>
                <a:lnTo>
                  <a:pt x="285309" y="268838"/>
                </a:lnTo>
                <a:lnTo>
                  <a:pt x="283967" y="280133"/>
                </a:lnTo>
                <a:lnTo>
                  <a:pt x="282656" y="284860"/>
                </a:lnTo>
                <a:lnTo>
                  <a:pt x="278660" y="292651"/>
                </a:lnTo>
                <a:lnTo>
                  <a:pt x="271169" y="301829"/>
                </a:lnTo>
                <a:lnTo>
                  <a:pt x="262442" y="311306"/>
                </a:lnTo>
                <a:lnTo>
                  <a:pt x="255389" y="318693"/>
                </a:lnTo>
                <a:lnTo>
                  <a:pt x="246538" y="325151"/>
                </a:lnTo>
                <a:lnTo>
                  <a:pt x="241512" y="328206"/>
                </a:lnTo>
                <a:lnTo>
                  <a:pt x="236255" y="331196"/>
                </a:lnTo>
                <a:lnTo>
                  <a:pt x="225335" y="337058"/>
                </a:lnTo>
                <a:lnTo>
                  <a:pt x="185714" y="357171"/>
                </a:lnTo>
                <a:lnTo>
                  <a:pt x="174297" y="362890"/>
                </a:lnTo>
                <a:lnTo>
                  <a:pt x="167633" y="364796"/>
                </a:lnTo>
                <a:lnTo>
                  <a:pt x="160333" y="366066"/>
                </a:lnTo>
                <a:lnTo>
                  <a:pt x="152609" y="366913"/>
                </a:lnTo>
                <a:lnTo>
                  <a:pt x="145554" y="367478"/>
                </a:lnTo>
                <a:lnTo>
                  <a:pt x="138946" y="367855"/>
                </a:lnTo>
                <a:lnTo>
                  <a:pt x="132636" y="368106"/>
                </a:lnTo>
                <a:lnTo>
                  <a:pt x="126524" y="369226"/>
                </a:lnTo>
                <a:lnTo>
                  <a:pt x="120544" y="370924"/>
                </a:lnTo>
                <a:lnTo>
                  <a:pt x="114653" y="373010"/>
                </a:lnTo>
                <a:lnTo>
                  <a:pt x="108820" y="373447"/>
                </a:lnTo>
                <a:lnTo>
                  <a:pt x="103027" y="372787"/>
                </a:lnTo>
                <a:lnTo>
                  <a:pt x="97259" y="371394"/>
                </a:lnTo>
                <a:lnTo>
                  <a:pt x="91510" y="370465"/>
                </a:lnTo>
                <a:lnTo>
                  <a:pt x="85772" y="369846"/>
                </a:lnTo>
                <a:lnTo>
                  <a:pt x="80041" y="369433"/>
                </a:lnTo>
                <a:lnTo>
                  <a:pt x="71134" y="368974"/>
                </a:lnTo>
                <a:lnTo>
                  <a:pt x="67425" y="368852"/>
                </a:lnTo>
                <a:lnTo>
                  <a:pt x="58225" y="366177"/>
                </a:lnTo>
                <a:lnTo>
                  <a:pt x="48738" y="362764"/>
                </a:lnTo>
                <a:lnTo>
                  <a:pt x="41346" y="361248"/>
                </a:lnTo>
                <a:lnTo>
                  <a:pt x="31830" y="360394"/>
                </a:lnTo>
                <a:lnTo>
                  <a:pt x="28840" y="359322"/>
                </a:lnTo>
                <a:lnTo>
                  <a:pt x="20081" y="354215"/>
                </a:lnTo>
                <a:lnTo>
                  <a:pt x="14323" y="352686"/>
                </a:lnTo>
                <a:lnTo>
                  <a:pt x="12406" y="351326"/>
                </a:lnTo>
                <a:lnTo>
                  <a:pt x="11128" y="349466"/>
                </a:lnTo>
                <a:lnTo>
                  <a:pt x="9078" y="344189"/>
                </a:lnTo>
                <a:lnTo>
                  <a:pt x="7957" y="343756"/>
                </a:lnTo>
                <a:lnTo>
                  <a:pt x="0" y="3428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49"/>
          <p:cNvSpPr/>
          <p:nvPr/>
        </p:nvSpPr>
        <p:spPr>
          <a:xfrm>
            <a:off x="5214937" y="3034664"/>
            <a:ext cx="128589" cy="300039"/>
          </a:xfrm>
          <a:custGeom>
            <a:avLst/>
            <a:gdLst/>
            <a:ahLst/>
            <a:cxnLst/>
            <a:rect l="0" t="0" r="0" b="0"/>
            <a:pathLst>
              <a:path w="128589" h="300039">
                <a:moveTo>
                  <a:pt x="0" y="0"/>
                </a:moveTo>
                <a:lnTo>
                  <a:pt x="8219" y="8220"/>
                </a:lnTo>
                <a:lnTo>
                  <a:pt x="8503" y="15347"/>
                </a:lnTo>
                <a:lnTo>
                  <a:pt x="8542" y="20474"/>
                </a:lnTo>
                <a:lnTo>
                  <a:pt x="9504" y="23174"/>
                </a:lnTo>
                <a:lnTo>
                  <a:pt x="13114" y="28715"/>
                </a:lnTo>
                <a:lnTo>
                  <a:pt x="15951" y="32638"/>
                </a:lnTo>
                <a:lnTo>
                  <a:pt x="19154" y="38636"/>
                </a:lnTo>
                <a:lnTo>
                  <a:pt x="22801" y="46700"/>
                </a:lnTo>
                <a:lnTo>
                  <a:pt x="24421" y="53458"/>
                </a:lnTo>
                <a:lnTo>
                  <a:pt x="27682" y="62177"/>
                </a:lnTo>
                <a:lnTo>
                  <a:pt x="29885" y="67169"/>
                </a:lnTo>
                <a:lnTo>
                  <a:pt x="34872" y="77796"/>
                </a:lnTo>
                <a:lnTo>
                  <a:pt x="37536" y="83297"/>
                </a:lnTo>
                <a:lnTo>
                  <a:pt x="39312" y="88869"/>
                </a:lnTo>
                <a:lnTo>
                  <a:pt x="40495" y="94488"/>
                </a:lnTo>
                <a:lnTo>
                  <a:pt x="41284" y="100140"/>
                </a:lnTo>
                <a:lnTo>
                  <a:pt x="42763" y="105813"/>
                </a:lnTo>
                <a:lnTo>
                  <a:pt x="44701" y="111499"/>
                </a:lnTo>
                <a:lnTo>
                  <a:pt x="46946" y="117196"/>
                </a:lnTo>
                <a:lnTo>
                  <a:pt x="51980" y="131145"/>
                </a:lnTo>
                <a:lnTo>
                  <a:pt x="54656" y="138865"/>
                </a:lnTo>
                <a:lnTo>
                  <a:pt x="57392" y="145917"/>
                </a:lnTo>
                <a:lnTo>
                  <a:pt x="60169" y="152523"/>
                </a:lnTo>
                <a:lnTo>
                  <a:pt x="62973" y="158832"/>
                </a:lnTo>
                <a:lnTo>
                  <a:pt x="68628" y="170922"/>
                </a:lnTo>
                <a:lnTo>
                  <a:pt x="71469" y="176814"/>
                </a:lnTo>
                <a:lnTo>
                  <a:pt x="73364" y="182646"/>
                </a:lnTo>
                <a:lnTo>
                  <a:pt x="74627" y="188439"/>
                </a:lnTo>
                <a:lnTo>
                  <a:pt x="75469" y="194206"/>
                </a:lnTo>
                <a:lnTo>
                  <a:pt x="76983" y="199956"/>
                </a:lnTo>
                <a:lnTo>
                  <a:pt x="78944" y="205694"/>
                </a:lnTo>
                <a:lnTo>
                  <a:pt x="81204" y="211425"/>
                </a:lnTo>
                <a:lnTo>
                  <a:pt x="82711" y="217150"/>
                </a:lnTo>
                <a:lnTo>
                  <a:pt x="83716" y="222872"/>
                </a:lnTo>
                <a:lnTo>
                  <a:pt x="84386" y="228591"/>
                </a:lnTo>
                <a:lnTo>
                  <a:pt x="87670" y="237487"/>
                </a:lnTo>
                <a:lnTo>
                  <a:pt x="89879" y="241192"/>
                </a:lnTo>
                <a:lnTo>
                  <a:pt x="92304" y="245567"/>
                </a:lnTo>
                <a:lnTo>
                  <a:pt x="97539" y="255509"/>
                </a:lnTo>
                <a:lnTo>
                  <a:pt x="100269" y="259874"/>
                </a:lnTo>
                <a:lnTo>
                  <a:pt x="103041" y="263737"/>
                </a:lnTo>
                <a:lnTo>
                  <a:pt x="105841" y="267265"/>
                </a:lnTo>
                <a:lnTo>
                  <a:pt x="108953" y="273725"/>
                </a:lnTo>
                <a:lnTo>
                  <a:pt x="110705" y="282716"/>
                </a:lnTo>
                <a:lnTo>
                  <a:pt x="110951" y="285633"/>
                </a:lnTo>
                <a:lnTo>
                  <a:pt x="112067" y="287577"/>
                </a:lnTo>
                <a:lnTo>
                  <a:pt x="113764" y="288873"/>
                </a:lnTo>
                <a:lnTo>
                  <a:pt x="118780" y="290953"/>
                </a:lnTo>
                <a:lnTo>
                  <a:pt x="119192" y="292077"/>
                </a:lnTo>
                <a:lnTo>
                  <a:pt x="119649" y="295865"/>
                </a:lnTo>
                <a:lnTo>
                  <a:pt x="120723" y="297256"/>
                </a:lnTo>
                <a:lnTo>
                  <a:pt x="122393" y="298183"/>
                </a:lnTo>
                <a:lnTo>
                  <a:pt x="128588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50"/>
          <p:cNvSpPr/>
          <p:nvPr/>
        </p:nvSpPr>
        <p:spPr>
          <a:xfrm>
            <a:off x="5112067" y="3068955"/>
            <a:ext cx="282893" cy="265748"/>
          </a:xfrm>
          <a:custGeom>
            <a:avLst/>
            <a:gdLst/>
            <a:ahLst/>
            <a:cxnLst/>
            <a:rect l="0" t="0" r="0" b="0"/>
            <a:pathLst>
              <a:path w="282893" h="265748">
                <a:moveTo>
                  <a:pt x="282892" y="0"/>
                </a:moveTo>
                <a:lnTo>
                  <a:pt x="275511" y="0"/>
                </a:lnTo>
                <a:lnTo>
                  <a:pt x="267711" y="6844"/>
                </a:lnTo>
                <a:lnTo>
                  <a:pt x="249649" y="24702"/>
                </a:lnTo>
                <a:lnTo>
                  <a:pt x="244538" y="28850"/>
                </a:lnTo>
                <a:lnTo>
                  <a:pt x="239225" y="32568"/>
                </a:lnTo>
                <a:lnTo>
                  <a:pt x="233779" y="35999"/>
                </a:lnTo>
                <a:lnTo>
                  <a:pt x="228242" y="40192"/>
                </a:lnTo>
                <a:lnTo>
                  <a:pt x="222646" y="44892"/>
                </a:lnTo>
                <a:lnTo>
                  <a:pt x="217011" y="49930"/>
                </a:lnTo>
                <a:lnTo>
                  <a:pt x="205670" y="60609"/>
                </a:lnTo>
                <a:lnTo>
                  <a:pt x="199978" y="66123"/>
                </a:lnTo>
                <a:lnTo>
                  <a:pt x="194279" y="70752"/>
                </a:lnTo>
                <a:lnTo>
                  <a:pt x="188574" y="74790"/>
                </a:lnTo>
                <a:lnTo>
                  <a:pt x="182866" y="78435"/>
                </a:lnTo>
                <a:lnTo>
                  <a:pt x="177156" y="82770"/>
                </a:lnTo>
                <a:lnTo>
                  <a:pt x="171444" y="87565"/>
                </a:lnTo>
                <a:lnTo>
                  <a:pt x="165731" y="92666"/>
                </a:lnTo>
                <a:lnTo>
                  <a:pt x="160970" y="97973"/>
                </a:lnTo>
                <a:lnTo>
                  <a:pt x="156843" y="103415"/>
                </a:lnTo>
                <a:lnTo>
                  <a:pt x="153140" y="108948"/>
                </a:lnTo>
                <a:lnTo>
                  <a:pt x="148766" y="114542"/>
                </a:lnTo>
                <a:lnTo>
                  <a:pt x="143945" y="120176"/>
                </a:lnTo>
                <a:lnTo>
                  <a:pt x="138826" y="125837"/>
                </a:lnTo>
                <a:lnTo>
                  <a:pt x="128058" y="137208"/>
                </a:lnTo>
                <a:lnTo>
                  <a:pt x="88551" y="177167"/>
                </a:lnTo>
                <a:lnTo>
                  <a:pt x="83799" y="182881"/>
                </a:lnTo>
                <a:lnTo>
                  <a:pt x="79679" y="188596"/>
                </a:lnTo>
                <a:lnTo>
                  <a:pt x="75979" y="194310"/>
                </a:lnTo>
                <a:lnTo>
                  <a:pt x="71608" y="200025"/>
                </a:lnTo>
                <a:lnTo>
                  <a:pt x="66788" y="205740"/>
                </a:lnTo>
                <a:lnTo>
                  <a:pt x="61671" y="211455"/>
                </a:lnTo>
                <a:lnTo>
                  <a:pt x="57306" y="217170"/>
                </a:lnTo>
                <a:lnTo>
                  <a:pt x="53444" y="222885"/>
                </a:lnTo>
                <a:lnTo>
                  <a:pt x="49917" y="228600"/>
                </a:lnTo>
                <a:lnTo>
                  <a:pt x="45661" y="233362"/>
                </a:lnTo>
                <a:lnTo>
                  <a:pt x="40918" y="237490"/>
                </a:lnTo>
                <a:lnTo>
                  <a:pt x="35851" y="241194"/>
                </a:lnTo>
                <a:lnTo>
                  <a:pt x="27682" y="247850"/>
                </a:lnTo>
                <a:lnTo>
                  <a:pt x="24169" y="250958"/>
                </a:lnTo>
                <a:lnTo>
                  <a:pt x="20875" y="253030"/>
                </a:lnTo>
                <a:lnTo>
                  <a:pt x="14675" y="255333"/>
                </a:lnTo>
                <a:lnTo>
                  <a:pt x="12641" y="256899"/>
                </a:lnTo>
                <a:lnTo>
                  <a:pt x="11285" y="258896"/>
                </a:lnTo>
                <a:lnTo>
                  <a:pt x="10381" y="261180"/>
                </a:lnTo>
                <a:lnTo>
                  <a:pt x="8826" y="262702"/>
                </a:lnTo>
                <a:lnTo>
                  <a:pt x="6836" y="263717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51"/>
          <p:cNvSpPr/>
          <p:nvPr/>
        </p:nvSpPr>
        <p:spPr>
          <a:xfrm>
            <a:off x="5437822" y="3154680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0" y="18336"/>
                </a:lnTo>
                <a:lnTo>
                  <a:pt x="953" y="17939"/>
                </a:lnTo>
                <a:lnTo>
                  <a:pt x="5891" y="17380"/>
                </a:lnTo>
                <a:lnTo>
                  <a:pt x="10583" y="17191"/>
                </a:lnTo>
                <a:lnTo>
                  <a:pt x="45482" y="17145"/>
                </a:lnTo>
                <a:lnTo>
                  <a:pt x="49371" y="16192"/>
                </a:lnTo>
                <a:lnTo>
                  <a:pt x="53869" y="14605"/>
                </a:lnTo>
                <a:lnTo>
                  <a:pt x="58773" y="12594"/>
                </a:lnTo>
                <a:lnTo>
                  <a:pt x="63947" y="11253"/>
                </a:lnTo>
                <a:lnTo>
                  <a:pt x="69301" y="10360"/>
                </a:lnTo>
                <a:lnTo>
                  <a:pt x="74776" y="9764"/>
                </a:lnTo>
                <a:lnTo>
                  <a:pt x="79378" y="8414"/>
                </a:lnTo>
                <a:lnTo>
                  <a:pt x="83399" y="6562"/>
                </a:lnTo>
                <a:lnTo>
                  <a:pt x="87031" y="4374"/>
                </a:lnTo>
                <a:lnTo>
                  <a:pt x="91359" y="2916"/>
                </a:lnTo>
                <a:lnTo>
                  <a:pt x="96148" y="1944"/>
                </a:lnTo>
                <a:lnTo>
                  <a:pt x="101246" y="1296"/>
                </a:lnTo>
                <a:lnTo>
                  <a:pt x="106550" y="864"/>
                </a:lnTo>
                <a:lnTo>
                  <a:pt x="111991" y="576"/>
                </a:lnTo>
                <a:lnTo>
                  <a:pt x="126210" y="170"/>
                </a:lnTo>
                <a:lnTo>
                  <a:pt x="148064" y="1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52"/>
          <p:cNvSpPr/>
          <p:nvPr/>
        </p:nvSpPr>
        <p:spPr>
          <a:xfrm>
            <a:off x="6080759" y="2888932"/>
            <a:ext cx="171045" cy="497206"/>
          </a:xfrm>
          <a:custGeom>
            <a:avLst/>
            <a:gdLst/>
            <a:ahLst/>
            <a:cxnLst/>
            <a:rect l="0" t="0" r="0" b="0"/>
            <a:pathLst>
              <a:path w="171045" h="497206">
                <a:moveTo>
                  <a:pt x="25718" y="0"/>
                </a:moveTo>
                <a:lnTo>
                  <a:pt x="30269" y="0"/>
                </a:lnTo>
                <a:lnTo>
                  <a:pt x="32562" y="953"/>
                </a:lnTo>
                <a:lnTo>
                  <a:pt x="37650" y="4551"/>
                </a:lnTo>
                <a:lnTo>
                  <a:pt x="40340" y="5892"/>
                </a:lnTo>
                <a:lnTo>
                  <a:pt x="43086" y="6785"/>
                </a:lnTo>
                <a:lnTo>
                  <a:pt x="45869" y="7381"/>
                </a:lnTo>
                <a:lnTo>
                  <a:pt x="48677" y="8731"/>
                </a:lnTo>
                <a:lnTo>
                  <a:pt x="51502" y="10583"/>
                </a:lnTo>
                <a:lnTo>
                  <a:pt x="54337" y="12770"/>
                </a:lnTo>
                <a:lnTo>
                  <a:pt x="57180" y="14229"/>
                </a:lnTo>
                <a:lnTo>
                  <a:pt x="60028" y="15201"/>
                </a:lnTo>
                <a:lnTo>
                  <a:pt x="62878" y="15849"/>
                </a:lnTo>
                <a:lnTo>
                  <a:pt x="65732" y="17234"/>
                </a:lnTo>
                <a:lnTo>
                  <a:pt x="68586" y="19109"/>
                </a:lnTo>
                <a:lnTo>
                  <a:pt x="71442" y="21312"/>
                </a:lnTo>
                <a:lnTo>
                  <a:pt x="74298" y="23733"/>
                </a:lnTo>
                <a:lnTo>
                  <a:pt x="77155" y="26299"/>
                </a:lnTo>
                <a:lnTo>
                  <a:pt x="80012" y="28963"/>
                </a:lnTo>
                <a:lnTo>
                  <a:pt x="83822" y="31691"/>
                </a:lnTo>
                <a:lnTo>
                  <a:pt x="88266" y="34463"/>
                </a:lnTo>
                <a:lnTo>
                  <a:pt x="93134" y="37263"/>
                </a:lnTo>
                <a:lnTo>
                  <a:pt x="98285" y="41034"/>
                </a:lnTo>
                <a:lnTo>
                  <a:pt x="103623" y="45454"/>
                </a:lnTo>
                <a:lnTo>
                  <a:pt x="113683" y="54492"/>
                </a:lnTo>
                <a:lnTo>
                  <a:pt x="121328" y="61684"/>
                </a:lnTo>
                <a:lnTo>
                  <a:pt x="124701" y="65888"/>
                </a:lnTo>
                <a:lnTo>
                  <a:pt x="127901" y="70595"/>
                </a:lnTo>
                <a:lnTo>
                  <a:pt x="130988" y="75638"/>
                </a:lnTo>
                <a:lnTo>
                  <a:pt x="134950" y="80906"/>
                </a:lnTo>
                <a:lnTo>
                  <a:pt x="139497" y="86322"/>
                </a:lnTo>
                <a:lnTo>
                  <a:pt x="144433" y="91838"/>
                </a:lnTo>
                <a:lnTo>
                  <a:pt x="148677" y="97420"/>
                </a:lnTo>
                <a:lnTo>
                  <a:pt x="152458" y="103047"/>
                </a:lnTo>
                <a:lnTo>
                  <a:pt x="155931" y="108703"/>
                </a:lnTo>
                <a:lnTo>
                  <a:pt x="159791" y="122608"/>
                </a:lnTo>
                <a:lnTo>
                  <a:pt x="160820" y="130316"/>
                </a:lnTo>
                <a:lnTo>
                  <a:pt x="162458" y="138312"/>
                </a:lnTo>
                <a:lnTo>
                  <a:pt x="164503" y="146501"/>
                </a:lnTo>
                <a:lnTo>
                  <a:pt x="166820" y="154817"/>
                </a:lnTo>
                <a:lnTo>
                  <a:pt x="169392" y="169138"/>
                </a:lnTo>
                <a:lnTo>
                  <a:pt x="170536" y="183757"/>
                </a:lnTo>
                <a:lnTo>
                  <a:pt x="171044" y="202955"/>
                </a:lnTo>
                <a:lnTo>
                  <a:pt x="170227" y="212456"/>
                </a:lnTo>
                <a:lnTo>
                  <a:pt x="168730" y="221647"/>
                </a:lnTo>
                <a:lnTo>
                  <a:pt x="166779" y="230633"/>
                </a:lnTo>
                <a:lnTo>
                  <a:pt x="165479" y="239480"/>
                </a:lnTo>
                <a:lnTo>
                  <a:pt x="164612" y="248236"/>
                </a:lnTo>
                <a:lnTo>
                  <a:pt x="164034" y="256931"/>
                </a:lnTo>
                <a:lnTo>
                  <a:pt x="161744" y="266537"/>
                </a:lnTo>
                <a:lnTo>
                  <a:pt x="158312" y="276751"/>
                </a:lnTo>
                <a:lnTo>
                  <a:pt x="154119" y="287371"/>
                </a:lnTo>
                <a:lnTo>
                  <a:pt x="146920" y="306790"/>
                </a:lnTo>
                <a:lnTo>
                  <a:pt x="143667" y="315970"/>
                </a:lnTo>
                <a:lnTo>
                  <a:pt x="139593" y="325899"/>
                </a:lnTo>
                <a:lnTo>
                  <a:pt x="134972" y="336329"/>
                </a:lnTo>
                <a:lnTo>
                  <a:pt x="129987" y="347092"/>
                </a:lnTo>
                <a:lnTo>
                  <a:pt x="124758" y="357124"/>
                </a:lnTo>
                <a:lnTo>
                  <a:pt x="119367" y="366670"/>
                </a:lnTo>
                <a:lnTo>
                  <a:pt x="113868" y="375892"/>
                </a:lnTo>
                <a:lnTo>
                  <a:pt x="108297" y="383944"/>
                </a:lnTo>
                <a:lnTo>
                  <a:pt x="102679" y="391218"/>
                </a:lnTo>
                <a:lnTo>
                  <a:pt x="97028" y="397972"/>
                </a:lnTo>
                <a:lnTo>
                  <a:pt x="92308" y="405332"/>
                </a:lnTo>
                <a:lnTo>
                  <a:pt x="88209" y="413097"/>
                </a:lnTo>
                <a:lnTo>
                  <a:pt x="84523" y="421131"/>
                </a:lnTo>
                <a:lnTo>
                  <a:pt x="79209" y="427439"/>
                </a:lnTo>
                <a:lnTo>
                  <a:pt x="72809" y="432597"/>
                </a:lnTo>
                <a:lnTo>
                  <a:pt x="65684" y="436988"/>
                </a:lnTo>
                <a:lnTo>
                  <a:pt x="59982" y="441820"/>
                </a:lnTo>
                <a:lnTo>
                  <a:pt x="55228" y="446947"/>
                </a:lnTo>
                <a:lnTo>
                  <a:pt x="51107" y="452270"/>
                </a:lnTo>
                <a:lnTo>
                  <a:pt x="47406" y="456771"/>
                </a:lnTo>
                <a:lnTo>
                  <a:pt x="43987" y="460724"/>
                </a:lnTo>
                <a:lnTo>
                  <a:pt x="40754" y="464312"/>
                </a:lnTo>
                <a:lnTo>
                  <a:pt x="36695" y="467656"/>
                </a:lnTo>
                <a:lnTo>
                  <a:pt x="32084" y="470838"/>
                </a:lnTo>
                <a:lnTo>
                  <a:pt x="27105" y="473912"/>
                </a:lnTo>
                <a:lnTo>
                  <a:pt x="23785" y="476914"/>
                </a:lnTo>
                <a:lnTo>
                  <a:pt x="21572" y="479868"/>
                </a:lnTo>
                <a:lnTo>
                  <a:pt x="20096" y="482790"/>
                </a:lnTo>
                <a:lnTo>
                  <a:pt x="18160" y="484737"/>
                </a:lnTo>
                <a:lnTo>
                  <a:pt x="15917" y="486036"/>
                </a:lnTo>
                <a:lnTo>
                  <a:pt x="13469" y="486901"/>
                </a:lnTo>
                <a:lnTo>
                  <a:pt x="11837" y="488431"/>
                </a:lnTo>
                <a:lnTo>
                  <a:pt x="10749" y="490403"/>
                </a:lnTo>
                <a:lnTo>
                  <a:pt x="10024" y="492670"/>
                </a:lnTo>
                <a:lnTo>
                  <a:pt x="8588" y="494182"/>
                </a:lnTo>
                <a:lnTo>
                  <a:pt x="6678" y="495190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53"/>
          <p:cNvSpPr/>
          <p:nvPr/>
        </p:nvSpPr>
        <p:spPr>
          <a:xfrm>
            <a:off x="6603682" y="3034664"/>
            <a:ext cx="25718" cy="282894"/>
          </a:xfrm>
          <a:custGeom>
            <a:avLst/>
            <a:gdLst/>
            <a:ahLst/>
            <a:cxnLst/>
            <a:rect l="0" t="0" r="0" b="0"/>
            <a:pathLst>
              <a:path w="25718" h="282894">
                <a:moveTo>
                  <a:pt x="0" y="0"/>
                </a:moveTo>
                <a:lnTo>
                  <a:pt x="0" y="20400"/>
                </a:lnTo>
                <a:lnTo>
                  <a:pt x="953" y="23125"/>
                </a:lnTo>
                <a:lnTo>
                  <a:pt x="2541" y="25895"/>
                </a:lnTo>
                <a:lnTo>
                  <a:pt x="4551" y="28693"/>
                </a:lnTo>
                <a:lnTo>
                  <a:pt x="5892" y="31512"/>
                </a:lnTo>
                <a:lnTo>
                  <a:pt x="6785" y="34343"/>
                </a:lnTo>
                <a:lnTo>
                  <a:pt x="7381" y="37183"/>
                </a:lnTo>
                <a:lnTo>
                  <a:pt x="8043" y="45418"/>
                </a:lnTo>
                <a:lnTo>
                  <a:pt x="8219" y="50282"/>
                </a:lnTo>
                <a:lnTo>
                  <a:pt x="9290" y="55429"/>
                </a:lnTo>
                <a:lnTo>
                  <a:pt x="10956" y="60765"/>
                </a:lnTo>
                <a:lnTo>
                  <a:pt x="13019" y="66228"/>
                </a:lnTo>
                <a:lnTo>
                  <a:pt x="14394" y="71775"/>
                </a:lnTo>
                <a:lnTo>
                  <a:pt x="15311" y="77378"/>
                </a:lnTo>
                <a:lnTo>
                  <a:pt x="15923" y="83018"/>
                </a:lnTo>
                <a:lnTo>
                  <a:pt x="17282" y="88683"/>
                </a:lnTo>
                <a:lnTo>
                  <a:pt x="19142" y="94364"/>
                </a:lnTo>
                <a:lnTo>
                  <a:pt x="21333" y="100058"/>
                </a:lnTo>
                <a:lnTo>
                  <a:pt x="22794" y="105758"/>
                </a:lnTo>
                <a:lnTo>
                  <a:pt x="23769" y="111463"/>
                </a:lnTo>
                <a:lnTo>
                  <a:pt x="24419" y="117171"/>
                </a:lnTo>
                <a:lnTo>
                  <a:pt x="24852" y="122882"/>
                </a:lnTo>
                <a:lnTo>
                  <a:pt x="25140" y="128594"/>
                </a:lnTo>
                <a:lnTo>
                  <a:pt x="25333" y="134307"/>
                </a:lnTo>
                <a:lnTo>
                  <a:pt x="25642" y="163055"/>
                </a:lnTo>
                <a:lnTo>
                  <a:pt x="25717" y="221189"/>
                </a:lnTo>
                <a:lnTo>
                  <a:pt x="24764" y="226517"/>
                </a:lnTo>
                <a:lnTo>
                  <a:pt x="23177" y="231974"/>
                </a:lnTo>
                <a:lnTo>
                  <a:pt x="21167" y="237517"/>
                </a:lnTo>
                <a:lnTo>
                  <a:pt x="19826" y="242165"/>
                </a:lnTo>
                <a:lnTo>
                  <a:pt x="18933" y="246216"/>
                </a:lnTo>
                <a:lnTo>
                  <a:pt x="18337" y="249869"/>
                </a:lnTo>
                <a:lnTo>
                  <a:pt x="17675" y="256468"/>
                </a:lnTo>
                <a:lnTo>
                  <a:pt x="17498" y="259562"/>
                </a:lnTo>
                <a:lnTo>
                  <a:pt x="16428" y="262576"/>
                </a:lnTo>
                <a:lnTo>
                  <a:pt x="14762" y="265538"/>
                </a:lnTo>
                <a:lnTo>
                  <a:pt x="12699" y="268466"/>
                </a:lnTo>
                <a:lnTo>
                  <a:pt x="11324" y="271370"/>
                </a:lnTo>
                <a:lnTo>
                  <a:pt x="10406" y="274259"/>
                </a:lnTo>
                <a:lnTo>
                  <a:pt x="8573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54"/>
          <p:cNvSpPr/>
          <p:nvPr/>
        </p:nvSpPr>
        <p:spPr>
          <a:xfrm>
            <a:off x="6526530" y="3214687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4551" y="12594"/>
                </a:lnTo>
                <a:lnTo>
                  <a:pt x="6844" y="12206"/>
                </a:lnTo>
                <a:lnTo>
                  <a:pt x="9325" y="12900"/>
                </a:lnTo>
                <a:lnTo>
                  <a:pt x="11931" y="14315"/>
                </a:lnTo>
                <a:lnTo>
                  <a:pt x="14621" y="15258"/>
                </a:lnTo>
                <a:lnTo>
                  <a:pt x="17368" y="15887"/>
                </a:lnTo>
                <a:lnTo>
                  <a:pt x="20151" y="16307"/>
                </a:lnTo>
                <a:lnTo>
                  <a:pt x="25784" y="16772"/>
                </a:lnTo>
                <a:lnTo>
                  <a:pt x="28619" y="16896"/>
                </a:lnTo>
                <a:lnTo>
                  <a:pt x="32414" y="16027"/>
                </a:lnTo>
                <a:lnTo>
                  <a:pt x="36849" y="14495"/>
                </a:lnTo>
                <a:lnTo>
                  <a:pt x="41711" y="12521"/>
                </a:lnTo>
                <a:lnTo>
                  <a:pt x="45905" y="11205"/>
                </a:lnTo>
                <a:lnTo>
                  <a:pt x="49653" y="10327"/>
                </a:lnTo>
                <a:lnTo>
                  <a:pt x="53104" y="9742"/>
                </a:lnTo>
                <a:lnTo>
                  <a:pt x="57310" y="9352"/>
                </a:lnTo>
                <a:lnTo>
                  <a:pt x="62019" y="9093"/>
                </a:lnTo>
                <a:lnTo>
                  <a:pt x="72332" y="8804"/>
                </a:lnTo>
                <a:lnTo>
                  <a:pt x="100130" y="8603"/>
                </a:lnTo>
                <a:lnTo>
                  <a:pt x="106758" y="7640"/>
                </a:lnTo>
                <a:lnTo>
                  <a:pt x="114035" y="6046"/>
                </a:lnTo>
                <a:lnTo>
                  <a:pt x="121743" y="4031"/>
                </a:lnTo>
                <a:lnTo>
                  <a:pt x="128787" y="2687"/>
                </a:lnTo>
                <a:lnTo>
                  <a:pt x="135388" y="1792"/>
                </a:lnTo>
                <a:lnTo>
                  <a:pt x="141693" y="1194"/>
                </a:lnTo>
                <a:lnTo>
                  <a:pt x="148754" y="796"/>
                </a:lnTo>
                <a:lnTo>
                  <a:pt x="164221" y="354"/>
                </a:lnTo>
                <a:lnTo>
                  <a:pt x="202498" y="3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55"/>
          <p:cNvSpPr/>
          <p:nvPr/>
        </p:nvSpPr>
        <p:spPr>
          <a:xfrm>
            <a:off x="6852318" y="3034664"/>
            <a:ext cx="231425" cy="325400"/>
          </a:xfrm>
          <a:custGeom>
            <a:avLst/>
            <a:gdLst/>
            <a:ahLst/>
            <a:cxnLst/>
            <a:rect l="0" t="0" r="0" b="0"/>
            <a:pathLst>
              <a:path w="231425" h="325400">
                <a:moveTo>
                  <a:pt x="231424" y="0"/>
                </a:moveTo>
                <a:lnTo>
                  <a:pt x="226873" y="0"/>
                </a:lnTo>
                <a:lnTo>
                  <a:pt x="224581" y="953"/>
                </a:lnTo>
                <a:lnTo>
                  <a:pt x="219492" y="4552"/>
                </a:lnTo>
                <a:lnTo>
                  <a:pt x="216802" y="5892"/>
                </a:lnTo>
                <a:lnTo>
                  <a:pt x="211273" y="7381"/>
                </a:lnTo>
                <a:lnTo>
                  <a:pt x="207512" y="7779"/>
                </a:lnTo>
                <a:lnTo>
                  <a:pt x="203100" y="8044"/>
                </a:lnTo>
                <a:lnTo>
                  <a:pt x="198254" y="8220"/>
                </a:lnTo>
                <a:lnTo>
                  <a:pt x="193118" y="9290"/>
                </a:lnTo>
                <a:lnTo>
                  <a:pt x="187789" y="10956"/>
                </a:lnTo>
                <a:lnTo>
                  <a:pt x="182332" y="13019"/>
                </a:lnTo>
                <a:lnTo>
                  <a:pt x="176788" y="14395"/>
                </a:lnTo>
                <a:lnTo>
                  <a:pt x="171188" y="15312"/>
                </a:lnTo>
                <a:lnTo>
                  <a:pt x="165549" y="15923"/>
                </a:lnTo>
                <a:lnTo>
                  <a:pt x="159884" y="17283"/>
                </a:lnTo>
                <a:lnTo>
                  <a:pt x="154204" y="19142"/>
                </a:lnTo>
                <a:lnTo>
                  <a:pt x="148512" y="21334"/>
                </a:lnTo>
                <a:lnTo>
                  <a:pt x="134567" y="26310"/>
                </a:lnTo>
                <a:lnTo>
                  <a:pt x="126847" y="28970"/>
                </a:lnTo>
                <a:lnTo>
                  <a:pt x="119796" y="30744"/>
                </a:lnTo>
                <a:lnTo>
                  <a:pt x="113190" y="31926"/>
                </a:lnTo>
                <a:lnTo>
                  <a:pt x="106882" y="32714"/>
                </a:lnTo>
                <a:lnTo>
                  <a:pt x="100771" y="33240"/>
                </a:lnTo>
                <a:lnTo>
                  <a:pt x="94792" y="33590"/>
                </a:lnTo>
                <a:lnTo>
                  <a:pt x="84021" y="33979"/>
                </a:lnTo>
                <a:lnTo>
                  <a:pt x="76059" y="34152"/>
                </a:lnTo>
                <a:lnTo>
                  <a:pt x="49894" y="34279"/>
                </a:lnTo>
                <a:lnTo>
                  <a:pt x="46586" y="35235"/>
                </a:lnTo>
                <a:lnTo>
                  <a:pt x="40372" y="38838"/>
                </a:lnTo>
                <a:lnTo>
                  <a:pt x="34794" y="42510"/>
                </a:lnTo>
                <a:lnTo>
                  <a:pt x="29865" y="42758"/>
                </a:lnTo>
                <a:lnTo>
                  <a:pt x="28472" y="43746"/>
                </a:lnTo>
                <a:lnTo>
                  <a:pt x="27542" y="45356"/>
                </a:lnTo>
                <a:lnTo>
                  <a:pt x="26510" y="49686"/>
                </a:lnTo>
                <a:lnTo>
                  <a:pt x="25929" y="57479"/>
                </a:lnTo>
                <a:lnTo>
                  <a:pt x="25793" y="63011"/>
                </a:lnTo>
                <a:lnTo>
                  <a:pt x="23192" y="71185"/>
                </a:lnTo>
                <a:lnTo>
                  <a:pt x="19815" y="80216"/>
                </a:lnTo>
                <a:lnTo>
                  <a:pt x="18313" y="87404"/>
                </a:lnTo>
                <a:lnTo>
                  <a:pt x="17468" y="96806"/>
                </a:lnTo>
                <a:lnTo>
                  <a:pt x="14730" y="105255"/>
                </a:lnTo>
                <a:lnTo>
                  <a:pt x="11290" y="114408"/>
                </a:lnTo>
                <a:lnTo>
                  <a:pt x="9762" y="121651"/>
                </a:lnTo>
                <a:lnTo>
                  <a:pt x="6543" y="130585"/>
                </a:lnTo>
                <a:lnTo>
                  <a:pt x="2889" y="139953"/>
                </a:lnTo>
                <a:lnTo>
                  <a:pt x="832" y="149630"/>
                </a:lnTo>
                <a:lnTo>
                  <a:pt x="138" y="155922"/>
                </a:lnTo>
                <a:lnTo>
                  <a:pt x="0" y="161504"/>
                </a:lnTo>
                <a:lnTo>
                  <a:pt x="941" y="161962"/>
                </a:lnTo>
                <a:lnTo>
                  <a:pt x="7350" y="162757"/>
                </a:lnTo>
                <a:lnTo>
                  <a:pt x="12738" y="162842"/>
                </a:lnTo>
                <a:lnTo>
                  <a:pt x="20367" y="162868"/>
                </a:lnTo>
                <a:lnTo>
                  <a:pt x="22139" y="161918"/>
                </a:lnTo>
                <a:lnTo>
                  <a:pt x="23321" y="160333"/>
                </a:lnTo>
                <a:lnTo>
                  <a:pt x="24108" y="158324"/>
                </a:lnTo>
                <a:lnTo>
                  <a:pt x="26539" y="156984"/>
                </a:lnTo>
                <a:lnTo>
                  <a:pt x="30064" y="156092"/>
                </a:lnTo>
                <a:lnTo>
                  <a:pt x="34319" y="155496"/>
                </a:lnTo>
                <a:lnTo>
                  <a:pt x="38108" y="155099"/>
                </a:lnTo>
                <a:lnTo>
                  <a:pt x="44859" y="154658"/>
                </a:lnTo>
                <a:lnTo>
                  <a:pt x="47992" y="153588"/>
                </a:lnTo>
                <a:lnTo>
                  <a:pt x="54014" y="149860"/>
                </a:lnTo>
                <a:lnTo>
                  <a:pt x="57905" y="148484"/>
                </a:lnTo>
                <a:lnTo>
                  <a:pt x="62405" y="147567"/>
                </a:lnTo>
                <a:lnTo>
                  <a:pt x="67310" y="146956"/>
                </a:lnTo>
                <a:lnTo>
                  <a:pt x="72485" y="145596"/>
                </a:lnTo>
                <a:lnTo>
                  <a:pt x="77839" y="143736"/>
                </a:lnTo>
                <a:lnTo>
                  <a:pt x="83315" y="141544"/>
                </a:lnTo>
                <a:lnTo>
                  <a:pt x="88869" y="140083"/>
                </a:lnTo>
                <a:lnTo>
                  <a:pt x="94478" y="139109"/>
                </a:lnTo>
                <a:lnTo>
                  <a:pt x="100121" y="138459"/>
                </a:lnTo>
                <a:lnTo>
                  <a:pt x="105789" y="138027"/>
                </a:lnTo>
                <a:lnTo>
                  <a:pt x="111472" y="137738"/>
                </a:lnTo>
                <a:lnTo>
                  <a:pt x="117166" y="137545"/>
                </a:lnTo>
                <a:lnTo>
                  <a:pt x="122867" y="138370"/>
                </a:lnTo>
                <a:lnTo>
                  <a:pt x="128573" y="139872"/>
                </a:lnTo>
                <a:lnTo>
                  <a:pt x="134281" y="141825"/>
                </a:lnTo>
                <a:lnTo>
                  <a:pt x="139992" y="143128"/>
                </a:lnTo>
                <a:lnTo>
                  <a:pt x="145705" y="143997"/>
                </a:lnTo>
                <a:lnTo>
                  <a:pt x="151418" y="144575"/>
                </a:lnTo>
                <a:lnTo>
                  <a:pt x="157131" y="145914"/>
                </a:lnTo>
                <a:lnTo>
                  <a:pt x="162846" y="147758"/>
                </a:lnTo>
                <a:lnTo>
                  <a:pt x="168560" y="149941"/>
                </a:lnTo>
                <a:lnTo>
                  <a:pt x="174275" y="152348"/>
                </a:lnTo>
                <a:lnTo>
                  <a:pt x="179989" y="154906"/>
                </a:lnTo>
                <a:lnTo>
                  <a:pt x="185705" y="157563"/>
                </a:lnTo>
                <a:lnTo>
                  <a:pt x="190467" y="160287"/>
                </a:lnTo>
                <a:lnTo>
                  <a:pt x="194594" y="163056"/>
                </a:lnTo>
                <a:lnTo>
                  <a:pt x="198298" y="165854"/>
                </a:lnTo>
                <a:lnTo>
                  <a:pt x="200768" y="168672"/>
                </a:lnTo>
                <a:lnTo>
                  <a:pt x="202414" y="171503"/>
                </a:lnTo>
                <a:lnTo>
                  <a:pt x="205196" y="178142"/>
                </a:lnTo>
                <a:lnTo>
                  <a:pt x="209607" y="187442"/>
                </a:lnTo>
                <a:lnTo>
                  <a:pt x="211164" y="192589"/>
                </a:lnTo>
                <a:lnTo>
                  <a:pt x="212203" y="197925"/>
                </a:lnTo>
                <a:lnTo>
                  <a:pt x="212895" y="203388"/>
                </a:lnTo>
                <a:lnTo>
                  <a:pt x="212404" y="207982"/>
                </a:lnTo>
                <a:lnTo>
                  <a:pt x="211124" y="211998"/>
                </a:lnTo>
                <a:lnTo>
                  <a:pt x="209319" y="215627"/>
                </a:lnTo>
                <a:lnTo>
                  <a:pt x="207312" y="224740"/>
                </a:lnTo>
                <a:lnTo>
                  <a:pt x="206777" y="229837"/>
                </a:lnTo>
                <a:lnTo>
                  <a:pt x="205468" y="235139"/>
                </a:lnTo>
                <a:lnTo>
                  <a:pt x="203642" y="240580"/>
                </a:lnTo>
                <a:lnTo>
                  <a:pt x="201473" y="246112"/>
                </a:lnTo>
                <a:lnTo>
                  <a:pt x="199074" y="251705"/>
                </a:lnTo>
                <a:lnTo>
                  <a:pt x="193869" y="262999"/>
                </a:lnTo>
                <a:lnTo>
                  <a:pt x="188380" y="271829"/>
                </a:lnTo>
                <a:lnTo>
                  <a:pt x="181813" y="279880"/>
                </a:lnTo>
                <a:lnTo>
                  <a:pt x="177395" y="284695"/>
                </a:lnTo>
                <a:lnTo>
                  <a:pt x="172545" y="289809"/>
                </a:lnTo>
                <a:lnTo>
                  <a:pt x="167407" y="294171"/>
                </a:lnTo>
                <a:lnTo>
                  <a:pt x="162076" y="298032"/>
                </a:lnTo>
                <a:lnTo>
                  <a:pt x="156616" y="301558"/>
                </a:lnTo>
                <a:lnTo>
                  <a:pt x="152025" y="304862"/>
                </a:lnTo>
                <a:lnTo>
                  <a:pt x="148012" y="308016"/>
                </a:lnTo>
                <a:lnTo>
                  <a:pt x="144383" y="311072"/>
                </a:lnTo>
                <a:lnTo>
                  <a:pt x="140059" y="313109"/>
                </a:lnTo>
                <a:lnTo>
                  <a:pt x="135272" y="314467"/>
                </a:lnTo>
                <a:lnTo>
                  <a:pt x="130175" y="315372"/>
                </a:lnTo>
                <a:lnTo>
                  <a:pt x="125825" y="315976"/>
                </a:lnTo>
                <a:lnTo>
                  <a:pt x="121972" y="316378"/>
                </a:lnTo>
                <a:lnTo>
                  <a:pt x="118451" y="316646"/>
                </a:lnTo>
                <a:lnTo>
                  <a:pt x="114199" y="316826"/>
                </a:lnTo>
                <a:lnTo>
                  <a:pt x="104393" y="317024"/>
                </a:lnTo>
                <a:lnTo>
                  <a:pt x="99112" y="318030"/>
                </a:lnTo>
                <a:lnTo>
                  <a:pt x="93686" y="319652"/>
                </a:lnTo>
                <a:lnTo>
                  <a:pt x="88164" y="321687"/>
                </a:lnTo>
                <a:lnTo>
                  <a:pt x="83530" y="323043"/>
                </a:lnTo>
                <a:lnTo>
                  <a:pt x="79488" y="323947"/>
                </a:lnTo>
                <a:lnTo>
                  <a:pt x="72457" y="324952"/>
                </a:lnTo>
                <a:lnTo>
                  <a:pt x="66158" y="325399"/>
                </a:lnTo>
                <a:lnTo>
                  <a:pt x="63144" y="324565"/>
                </a:lnTo>
                <a:lnTo>
                  <a:pt x="57255" y="321099"/>
                </a:lnTo>
                <a:lnTo>
                  <a:pt x="51463" y="318923"/>
                </a:lnTo>
                <a:lnTo>
                  <a:pt x="45714" y="317957"/>
                </a:lnTo>
                <a:lnTo>
                  <a:pt x="39984" y="317527"/>
                </a:lnTo>
                <a:lnTo>
                  <a:pt x="37122" y="316460"/>
                </a:lnTo>
                <a:lnTo>
                  <a:pt x="31403" y="312734"/>
                </a:lnTo>
                <a:lnTo>
                  <a:pt x="25686" y="310443"/>
                </a:lnTo>
                <a:lnTo>
                  <a:pt x="22828" y="309832"/>
                </a:lnTo>
                <a:lnTo>
                  <a:pt x="20922" y="308473"/>
                </a:lnTo>
                <a:lnTo>
                  <a:pt x="19652" y="306614"/>
                </a:lnTo>
                <a:lnTo>
                  <a:pt x="17112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56"/>
          <p:cNvSpPr/>
          <p:nvPr/>
        </p:nvSpPr>
        <p:spPr>
          <a:xfrm>
            <a:off x="7161491" y="2941559"/>
            <a:ext cx="205144" cy="461724"/>
          </a:xfrm>
          <a:custGeom>
            <a:avLst/>
            <a:gdLst/>
            <a:ahLst/>
            <a:cxnLst/>
            <a:rect l="0" t="0" r="0" b="0"/>
            <a:pathLst>
              <a:path w="205144" h="461724">
                <a:moveTo>
                  <a:pt x="187999" y="7380"/>
                </a:moveTo>
                <a:lnTo>
                  <a:pt x="187999" y="0"/>
                </a:lnTo>
                <a:lnTo>
                  <a:pt x="187999" y="6294"/>
                </a:lnTo>
                <a:lnTo>
                  <a:pt x="183448" y="11609"/>
                </a:lnTo>
                <a:lnTo>
                  <a:pt x="176067" y="19217"/>
                </a:lnTo>
                <a:lnTo>
                  <a:pt x="172424" y="21939"/>
                </a:lnTo>
                <a:lnTo>
                  <a:pt x="168091" y="24706"/>
                </a:lnTo>
                <a:lnTo>
                  <a:pt x="163296" y="27503"/>
                </a:lnTo>
                <a:lnTo>
                  <a:pt x="158196" y="30321"/>
                </a:lnTo>
                <a:lnTo>
                  <a:pt x="147448" y="35991"/>
                </a:lnTo>
                <a:lnTo>
                  <a:pt x="141915" y="39789"/>
                </a:lnTo>
                <a:lnTo>
                  <a:pt x="136321" y="44226"/>
                </a:lnTo>
                <a:lnTo>
                  <a:pt x="130687" y="49090"/>
                </a:lnTo>
                <a:lnTo>
                  <a:pt x="125026" y="54237"/>
                </a:lnTo>
                <a:lnTo>
                  <a:pt x="113656" y="65035"/>
                </a:lnTo>
                <a:lnTo>
                  <a:pt x="107957" y="69630"/>
                </a:lnTo>
                <a:lnTo>
                  <a:pt x="102253" y="73645"/>
                </a:lnTo>
                <a:lnTo>
                  <a:pt x="96545" y="77274"/>
                </a:lnTo>
                <a:lnTo>
                  <a:pt x="90834" y="81599"/>
                </a:lnTo>
                <a:lnTo>
                  <a:pt x="85122" y="86387"/>
                </a:lnTo>
                <a:lnTo>
                  <a:pt x="79409" y="91484"/>
                </a:lnTo>
                <a:lnTo>
                  <a:pt x="74648" y="96787"/>
                </a:lnTo>
                <a:lnTo>
                  <a:pt x="70521" y="102227"/>
                </a:lnTo>
                <a:lnTo>
                  <a:pt x="66818" y="107759"/>
                </a:lnTo>
                <a:lnTo>
                  <a:pt x="62444" y="113352"/>
                </a:lnTo>
                <a:lnTo>
                  <a:pt x="57623" y="118986"/>
                </a:lnTo>
                <a:lnTo>
                  <a:pt x="52505" y="124647"/>
                </a:lnTo>
                <a:lnTo>
                  <a:pt x="48139" y="131278"/>
                </a:lnTo>
                <a:lnTo>
                  <a:pt x="44276" y="138556"/>
                </a:lnTo>
                <a:lnTo>
                  <a:pt x="37444" y="153311"/>
                </a:lnTo>
                <a:lnTo>
                  <a:pt x="31233" y="166218"/>
                </a:lnTo>
                <a:lnTo>
                  <a:pt x="28243" y="173280"/>
                </a:lnTo>
                <a:lnTo>
                  <a:pt x="25297" y="180845"/>
                </a:lnTo>
                <a:lnTo>
                  <a:pt x="22382" y="188746"/>
                </a:lnTo>
                <a:lnTo>
                  <a:pt x="16601" y="202605"/>
                </a:lnTo>
                <a:lnTo>
                  <a:pt x="13726" y="208968"/>
                </a:lnTo>
                <a:lnTo>
                  <a:pt x="11809" y="216067"/>
                </a:lnTo>
                <a:lnTo>
                  <a:pt x="10531" y="223658"/>
                </a:lnTo>
                <a:lnTo>
                  <a:pt x="9679" y="231575"/>
                </a:lnTo>
                <a:lnTo>
                  <a:pt x="6193" y="245453"/>
                </a:lnTo>
                <a:lnTo>
                  <a:pt x="2421" y="258923"/>
                </a:lnTo>
                <a:lnTo>
                  <a:pt x="1415" y="266516"/>
                </a:lnTo>
                <a:lnTo>
                  <a:pt x="745" y="274435"/>
                </a:lnTo>
                <a:lnTo>
                  <a:pt x="0" y="288314"/>
                </a:lnTo>
                <a:lnTo>
                  <a:pt x="621" y="301785"/>
                </a:lnTo>
                <a:lnTo>
                  <a:pt x="2120" y="309378"/>
                </a:lnTo>
                <a:lnTo>
                  <a:pt x="4072" y="317297"/>
                </a:lnTo>
                <a:lnTo>
                  <a:pt x="6241" y="331176"/>
                </a:lnTo>
                <a:lnTo>
                  <a:pt x="6820" y="337544"/>
                </a:lnTo>
                <a:lnTo>
                  <a:pt x="9110" y="343695"/>
                </a:lnTo>
                <a:lnTo>
                  <a:pt x="12542" y="349700"/>
                </a:lnTo>
                <a:lnTo>
                  <a:pt x="16735" y="355609"/>
                </a:lnTo>
                <a:lnTo>
                  <a:pt x="20483" y="361453"/>
                </a:lnTo>
                <a:lnTo>
                  <a:pt x="23934" y="367254"/>
                </a:lnTo>
                <a:lnTo>
                  <a:pt x="30309" y="378779"/>
                </a:lnTo>
                <a:lnTo>
                  <a:pt x="36316" y="390252"/>
                </a:lnTo>
                <a:lnTo>
                  <a:pt x="42162" y="399160"/>
                </a:lnTo>
                <a:lnTo>
                  <a:pt x="47934" y="406295"/>
                </a:lnTo>
                <a:lnTo>
                  <a:pt x="53675" y="412641"/>
                </a:lnTo>
                <a:lnTo>
                  <a:pt x="59402" y="418636"/>
                </a:lnTo>
                <a:lnTo>
                  <a:pt x="62263" y="421569"/>
                </a:lnTo>
                <a:lnTo>
                  <a:pt x="66074" y="424476"/>
                </a:lnTo>
                <a:lnTo>
                  <a:pt x="70521" y="427367"/>
                </a:lnTo>
                <a:lnTo>
                  <a:pt x="75390" y="430246"/>
                </a:lnTo>
                <a:lnTo>
                  <a:pt x="80542" y="433118"/>
                </a:lnTo>
                <a:lnTo>
                  <a:pt x="91344" y="438850"/>
                </a:lnTo>
                <a:lnTo>
                  <a:pt x="95940" y="441712"/>
                </a:lnTo>
                <a:lnTo>
                  <a:pt x="99956" y="444572"/>
                </a:lnTo>
                <a:lnTo>
                  <a:pt x="103586" y="447432"/>
                </a:lnTo>
                <a:lnTo>
                  <a:pt x="107911" y="449338"/>
                </a:lnTo>
                <a:lnTo>
                  <a:pt x="112700" y="450609"/>
                </a:lnTo>
                <a:lnTo>
                  <a:pt x="117797" y="451456"/>
                </a:lnTo>
                <a:lnTo>
                  <a:pt x="123100" y="452974"/>
                </a:lnTo>
                <a:lnTo>
                  <a:pt x="128540" y="454937"/>
                </a:lnTo>
                <a:lnTo>
                  <a:pt x="134072" y="457199"/>
                </a:lnTo>
                <a:lnTo>
                  <a:pt x="138713" y="458707"/>
                </a:lnTo>
                <a:lnTo>
                  <a:pt x="142759" y="459713"/>
                </a:lnTo>
                <a:lnTo>
                  <a:pt x="146409" y="460383"/>
                </a:lnTo>
                <a:lnTo>
                  <a:pt x="149795" y="460829"/>
                </a:lnTo>
                <a:lnTo>
                  <a:pt x="156097" y="461326"/>
                </a:lnTo>
                <a:lnTo>
                  <a:pt x="164612" y="461546"/>
                </a:lnTo>
                <a:lnTo>
                  <a:pt x="205143" y="4617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57"/>
          <p:cNvSpPr/>
          <p:nvPr/>
        </p:nvSpPr>
        <p:spPr>
          <a:xfrm>
            <a:off x="7392352" y="3086100"/>
            <a:ext cx="162879" cy="257176"/>
          </a:xfrm>
          <a:custGeom>
            <a:avLst/>
            <a:gdLst/>
            <a:ahLst/>
            <a:cxnLst/>
            <a:rect l="0" t="0" r="0" b="0"/>
            <a:pathLst>
              <a:path w="162879" h="257176">
                <a:moveTo>
                  <a:pt x="0" y="0"/>
                </a:moveTo>
                <a:lnTo>
                  <a:pt x="0" y="20399"/>
                </a:lnTo>
                <a:lnTo>
                  <a:pt x="953" y="23124"/>
                </a:lnTo>
                <a:lnTo>
                  <a:pt x="4551" y="28692"/>
                </a:lnTo>
                <a:lnTo>
                  <a:pt x="6785" y="34342"/>
                </a:lnTo>
                <a:lnTo>
                  <a:pt x="7381" y="37182"/>
                </a:lnTo>
                <a:lnTo>
                  <a:pt x="10583" y="42878"/>
                </a:lnTo>
                <a:lnTo>
                  <a:pt x="15181" y="48584"/>
                </a:lnTo>
                <a:lnTo>
                  <a:pt x="17741" y="51439"/>
                </a:lnTo>
                <a:lnTo>
                  <a:pt x="20400" y="54295"/>
                </a:lnTo>
                <a:lnTo>
                  <a:pt x="23125" y="58104"/>
                </a:lnTo>
                <a:lnTo>
                  <a:pt x="25895" y="62548"/>
                </a:lnTo>
                <a:lnTo>
                  <a:pt x="28693" y="67417"/>
                </a:lnTo>
                <a:lnTo>
                  <a:pt x="32463" y="71614"/>
                </a:lnTo>
                <a:lnTo>
                  <a:pt x="36882" y="75365"/>
                </a:lnTo>
                <a:lnTo>
                  <a:pt x="41733" y="78818"/>
                </a:lnTo>
                <a:lnTo>
                  <a:pt x="44967" y="83025"/>
                </a:lnTo>
                <a:lnTo>
                  <a:pt x="47123" y="87735"/>
                </a:lnTo>
                <a:lnTo>
                  <a:pt x="48561" y="92780"/>
                </a:lnTo>
                <a:lnTo>
                  <a:pt x="50471" y="98048"/>
                </a:lnTo>
                <a:lnTo>
                  <a:pt x="52698" y="103465"/>
                </a:lnTo>
                <a:lnTo>
                  <a:pt x="55134" y="108982"/>
                </a:lnTo>
                <a:lnTo>
                  <a:pt x="58663" y="114564"/>
                </a:lnTo>
                <a:lnTo>
                  <a:pt x="62922" y="120191"/>
                </a:lnTo>
                <a:lnTo>
                  <a:pt x="67666" y="125847"/>
                </a:lnTo>
                <a:lnTo>
                  <a:pt x="71780" y="131523"/>
                </a:lnTo>
                <a:lnTo>
                  <a:pt x="75476" y="137212"/>
                </a:lnTo>
                <a:lnTo>
                  <a:pt x="78893" y="142910"/>
                </a:lnTo>
                <a:lnTo>
                  <a:pt x="82122" y="148613"/>
                </a:lnTo>
                <a:lnTo>
                  <a:pt x="88251" y="160030"/>
                </a:lnTo>
                <a:lnTo>
                  <a:pt x="91219" y="164789"/>
                </a:lnTo>
                <a:lnTo>
                  <a:pt x="94150" y="168914"/>
                </a:lnTo>
                <a:lnTo>
                  <a:pt x="97057" y="172617"/>
                </a:lnTo>
                <a:lnTo>
                  <a:pt x="99948" y="176990"/>
                </a:lnTo>
                <a:lnTo>
                  <a:pt x="102826" y="181811"/>
                </a:lnTo>
                <a:lnTo>
                  <a:pt x="105698" y="186930"/>
                </a:lnTo>
                <a:lnTo>
                  <a:pt x="108566" y="191295"/>
                </a:lnTo>
                <a:lnTo>
                  <a:pt x="111430" y="195157"/>
                </a:lnTo>
                <a:lnTo>
                  <a:pt x="114292" y="198685"/>
                </a:lnTo>
                <a:lnTo>
                  <a:pt x="117152" y="202941"/>
                </a:lnTo>
                <a:lnTo>
                  <a:pt x="120011" y="207684"/>
                </a:lnTo>
                <a:lnTo>
                  <a:pt x="122870" y="212751"/>
                </a:lnTo>
                <a:lnTo>
                  <a:pt x="125729" y="217081"/>
                </a:lnTo>
                <a:lnTo>
                  <a:pt x="128586" y="220921"/>
                </a:lnTo>
                <a:lnTo>
                  <a:pt x="131444" y="224433"/>
                </a:lnTo>
                <a:lnTo>
                  <a:pt x="134302" y="227727"/>
                </a:lnTo>
                <a:lnTo>
                  <a:pt x="137160" y="230875"/>
                </a:lnTo>
                <a:lnTo>
                  <a:pt x="142875" y="236913"/>
                </a:lnTo>
                <a:lnTo>
                  <a:pt x="152611" y="246875"/>
                </a:lnTo>
                <a:lnTo>
                  <a:pt x="153176" y="248403"/>
                </a:lnTo>
                <a:lnTo>
                  <a:pt x="153803" y="252641"/>
                </a:lnTo>
                <a:lnTo>
                  <a:pt x="154923" y="254152"/>
                </a:lnTo>
                <a:lnTo>
                  <a:pt x="156622" y="255160"/>
                </a:lnTo>
                <a:lnTo>
                  <a:pt x="162878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58"/>
          <p:cNvSpPr/>
          <p:nvPr/>
        </p:nvSpPr>
        <p:spPr>
          <a:xfrm>
            <a:off x="7349490" y="3068955"/>
            <a:ext cx="202107" cy="274321"/>
          </a:xfrm>
          <a:custGeom>
            <a:avLst/>
            <a:gdLst/>
            <a:ahLst/>
            <a:cxnLst/>
            <a:rect l="0" t="0" r="0" b="0"/>
            <a:pathLst>
              <a:path w="202107" h="274321">
                <a:moveTo>
                  <a:pt x="197167" y="0"/>
                </a:moveTo>
                <a:lnTo>
                  <a:pt x="201718" y="4551"/>
                </a:lnTo>
                <a:lnTo>
                  <a:pt x="202106" y="5891"/>
                </a:lnTo>
                <a:lnTo>
                  <a:pt x="201412" y="6785"/>
                </a:lnTo>
                <a:lnTo>
                  <a:pt x="198005" y="8219"/>
                </a:lnTo>
                <a:lnTo>
                  <a:pt x="197540" y="10955"/>
                </a:lnTo>
                <a:lnTo>
                  <a:pt x="197416" y="13018"/>
                </a:lnTo>
                <a:lnTo>
                  <a:pt x="196381" y="15346"/>
                </a:lnTo>
                <a:lnTo>
                  <a:pt x="192689" y="20473"/>
                </a:lnTo>
                <a:lnTo>
                  <a:pt x="187874" y="28466"/>
                </a:lnTo>
                <a:lnTo>
                  <a:pt x="185257" y="33265"/>
                </a:lnTo>
                <a:lnTo>
                  <a:pt x="179809" y="41137"/>
                </a:lnTo>
                <a:lnTo>
                  <a:pt x="174213" y="48763"/>
                </a:lnTo>
                <a:lnTo>
                  <a:pt x="171387" y="53463"/>
                </a:lnTo>
                <a:lnTo>
                  <a:pt x="168550" y="58502"/>
                </a:lnTo>
                <a:lnTo>
                  <a:pt x="164754" y="63766"/>
                </a:lnTo>
                <a:lnTo>
                  <a:pt x="160319" y="69181"/>
                </a:lnTo>
                <a:lnTo>
                  <a:pt x="155456" y="74695"/>
                </a:lnTo>
                <a:lnTo>
                  <a:pt x="151263" y="80277"/>
                </a:lnTo>
                <a:lnTo>
                  <a:pt x="147514" y="85903"/>
                </a:lnTo>
                <a:lnTo>
                  <a:pt x="144063" y="91558"/>
                </a:lnTo>
                <a:lnTo>
                  <a:pt x="138904" y="98186"/>
                </a:lnTo>
                <a:lnTo>
                  <a:pt x="132608" y="105462"/>
                </a:lnTo>
                <a:lnTo>
                  <a:pt x="125552" y="113171"/>
                </a:lnTo>
                <a:lnTo>
                  <a:pt x="119896" y="120214"/>
                </a:lnTo>
                <a:lnTo>
                  <a:pt x="115173" y="126815"/>
                </a:lnTo>
                <a:lnTo>
                  <a:pt x="111072" y="133121"/>
                </a:lnTo>
                <a:lnTo>
                  <a:pt x="106433" y="139230"/>
                </a:lnTo>
                <a:lnTo>
                  <a:pt x="101435" y="145207"/>
                </a:lnTo>
                <a:lnTo>
                  <a:pt x="96198" y="151097"/>
                </a:lnTo>
                <a:lnTo>
                  <a:pt x="91755" y="156929"/>
                </a:lnTo>
                <a:lnTo>
                  <a:pt x="87840" y="162722"/>
                </a:lnTo>
                <a:lnTo>
                  <a:pt x="84277" y="168488"/>
                </a:lnTo>
                <a:lnTo>
                  <a:pt x="79997" y="173286"/>
                </a:lnTo>
                <a:lnTo>
                  <a:pt x="75239" y="177436"/>
                </a:lnTo>
                <a:lnTo>
                  <a:pt x="70162" y="181156"/>
                </a:lnTo>
                <a:lnTo>
                  <a:pt x="65824" y="185540"/>
                </a:lnTo>
                <a:lnTo>
                  <a:pt x="61980" y="190368"/>
                </a:lnTo>
                <a:lnTo>
                  <a:pt x="58465" y="195492"/>
                </a:lnTo>
                <a:lnTo>
                  <a:pt x="55169" y="199860"/>
                </a:lnTo>
                <a:lnTo>
                  <a:pt x="48967" y="207254"/>
                </a:lnTo>
                <a:lnTo>
                  <a:pt x="43036" y="213715"/>
                </a:lnTo>
                <a:lnTo>
                  <a:pt x="37224" y="220715"/>
                </a:lnTo>
                <a:lnTo>
                  <a:pt x="34341" y="225248"/>
                </a:lnTo>
                <a:lnTo>
                  <a:pt x="31466" y="230175"/>
                </a:lnTo>
                <a:lnTo>
                  <a:pt x="25732" y="238190"/>
                </a:lnTo>
                <a:lnTo>
                  <a:pt x="18841" y="246545"/>
                </a:lnTo>
                <a:lnTo>
                  <a:pt x="13097" y="252544"/>
                </a:lnTo>
                <a:lnTo>
                  <a:pt x="9912" y="255802"/>
                </a:lnTo>
                <a:lnTo>
                  <a:pt x="9466" y="257212"/>
                </a:lnTo>
                <a:lnTo>
                  <a:pt x="8690" y="264435"/>
                </a:lnTo>
                <a:lnTo>
                  <a:pt x="7698" y="264872"/>
                </a:lnTo>
                <a:lnTo>
                  <a:pt x="4057" y="265358"/>
                </a:lnTo>
                <a:lnTo>
                  <a:pt x="2704" y="266441"/>
                </a:lnTo>
                <a:lnTo>
                  <a:pt x="1803" y="268114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59"/>
          <p:cNvSpPr/>
          <p:nvPr/>
        </p:nvSpPr>
        <p:spPr>
          <a:xfrm>
            <a:off x="7606665" y="3206114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0"/>
                </a:moveTo>
                <a:lnTo>
                  <a:pt x="7381" y="0"/>
                </a:lnTo>
                <a:lnTo>
                  <a:pt x="8731" y="953"/>
                </a:lnTo>
                <a:lnTo>
                  <a:pt x="10583" y="2541"/>
                </a:lnTo>
                <a:lnTo>
                  <a:pt x="15848" y="7381"/>
                </a:lnTo>
                <a:lnTo>
                  <a:pt x="17233" y="7779"/>
                </a:lnTo>
                <a:lnTo>
                  <a:pt x="21311" y="8220"/>
                </a:lnTo>
                <a:lnTo>
                  <a:pt x="26299" y="8416"/>
                </a:lnTo>
                <a:lnTo>
                  <a:pt x="37262" y="8542"/>
                </a:lnTo>
                <a:lnTo>
                  <a:pt x="62970" y="8573"/>
                </a:lnTo>
                <a:lnTo>
                  <a:pt x="64840" y="9526"/>
                </a:lnTo>
                <a:lnTo>
                  <a:pt x="66086" y="11113"/>
                </a:lnTo>
                <a:lnTo>
                  <a:pt x="66918" y="13124"/>
                </a:lnTo>
                <a:lnTo>
                  <a:pt x="68424" y="14464"/>
                </a:lnTo>
                <a:lnTo>
                  <a:pt x="70381" y="15358"/>
                </a:lnTo>
                <a:lnTo>
                  <a:pt x="72638" y="15954"/>
                </a:lnTo>
                <a:lnTo>
                  <a:pt x="75095" y="16351"/>
                </a:lnTo>
                <a:lnTo>
                  <a:pt x="80365" y="16793"/>
                </a:lnTo>
                <a:lnTo>
                  <a:pt x="85883" y="16989"/>
                </a:lnTo>
                <a:lnTo>
                  <a:pt x="97186" y="17115"/>
                </a:lnTo>
                <a:lnTo>
                  <a:pt x="131445" y="17145"/>
                </a:lnTo>
                <a:lnTo>
                  <a:pt x="133350" y="16193"/>
                </a:lnTo>
                <a:lnTo>
                  <a:pt x="134620" y="14606"/>
                </a:lnTo>
                <a:lnTo>
                  <a:pt x="135467" y="12595"/>
                </a:lnTo>
                <a:lnTo>
                  <a:pt x="136984" y="11254"/>
                </a:lnTo>
                <a:lnTo>
                  <a:pt x="138948" y="10360"/>
                </a:lnTo>
                <a:lnTo>
                  <a:pt x="141209" y="9765"/>
                </a:lnTo>
                <a:lnTo>
                  <a:pt x="143669" y="9368"/>
                </a:lnTo>
                <a:lnTo>
                  <a:pt x="148943" y="8926"/>
                </a:lnTo>
                <a:lnTo>
                  <a:pt x="155151" y="8643"/>
                </a:lnTo>
                <a:lnTo>
                  <a:pt x="214312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60"/>
          <p:cNvSpPr/>
          <p:nvPr/>
        </p:nvSpPr>
        <p:spPr>
          <a:xfrm>
            <a:off x="7906733" y="3034674"/>
            <a:ext cx="246825" cy="272720"/>
          </a:xfrm>
          <a:custGeom>
            <a:avLst/>
            <a:gdLst/>
            <a:ahLst/>
            <a:cxnLst/>
            <a:rect l="0" t="0" r="0" b="0"/>
            <a:pathLst>
              <a:path w="246825" h="272720">
                <a:moveTo>
                  <a:pt x="137129" y="25708"/>
                </a:moveTo>
                <a:lnTo>
                  <a:pt x="137129" y="21157"/>
                </a:lnTo>
                <a:lnTo>
                  <a:pt x="138082" y="19817"/>
                </a:lnTo>
                <a:lnTo>
                  <a:pt x="139668" y="18923"/>
                </a:lnTo>
                <a:lnTo>
                  <a:pt x="141680" y="18327"/>
                </a:lnTo>
                <a:lnTo>
                  <a:pt x="142068" y="17930"/>
                </a:lnTo>
                <a:lnTo>
                  <a:pt x="141374" y="17665"/>
                </a:lnTo>
                <a:lnTo>
                  <a:pt x="139960" y="17488"/>
                </a:lnTo>
                <a:lnTo>
                  <a:pt x="139968" y="17371"/>
                </a:lnTo>
                <a:lnTo>
                  <a:pt x="142519" y="17240"/>
                </a:lnTo>
                <a:lnTo>
                  <a:pt x="143579" y="16253"/>
                </a:lnTo>
                <a:lnTo>
                  <a:pt x="144287" y="14642"/>
                </a:lnTo>
                <a:lnTo>
                  <a:pt x="144759" y="12616"/>
                </a:lnTo>
                <a:lnTo>
                  <a:pt x="144120" y="11265"/>
                </a:lnTo>
                <a:lnTo>
                  <a:pt x="142742" y="10364"/>
                </a:lnTo>
                <a:lnTo>
                  <a:pt x="138238" y="8919"/>
                </a:lnTo>
                <a:lnTo>
                  <a:pt x="137868" y="7848"/>
                </a:lnTo>
                <a:lnTo>
                  <a:pt x="137458" y="4118"/>
                </a:lnTo>
                <a:lnTo>
                  <a:pt x="136396" y="2742"/>
                </a:lnTo>
                <a:lnTo>
                  <a:pt x="134735" y="1825"/>
                </a:lnTo>
                <a:lnTo>
                  <a:pt x="132675" y="1213"/>
                </a:lnTo>
                <a:lnTo>
                  <a:pt x="130350" y="1758"/>
                </a:lnTo>
                <a:lnTo>
                  <a:pt x="125226" y="4904"/>
                </a:lnTo>
                <a:lnTo>
                  <a:pt x="121573" y="6124"/>
                </a:lnTo>
                <a:lnTo>
                  <a:pt x="117234" y="6937"/>
                </a:lnTo>
                <a:lnTo>
                  <a:pt x="112435" y="7479"/>
                </a:lnTo>
                <a:lnTo>
                  <a:pt x="107332" y="7840"/>
                </a:lnTo>
                <a:lnTo>
                  <a:pt x="102024" y="8081"/>
                </a:lnTo>
                <a:lnTo>
                  <a:pt x="91047" y="8349"/>
                </a:lnTo>
                <a:lnTo>
                  <a:pt x="35920" y="8561"/>
                </a:lnTo>
                <a:lnTo>
                  <a:pt x="31557" y="7609"/>
                </a:lnTo>
                <a:lnTo>
                  <a:pt x="20865" y="2671"/>
                </a:lnTo>
                <a:lnTo>
                  <a:pt x="14654" y="1182"/>
                </a:lnTo>
                <a:lnTo>
                  <a:pt x="8589" y="0"/>
                </a:lnTo>
                <a:lnTo>
                  <a:pt x="8551" y="6836"/>
                </a:lnTo>
                <a:lnTo>
                  <a:pt x="8542" y="84094"/>
                </a:lnTo>
                <a:lnTo>
                  <a:pt x="7590" y="89397"/>
                </a:lnTo>
                <a:lnTo>
                  <a:pt x="6002" y="94837"/>
                </a:lnTo>
                <a:lnTo>
                  <a:pt x="3991" y="100369"/>
                </a:lnTo>
                <a:lnTo>
                  <a:pt x="2650" y="105010"/>
                </a:lnTo>
                <a:lnTo>
                  <a:pt x="1161" y="112706"/>
                </a:lnTo>
                <a:lnTo>
                  <a:pt x="499" y="119301"/>
                </a:lnTo>
                <a:lnTo>
                  <a:pt x="205" y="125408"/>
                </a:lnTo>
                <a:lnTo>
                  <a:pt x="0" y="135416"/>
                </a:lnTo>
                <a:lnTo>
                  <a:pt x="942" y="135994"/>
                </a:lnTo>
                <a:lnTo>
                  <a:pt x="4529" y="136637"/>
                </a:lnTo>
                <a:lnTo>
                  <a:pt x="5866" y="137760"/>
                </a:lnTo>
                <a:lnTo>
                  <a:pt x="6759" y="139462"/>
                </a:lnTo>
                <a:lnTo>
                  <a:pt x="7352" y="141549"/>
                </a:lnTo>
                <a:lnTo>
                  <a:pt x="7749" y="141988"/>
                </a:lnTo>
                <a:lnTo>
                  <a:pt x="8013" y="141328"/>
                </a:lnTo>
                <a:lnTo>
                  <a:pt x="8189" y="139935"/>
                </a:lnTo>
                <a:lnTo>
                  <a:pt x="9259" y="139007"/>
                </a:lnTo>
                <a:lnTo>
                  <a:pt x="10925" y="138388"/>
                </a:lnTo>
                <a:lnTo>
                  <a:pt x="12988" y="137976"/>
                </a:lnTo>
                <a:lnTo>
                  <a:pt x="17820" y="134977"/>
                </a:lnTo>
                <a:lnTo>
                  <a:pt x="23143" y="130470"/>
                </a:lnTo>
                <a:lnTo>
                  <a:pt x="28684" y="125291"/>
                </a:lnTo>
                <a:lnTo>
                  <a:pt x="32448" y="122577"/>
                </a:lnTo>
                <a:lnTo>
                  <a:pt x="36861" y="119815"/>
                </a:lnTo>
                <a:lnTo>
                  <a:pt x="41708" y="117021"/>
                </a:lnTo>
                <a:lnTo>
                  <a:pt x="52175" y="111376"/>
                </a:lnTo>
                <a:lnTo>
                  <a:pt x="57634" y="108538"/>
                </a:lnTo>
                <a:lnTo>
                  <a:pt x="64129" y="106646"/>
                </a:lnTo>
                <a:lnTo>
                  <a:pt x="71318" y="105384"/>
                </a:lnTo>
                <a:lnTo>
                  <a:pt x="78967" y="104543"/>
                </a:lnTo>
                <a:lnTo>
                  <a:pt x="86924" y="103030"/>
                </a:lnTo>
                <a:lnTo>
                  <a:pt x="95087" y="101068"/>
                </a:lnTo>
                <a:lnTo>
                  <a:pt x="103386" y="98808"/>
                </a:lnTo>
                <a:lnTo>
                  <a:pt x="110824" y="97302"/>
                </a:lnTo>
                <a:lnTo>
                  <a:pt x="117687" y="96297"/>
                </a:lnTo>
                <a:lnTo>
                  <a:pt x="124168" y="95627"/>
                </a:lnTo>
                <a:lnTo>
                  <a:pt x="131346" y="95181"/>
                </a:lnTo>
                <a:lnTo>
                  <a:pt x="146942" y="94685"/>
                </a:lnTo>
                <a:lnTo>
                  <a:pt x="167236" y="94406"/>
                </a:lnTo>
                <a:lnTo>
                  <a:pt x="174345" y="95319"/>
                </a:lnTo>
                <a:lnTo>
                  <a:pt x="181942" y="96880"/>
                </a:lnTo>
                <a:lnTo>
                  <a:pt x="189865" y="98874"/>
                </a:lnTo>
                <a:lnTo>
                  <a:pt x="197051" y="101155"/>
                </a:lnTo>
                <a:lnTo>
                  <a:pt x="203747" y="103629"/>
                </a:lnTo>
                <a:lnTo>
                  <a:pt x="210117" y="106230"/>
                </a:lnTo>
                <a:lnTo>
                  <a:pt x="215314" y="108917"/>
                </a:lnTo>
                <a:lnTo>
                  <a:pt x="219732" y="111661"/>
                </a:lnTo>
                <a:lnTo>
                  <a:pt x="223631" y="114442"/>
                </a:lnTo>
                <a:lnTo>
                  <a:pt x="230502" y="122613"/>
                </a:lnTo>
                <a:lnTo>
                  <a:pt x="233668" y="127459"/>
                </a:lnTo>
                <a:lnTo>
                  <a:pt x="236731" y="132595"/>
                </a:lnTo>
                <a:lnTo>
                  <a:pt x="239725" y="137923"/>
                </a:lnTo>
                <a:lnTo>
                  <a:pt x="242674" y="143381"/>
                </a:lnTo>
                <a:lnTo>
                  <a:pt x="244640" y="147971"/>
                </a:lnTo>
                <a:lnTo>
                  <a:pt x="246824" y="155613"/>
                </a:lnTo>
                <a:lnTo>
                  <a:pt x="246455" y="159936"/>
                </a:lnTo>
                <a:lnTo>
                  <a:pt x="245255" y="164723"/>
                </a:lnTo>
                <a:lnTo>
                  <a:pt x="243502" y="169820"/>
                </a:lnTo>
                <a:lnTo>
                  <a:pt x="241382" y="175123"/>
                </a:lnTo>
                <a:lnTo>
                  <a:pt x="239017" y="180563"/>
                </a:lnTo>
                <a:lnTo>
                  <a:pt x="233847" y="191687"/>
                </a:lnTo>
                <a:lnTo>
                  <a:pt x="228375" y="202982"/>
                </a:lnTo>
                <a:lnTo>
                  <a:pt x="224630" y="207708"/>
                </a:lnTo>
                <a:lnTo>
                  <a:pt x="220228" y="211811"/>
                </a:lnTo>
                <a:lnTo>
                  <a:pt x="215389" y="215499"/>
                </a:lnTo>
                <a:lnTo>
                  <a:pt x="210257" y="219863"/>
                </a:lnTo>
                <a:lnTo>
                  <a:pt x="204932" y="224677"/>
                </a:lnTo>
                <a:lnTo>
                  <a:pt x="199476" y="229792"/>
                </a:lnTo>
                <a:lnTo>
                  <a:pt x="193933" y="234154"/>
                </a:lnTo>
                <a:lnTo>
                  <a:pt x="188334" y="238014"/>
                </a:lnTo>
                <a:lnTo>
                  <a:pt x="182695" y="241541"/>
                </a:lnTo>
                <a:lnTo>
                  <a:pt x="177031" y="244844"/>
                </a:lnTo>
                <a:lnTo>
                  <a:pt x="171351" y="247999"/>
                </a:lnTo>
                <a:lnTo>
                  <a:pt x="165658" y="251054"/>
                </a:lnTo>
                <a:lnTo>
                  <a:pt x="159959" y="253091"/>
                </a:lnTo>
                <a:lnTo>
                  <a:pt x="154254" y="254450"/>
                </a:lnTo>
                <a:lnTo>
                  <a:pt x="148546" y="255355"/>
                </a:lnTo>
                <a:lnTo>
                  <a:pt x="142836" y="256911"/>
                </a:lnTo>
                <a:lnTo>
                  <a:pt x="137123" y="258901"/>
                </a:lnTo>
                <a:lnTo>
                  <a:pt x="131410" y="261180"/>
                </a:lnTo>
                <a:lnTo>
                  <a:pt x="125696" y="263652"/>
                </a:lnTo>
                <a:lnTo>
                  <a:pt x="114268" y="268938"/>
                </a:lnTo>
                <a:lnTo>
                  <a:pt x="108554" y="270729"/>
                </a:lnTo>
                <a:lnTo>
                  <a:pt x="102839" y="271923"/>
                </a:lnTo>
                <a:lnTo>
                  <a:pt x="97124" y="272719"/>
                </a:lnTo>
                <a:lnTo>
                  <a:pt x="91409" y="272297"/>
                </a:lnTo>
                <a:lnTo>
                  <a:pt x="85694" y="271063"/>
                </a:lnTo>
                <a:lnTo>
                  <a:pt x="79979" y="269288"/>
                </a:lnTo>
                <a:lnTo>
                  <a:pt x="75217" y="268105"/>
                </a:lnTo>
                <a:lnTo>
                  <a:pt x="71089" y="267316"/>
                </a:lnTo>
                <a:lnTo>
                  <a:pt x="67385" y="266790"/>
                </a:lnTo>
                <a:lnTo>
                  <a:pt x="64916" y="265487"/>
                </a:lnTo>
                <a:lnTo>
                  <a:pt x="63270" y="263666"/>
                </a:lnTo>
                <a:lnTo>
                  <a:pt x="59976" y="2571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61"/>
          <p:cNvSpPr/>
          <p:nvPr/>
        </p:nvSpPr>
        <p:spPr>
          <a:xfrm>
            <a:off x="8155305" y="2940367"/>
            <a:ext cx="186892" cy="437199"/>
          </a:xfrm>
          <a:custGeom>
            <a:avLst/>
            <a:gdLst/>
            <a:ahLst/>
            <a:cxnLst/>
            <a:rect l="0" t="0" r="0" b="0"/>
            <a:pathLst>
              <a:path w="186892" h="437199">
                <a:moveTo>
                  <a:pt x="0" y="0"/>
                </a:moveTo>
                <a:lnTo>
                  <a:pt x="11931" y="0"/>
                </a:lnTo>
                <a:lnTo>
                  <a:pt x="14621" y="953"/>
                </a:lnTo>
                <a:lnTo>
                  <a:pt x="20151" y="4551"/>
                </a:lnTo>
                <a:lnTo>
                  <a:pt x="23911" y="6844"/>
                </a:lnTo>
                <a:lnTo>
                  <a:pt x="28324" y="9325"/>
                </a:lnTo>
                <a:lnTo>
                  <a:pt x="33170" y="11932"/>
                </a:lnTo>
                <a:lnTo>
                  <a:pt x="38306" y="13670"/>
                </a:lnTo>
                <a:lnTo>
                  <a:pt x="43634" y="14828"/>
                </a:lnTo>
                <a:lnTo>
                  <a:pt x="49091" y="15601"/>
                </a:lnTo>
                <a:lnTo>
                  <a:pt x="53683" y="18020"/>
                </a:lnTo>
                <a:lnTo>
                  <a:pt x="57696" y="21539"/>
                </a:lnTo>
                <a:lnTo>
                  <a:pt x="61323" y="25789"/>
                </a:lnTo>
                <a:lnTo>
                  <a:pt x="64695" y="29575"/>
                </a:lnTo>
                <a:lnTo>
                  <a:pt x="70981" y="36322"/>
                </a:lnTo>
                <a:lnTo>
                  <a:pt x="100474" y="66152"/>
                </a:lnTo>
                <a:lnTo>
                  <a:pt x="117293" y="82995"/>
                </a:lnTo>
                <a:lnTo>
                  <a:pt x="122011" y="88667"/>
                </a:lnTo>
                <a:lnTo>
                  <a:pt x="126108" y="94354"/>
                </a:lnTo>
                <a:lnTo>
                  <a:pt x="144079" y="121720"/>
                </a:lnTo>
                <a:lnTo>
                  <a:pt x="148439" y="128772"/>
                </a:lnTo>
                <a:lnTo>
                  <a:pt x="152300" y="135378"/>
                </a:lnTo>
                <a:lnTo>
                  <a:pt x="155826" y="141687"/>
                </a:lnTo>
                <a:lnTo>
                  <a:pt x="159129" y="148750"/>
                </a:lnTo>
                <a:lnTo>
                  <a:pt x="162284" y="156317"/>
                </a:lnTo>
                <a:lnTo>
                  <a:pt x="165339" y="164219"/>
                </a:lnTo>
                <a:lnTo>
                  <a:pt x="171274" y="180619"/>
                </a:lnTo>
                <a:lnTo>
                  <a:pt x="182845" y="214430"/>
                </a:lnTo>
                <a:lnTo>
                  <a:pt x="184761" y="223916"/>
                </a:lnTo>
                <a:lnTo>
                  <a:pt x="186039" y="234050"/>
                </a:lnTo>
                <a:lnTo>
                  <a:pt x="186891" y="244616"/>
                </a:lnTo>
                <a:lnTo>
                  <a:pt x="186507" y="254517"/>
                </a:lnTo>
                <a:lnTo>
                  <a:pt x="185297" y="263976"/>
                </a:lnTo>
                <a:lnTo>
                  <a:pt x="183539" y="273139"/>
                </a:lnTo>
                <a:lnTo>
                  <a:pt x="181414" y="282105"/>
                </a:lnTo>
                <a:lnTo>
                  <a:pt x="179045" y="290940"/>
                </a:lnTo>
                <a:lnTo>
                  <a:pt x="173873" y="308377"/>
                </a:lnTo>
                <a:lnTo>
                  <a:pt x="168399" y="325651"/>
                </a:lnTo>
                <a:lnTo>
                  <a:pt x="165606" y="333306"/>
                </a:lnTo>
                <a:lnTo>
                  <a:pt x="157124" y="354133"/>
                </a:lnTo>
                <a:lnTo>
                  <a:pt x="151430" y="369800"/>
                </a:lnTo>
                <a:lnTo>
                  <a:pt x="145725" y="381208"/>
                </a:lnTo>
                <a:lnTo>
                  <a:pt x="140015" y="390406"/>
                </a:lnTo>
                <a:lnTo>
                  <a:pt x="134301" y="400844"/>
                </a:lnTo>
                <a:lnTo>
                  <a:pt x="128587" y="409293"/>
                </a:lnTo>
                <a:lnTo>
                  <a:pt x="122871" y="416223"/>
                </a:lnTo>
                <a:lnTo>
                  <a:pt x="117157" y="422478"/>
                </a:lnTo>
                <a:lnTo>
                  <a:pt x="104562" y="435466"/>
                </a:lnTo>
                <a:lnTo>
                  <a:pt x="103046" y="436043"/>
                </a:lnTo>
                <a:lnTo>
                  <a:pt x="97313" y="436856"/>
                </a:lnTo>
                <a:lnTo>
                  <a:pt x="94297" y="4371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62"/>
          <p:cNvSpPr/>
          <p:nvPr/>
        </p:nvSpPr>
        <p:spPr>
          <a:xfrm>
            <a:off x="8429625" y="3103247"/>
            <a:ext cx="222885" cy="17143"/>
          </a:xfrm>
          <a:custGeom>
            <a:avLst/>
            <a:gdLst/>
            <a:ahLst/>
            <a:cxnLst/>
            <a:rect l="0" t="0" r="0" b="0"/>
            <a:pathLst>
              <a:path w="222885" h="17143">
                <a:moveTo>
                  <a:pt x="0" y="17142"/>
                </a:moveTo>
                <a:lnTo>
                  <a:pt x="0" y="12592"/>
                </a:lnTo>
                <a:lnTo>
                  <a:pt x="952" y="11251"/>
                </a:lnTo>
                <a:lnTo>
                  <a:pt x="2540" y="10357"/>
                </a:lnTo>
                <a:lnTo>
                  <a:pt x="7381" y="8923"/>
                </a:lnTo>
                <a:lnTo>
                  <a:pt x="12770" y="8675"/>
                </a:lnTo>
                <a:lnTo>
                  <a:pt x="32250" y="8572"/>
                </a:lnTo>
                <a:lnTo>
                  <a:pt x="78475" y="8570"/>
                </a:lnTo>
                <a:lnTo>
                  <a:pt x="83749" y="7617"/>
                </a:lnTo>
                <a:lnTo>
                  <a:pt x="90123" y="6030"/>
                </a:lnTo>
                <a:lnTo>
                  <a:pt x="97229" y="4019"/>
                </a:lnTo>
                <a:lnTo>
                  <a:pt x="103872" y="2679"/>
                </a:lnTo>
                <a:lnTo>
                  <a:pt x="110205" y="1785"/>
                </a:lnTo>
                <a:lnTo>
                  <a:pt x="116332" y="1189"/>
                </a:lnTo>
                <a:lnTo>
                  <a:pt x="122322" y="792"/>
                </a:lnTo>
                <a:lnTo>
                  <a:pt x="128221" y="527"/>
                </a:lnTo>
                <a:lnTo>
                  <a:pt x="139855" y="233"/>
                </a:lnTo>
                <a:lnTo>
                  <a:pt x="190949" y="0"/>
                </a:lnTo>
                <a:lnTo>
                  <a:pt x="194926" y="952"/>
                </a:lnTo>
                <a:lnTo>
                  <a:pt x="199484" y="2539"/>
                </a:lnTo>
                <a:lnTo>
                  <a:pt x="211383" y="7379"/>
                </a:lnTo>
                <a:lnTo>
                  <a:pt x="213311" y="7776"/>
                </a:lnTo>
                <a:lnTo>
                  <a:pt x="217995" y="8217"/>
                </a:lnTo>
                <a:lnTo>
                  <a:pt x="219625" y="9287"/>
                </a:lnTo>
                <a:lnTo>
                  <a:pt x="220711" y="10953"/>
                </a:lnTo>
                <a:lnTo>
                  <a:pt x="222884" y="171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63"/>
          <p:cNvSpPr/>
          <p:nvPr/>
        </p:nvSpPr>
        <p:spPr>
          <a:xfrm>
            <a:off x="8481059" y="3180397"/>
            <a:ext cx="214314" cy="8564"/>
          </a:xfrm>
          <a:custGeom>
            <a:avLst/>
            <a:gdLst/>
            <a:ahLst/>
            <a:cxnLst/>
            <a:rect l="0" t="0" r="0" b="0"/>
            <a:pathLst>
              <a:path w="214314" h="8564">
                <a:moveTo>
                  <a:pt x="0" y="0"/>
                </a:moveTo>
                <a:lnTo>
                  <a:pt x="44564" y="0"/>
                </a:lnTo>
                <a:lnTo>
                  <a:pt x="48760" y="953"/>
                </a:lnTo>
                <a:lnTo>
                  <a:pt x="53461" y="2540"/>
                </a:lnTo>
                <a:lnTo>
                  <a:pt x="58501" y="4551"/>
                </a:lnTo>
                <a:lnTo>
                  <a:pt x="63766" y="5892"/>
                </a:lnTo>
                <a:lnTo>
                  <a:pt x="69181" y="6785"/>
                </a:lnTo>
                <a:lnTo>
                  <a:pt x="74696" y="7381"/>
                </a:lnTo>
                <a:lnTo>
                  <a:pt x="80278" y="7778"/>
                </a:lnTo>
                <a:lnTo>
                  <a:pt x="85904" y="8043"/>
                </a:lnTo>
                <a:lnTo>
                  <a:pt x="97235" y="8337"/>
                </a:lnTo>
                <a:lnTo>
                  <a:pt x="147429" y="8563"/>
                </a:lnTo>
                <a:lnTo>
                  <a:pt x="153532" y="7614"/>
                </a:lnTo>
                <a:lnTo>
                  <a:pt x="158552" y="6029"/>
                </a:lnTo>
                <a:lnTo>
                  <a:pt x="162852" y="4019"/>
                </a:lnTo>
                <a:lnTo>
                  <a:pt x="167623" y="2680"/>
                </a:lnTo>
                <a:lnTo>
                  <a:pt x="172708" y="1786"/>
                </a:lnTo>
                <a:lnTo>
                  <a:pt x="178004" y="1191"/>
                </a:lnTo>
                <a:lnTo>
                  <a:pt x="183440" y="794"/>
                </a:lnTo>
                <a:lnTo>
                  <a:pt x="188968" y="529"/>
                </a:lnTo>
                <a:lnTo>
                  <a:pt x="202428" y="104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64"/>
          <p:cNvSpPr/>
          <p:nvPr/>
        </p:nvSpPr>
        <p:spPr>
          <a:xfrm>
            <a:off x="8764070" y="2983240"/>
            <a:ext cx="248336" cy="265620"/>
          </a:xfrm>
          <a:custGeom>
            <a:avLst/>
            <a:gdLst/>
            <a:ahLst/>
            <a:cxnLst/>
            <a:rect l="0" t="0" r="0" b="0"/>
            <a:pathLst>
              <a:path w="248336" h="265620">
                <a:moveTo>
                  <a:pt x="111324" y="25707"/>
                </a:moveTo>
                <a:lnTo>
                  <a:pt x="115876" y="21156"/>
                </a:lnTo>
                <a:lnTo>
                  <a:pt x="118168" y="19816"/>
                </a:lnTo>
                <a:lnTo>
                  <a:pt x="123256" y="18326"/>
                </a:lnTo>
                <a:lnTo>
                  <a:pt x="124995" y="16977"/>
                </a:lnTo>
                <a:lnTo>
                  <a:pt x="126153" y="15124"/>
                </a:lnTo>
                <a:lnTo>
                  <a:pt x="128012" y="9858"/>
                </a:lnTo>
                <a:lnTo>
                  <a:pt x="128409" y="1948"/>
                </a:lnTo>
                <a:lnTo>
                  <a:pt x="128458" y="376"/>
                </a:lnTo>
                <a:lnTo>
                  <a:pt x="121624" y="66"/>
                </a:lnTo>
                <a:lnTo>
                  <a:pt x="108318" y="0"/>
                </a:lnTo>
                <a:lnTo>
                  <a:pt x="105511" y="949"/>
                </a:lnTo>
                <a:lnTo>
                  <a:pt x="99850" y="4543"/>
                </a:lnTo>
                <a:lnTo>
                  <a:pt x="94159" y="9316"/>
                </a:lnTo>
                <a:lnTo>
                  <a:pt x="87503" y="14612"/>
                </a:lnTo>
                <a:lnTo>
                  <a:pt x="83061" y="17358"/>
                </a:lnTo>
                <a:lnTo>
                  <a:pt x="78195" y="20141"/>
                </a:lnTo>
                <a:lnTo>
                  <a:pt x="73998" y="22949"/>
                </a:lnTo>
                <a:lnTo>
                  <a:pt x="66795" y="28609"/>
                </a:lnTo>
                <a:lnTo>
                  <a:pt x="60419" y="34299"/>
                </a:lnTo>
                <a:lnTo>
                  <a:pt x="57386" y="37150"/>
                </a:lnTo>
                <a:lnTo>
                  <a:pt x="51474" y="45398"/>
                </a:lnTo>
                <a:lnTo>
                  <a:pt x="48565" y="50264"/>
                </a:lnTo>
                <a:lnTo>
                  <a:pt x="44719" y="54461"/>
                </a:lnTo>
                <a:lnTo>
                  <a:pt x="40251" y="58212"/>
                </a:lnTo>
                <a:lnTo>
                  <a:pt x="35367" y="61664"/>
                </a:lnTo>
                <a:lnTo>
                  <a:pt x="31159" y="65871"/>
                </a:lnTo>
                <a:lnTo>
                  <a:pt x="27401" y="70581"/>
                </a:lnTo>
                <a:lnTo>
                  <a:pt x="23943" y="75625"/>
                </a:lnTo>
                <a:lnTo>
                  <a:pt x="20686" y="80893"/>
                </a:lnTo>
                <a:lnTo>
                  <a:pt x="17561" y="86311"/>
                </a:lnTo>
                <a:lnTo>
                  <a:pt x="14526" y="91827"/>
                </a:lnTo>
                <a:lnTo>
                  <a:pt x="12502" y="97409"/>
                </a:lnTo>
                <a:lnTo>
                  <a:pt x="11154" y="103036"/>
                </a:lnTo>
                <a:lnTo>
                  <a:pt x="10254" y="108692"/>
                </a:lnTo>
                <a:lnTo>
                  <a:pt x="8702" y="114368"/>
                </a:lnTo>
                <a:lnTo>
                  <a:pt x="6714" y="120057"/>
                </a:lnTo>
                <a:lnTo>
                  <a:pt x="4437" y="125755"/>
                </a:lnTo>
                <a:lnTo>
                  <a:pt x="2919" y="131458"/>
                </a:lnTo>
                <a:lnTo>
                  <a:pt x="1907" y="137165"/>
                </a:lnTo>
                <a:lnTo>
                  <a:pt x="1232" y="142875"/>
                </a:lnTo>
                <a:lnTo>
                  <a:pt x="782" y="148586"/>
                </a:lnTo>
                <a:lnTo>
                  <a:pt x="481" y="154299"/>
                </a:lnTo>
                <a:lnTo>
                  <a:pt x="149" y="165727"/>
                </a:lnTo>
                <a:lnTo>
                  <a:pt x="0" y="177156"/>
                </a:lnTo>
                <a:lnTo>
                  <a:pt x="914" y="182870"/>
                </a:lnTo>
                <a:lnTo>
                  <a:pt x="2475" y="188585"/>
                </a:lnTo>
                <a:lnTo>
                  <a:pt x="4468" y="194300"/>
                </a:lnTo>
                <a:lnTo>
                  <a:pt x="5797" y="199062"/>
                </a:lnTo>
                <a:lnTo>
                  <a:pt x="7273" y="206894"/>
                </a:lnTo>
                <a:lnTo>
                  <a:pt x="7667" y="211268"/>
                </a:lnTo>
                <a:lnTo>
                  <a:pt x="7929" y="216090"/>
                </a:lnTo>
                <a:lnTo>
                  <a:pt x="8105" y="221209"/>
                </a:lnTo>
                <a:lnTo>
                  <a:pt x="9174" y="225574"/>
                </a:lnTo>
                <a:lnTo>
                  <a:pt x="12902" y="232964"/>
                </a:lnTo>
                <a:lnTo>
                  <a:pt x="17734" y="239424"/>
                </a:lnTo>
                <a:lnTo>
                  <a:pt x="23057" y="245470"/>
                </a:lnTo>
                <a:lnTo>
                  <a:pt x="28597" y="251332"/>
                </a:lnTo>
                <a:lnTo>
                  <a:pt x="32361" y="253276"/>
                </a:lnTo>
                <a:lnTo>
                  <a:pt x="36774" y="254572"/>
                </a:lnTo>
                <a:lnTo>
                  <a:pt x="41621" y="255436"/>
                </a:lnTo>
                <a:lnTo>
                  <a:pt x="45806" y="256965"/>
                </a:lnTo>
                <a:lnTo>
                  <a:pt x="52995" y="261203"/>
                </a:lnTo>
                <a:lnTo>
                  <a:pt x="57198" y="262715"/>
                </a:lnTo>
                <a:lnTo>
                  <a:pt x="61905" y="263722"/>
                </a:lnTo>
                <a:lnTo>
                  <a:pt x="66949" y="264394"/>
                </a:lnTo>
                <a:lnTo>
                  <a:pt x="72216" y="264841"/>
                </a:lnTo>
                <a:lnTo>
                  <a:pt x="77632" y="265140"/>
                </a:lnTo>
                <a:lnTo>
                  <a:pt x="88729" y="265472"/>
                </a:lnTo>
                <a:lnTo>
                  <a:pt x="100012" y="265619"/>
                </a:lnTo>
                <a:lnTo>
                  <a:pt x="105688" y="264706"/>
                </a:lnTo>
                <a:lnTo>
                  <a:pt x="111377" y="263145"/>
                </a:lnTo>
                <a:lnTo>
                  <a:pt x="117075" y="261151"/>
                </a:lnTo>
                <a:lnTo>
                  <a:pt x="122778" y="259822"/>
                </a:lnTo>
                <a:lnTo>
                  <a:pt x="128485" y="258936"/>
                </a:lnTo>
                <a:lnTo>
                  <a:pt x="134195" y="258346"/>
                </a:lnTo>
                <a:lnTo>
                  <a:pt x="139906" y="256047"/>
                </a:lnTo>
                <a:lnTo>
                  <a:pt x="145620" y="252610"/>
                </a:lnTo>
                <a:lnTo>
                  <a:pt x="151333" y="248413"/>
                </a:lnTo>
                <a:lnTo>
                  <a:pt x="156094" y="244663"/>
                </a:lnTo>
                <a:lnTo>
                  <a:pt x="160221" y="241210"/>
                </a:lnTo>
                <a:lnTo>
                  <a:pt x="163926" y="237956"/>
                </a:lnTo>
                <a:lnTo>
                  <a:pt x="168300" y="234834"/>
                </a:lnTo>
                <a:lnTo>
                  <a:pt x="173120" y="231800"/>
                </a:lnTo>
                <a:lnTo>
                  <a:pt x="178239" y="228825"/>
                </a:lnTo>
                <a:lnTo>
                  <a:pt x="182604" y="224936"/>
                </a:lnTo>
                <a:lnTo>
                  <a:pt x="186467" y="220439"/>
                </a:lnTo>
                <a:lnTo>
                  <a:pt x="189995" y="215536"/>
                </a:lnTo>
                <a:lnTo>
                  <a:pt x="194252" y="211315"/>
                </a:lnTo>
                <a:lnTo>
                  <a:pt x="198994" y="207548"/>
                </a:lnTo>
                <a:lnTo>
                  <a:pt x="204060" y="204084"/>
                </a:lnTo>
                <a:lnTo>
                  <a:pt x="208391" y="199870"/>
                </a:lnTo>
                <a:lnTo>
                  <a:pt x="212230" y="195156"/>
                </a:lnTo>
                <a:lnTo>
                  <a:pt x="215743" y="190108"/>
                </a:lnTo>
                <a:lnTo>
                  <a:pt x="219036" y="184838"/>
                </a:lnTo>
                <a:lnTo>
                  <a:pt x="222185" y="179419"/>
                </a:lnTo>
                <a:lnTo>
                  <a:pt x="225237" y="173902"/>
                </a:lnTo>
                <a:lnTo>
                  <a:pt x="228223" y="169271"/>
                </a:lnTo>
                <a:lnTo>
                  <a:pt x="234083" y="161586"/>
                </a:lnTo>
                <a:lnTo>
                  <a:pt x="236978" y="157250"/>
                </a:lnTo>
                <a:lnTo>
                  <a:pt x="239861" y="152455"/>
                </a:lnTo>
                <a:lnTo>
                  <a:pt x="242736" y="147353"/>
                </a:lnTo>
                <a:lnTo>
                  <a:pt x="245929" y="139145"/>
                </a:lnTo>
                <a:lnTo>
                  <a:pt x="247349" y="131369"/>
                </a:lnTo>
                <a:lnTo>
                  <a:pt x="247728" y="126628"/>
                </a:lnTo>
                <a:lnTo>
                  <a:pt x="248148" y="117233"/>
                </a:lnTo>
                <a:lnTo>
                  <a:pt x="248335" y="109883"/>
                </a:lnTo>
                <a:lnTo>
                  <a:pt x="247433" y="105637"/>
                </a:lnTo>
                <a:lnTo>
                  <a:pt x="245878" y="100901"/>
                </a:lnTo>
                <a:lnTo>
                  <a:pt x="243890" y="95839"/>
                </a:lnTo>
                <a:lnTo>
                  <a:pt x="239140" y="87674"/>
                </a:lnTo>
                <a:lnTo>
                  <a:pt x="233854" y="80871"/>
                </a:lnTo>
                <a:lnTo>
                  <a:pt x="228330" y="74672"/>
                </a:lnTo>
                <a:lnTo>
                  <a:pt x="225523" y="70733"/>
                </a:lnTo>
                <a:lnTo>
                  <a:pt x="222699" y="66202"/>
                </a:lnTo>
                <a:lnTo>
                  <a:pt x="219864" y="61276"/>
                </a:lnTo>
                <a:lnTo>
                  <a:pt x="216070" y="57040"/>
                </a:lnTo>
                <a:lnTo>
                  <a:pt x="211635" y="53263"/>
                </a:lnTo>
                <a:lnTo>
                  <a:pt x="206773" y="49793"/>
                </a:lnTo>
                <a:lnTo>
                  <a:pt x="201626" y="46527"/>
                </a:lnTo>
                <a:lnTo>
                  <a:pt x="196291" y="43397"/>
                </a:lnTo>
                <a:lnTo>
                  <a:pt x="190829" y="40358"/>
                </a:lnTo>
                <a:lnTo>
                  <a:pt x="186236" y="37379"/>
                </a:lnTo>
                <a:lnTo>
                  <a:pt x="178590" y="31530"/>
                </a:lnTo>
                <a:lnTo>
                  <a:pt x="174266" y="29589"/>
                </a:lnTo>
                <a:lnTo>
                  <a:pt x="169478" y="28295"/>
                </a:lnTo>
                <a:lnTo>
                  <a:pt x="164381" y="27432"/>
                </a:lnTo>
                <a:lnTo>
                  <a:pt x="159078" y="25905"/>
                </a:lnTo>
                <a:lnTo>
                  <a:pt x="153638" y="23934"/>
                </a:lnTo>
                <a:lnTo>
                  <a:pt x="148106" y="21668"/>
                </a:lnTo>
                <a:lnTo>
                  <a:pt x="141560" y="20156"/>
                </a:lnTo>
                <a:lnTo>
                  <a:pt x="134339" y="19149"/>
                </a:lnTo>
                <a:lnTo>
                  <a:pt x="126669" y="18478"/>
                </a:lnTo>
                <a:lnTo>
                  <a:pt x="119649" y="18030"/>
                </a:lnTo>
                <a:lnTo>
                  <a:pt x="106769" y="17533"/>
                </a:lnTo>
                <a:lnTo>
                  <a:pt x="88809" y="17253"/>
                </a:lnTo>
                <a:lnTo>
                  <a:pt x="42745" y="171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65"/>
          <p:cNvSpPr/>
          <p:nvPr/>
        </p:nvSpPr>
        <p:spPr>
          <a:xfrm>
            <a:off x="4109483" y="4287441"/>
            <a:ext cx="359647" cy="624602"/>
          </a:xfrm>
          <a:custGeom>
            <a:avLst/>
            <a:gdLst/>
            <a:ahLst/>
            <a:cxnLst/>
            <a:rect l="0" t="0" r="0" b="0"/>
            <a:pathLst>
              <a:path w="359647" h="624602">
                <a:moveTo>
                  <a:pt x="359646" y="7381"/>
                </a:moveTo>
                <a:lnTo>
                  <a:pt x="344046" y="7381"/>
                </a:lnTo>
                <a:lnTo>
                  <a:pt x="340648" y="4841"/>
                </a:lnTo>
                <a:lnTo>
                  <a:pt x="338408" y="2830"/>
                </a:lnTo>
                <a:lnTo>
                  <a:pt x="335963" y="1490"/>
                </a:lnTo>
                <a:lnTo>
                  <a:pt x="330706" y="0"/>
                </a:lnTo>
                <a:lnTo>
                  <a:pt x="327970" y="555"/>
                </a:lnTo>
                <a:lnTo>
                  <a:pt x="319569" y="4935"/>
                </a:lnTo>
                <a:lnTo>
                  <a:pt x="313894" y="6294"/>
                </a:lnTo>
                <a:lnTo>
                  <a:pt x="308197" y="9438"/>
                </a:lnTo>
                <a:lnTo>
                  <a:pt x="305344" y="11610"/>
                </a:lnTo>
                <a:lnTo>
                  <a:pt x="301538" y="13058"/>
                </a:lnTo>
                <a:lnTo>
                  <a:pt x="292228" y="14666"/>
                </a:lnTo>
                <a:lnTo>
                  <a:pt x="284280" y="17922"/>
                </a:lnTo>
                <a:lnTo>
                  <a:pt x="274451" y="25109"/>
                </a:lnTo>
                <a:lnTo>
                  <a:pt x="267490" y="30500"/>
                </a:lnTo>
                <a:lnTo>
                  <a:pt x="258045" y="36071"/>
                </a:lnTo>
                <a:lnTo>
                  <a:pt x="250038" y="41722"/>
                </a:lnTo>
                <a:lnTo>
                  <a:pt x="242352" y="47409"/>
                </a:lnTo>
                <a:lnTo>
                  <a:pt x="232585" y="53111"/>
                </a:lnTo>
                <a:lnTo>
                  <a:pt x="221895" y="61361"/>
                </a:lnTo>
                <a:lnTo>
                  <a:pt x="211746" y="70425"/>
                </a:lnTo>
                <a:lnTo>
                  <a:pt x="204061" y="77628"/>
                </a:lnTo>
                <a:lnTo>
                  <a:pt x="173546" y="107791"/>
                </a:lnTo>
                <a:lnTo>
                  <a:pt x="164858" y="121540"/>
                </a:lnTo>
                <a:lnTo>
                  <a:pt x="156868" y="136223"/>
                </a:lnTo>
                <a:lnTo>
                  <a:pt x="146968" y="149099"/>
                </a:lnTo>
                <a:lnTo>
                  <a:pt x="136218" y="163712"/>
                </a:lnTo>
                <a:lnTo>
                  <a:pt x="119455" y="188004"/>
                </a:lnTo>
                <a:lnTo>
                  <a:pt x="96725" y="221812"/>
                </a:lnTo>
                <a:lnTo>
                  <a:pt x="87853" y="238892"/>
                </a:lnTo>
                <a:lnTo>
                  <a:pt x="79782" y="256007"/>
                </a:lnTo>
                <a:lnTo>
                  <a:pt x="69845" y="273139"/>
                </a:lnTo>
                <a:lnTo>
                  <a:pt x="61618" y="290278"/>
                </a:lnTo>
                <a:lnTo>
                  <a:pt x="53835" y="308373"/>
                </a:lnTo>
                <a:lnTo>
                  <a:pt x="44025" y="329115"/>
                </a:lnTo>
                <a:lnTo>
                  <a:pt x="35855" y="348494"/>
                </a:lnTo>
                <a:lnTo>
                  <a:pt x="29050" y="366632"/>
                </a:lnTo>
                <a:lnTo>
                  <a:pt x="22850" y="384218"/>
                </a:lnTo>
                <a:lnTo>
                  <a:pt x="16919" y="399019"/>
                </a:lnTo>
                <a:lnTo>
                  <a:pt x="12061" y="411948"/>
                </a:lnTo>
                <a:lnTo>
                  <a:pt x="8373" y="429936"/>
                </a:lnTo>
                <a:lnTo>
                  <a:pt x="2624" y="447331"/>
                </a:lnTo>
                <a:lnTo>
                  <a:pt x="497" y="464550"/>
                </a:lnTo>
                <a:lnTo>
                  <a:pt x="0" y="475997"/>
                </a:lnTo>
                <a:lnTo>
                  <a:pt x="819" y="480764"/>
                </a:lnTo>
                <a:lnTo>
                  <a:pt x="5572" y="492977"/>
                </a:lnTo>
                <a:lnTo>
                  <a:pt x="8355" y="507285"/>
                </a:lnTo>
                <a:lnTo>
                  <a:pt x="17347" y="523675"/>
                </a:lnTo>
                <a:lnTo>
                  <a:pt x="25497" y="536912"/>
                </a:lnTo>
                <a:lnTo>
                  <a:pt x="33944" y="546867"/>
                </a:lnTo>
                <a:lnTo>
                  <a:pt x="42480" y="555849"/>
                </a:lnTo>
                <a:lnTo>
                  <a:pt x="53897" y="567417"/>
                </a:lnTo>
                <a:lnTo>
                  <a:pt x="62467" y="580564"/>
                </a:lnTo>
                <a:lnTo>
                  <a:pt x="72945" y="594277"/>
                </a:lnTo>
                <a:lnTo>
                  <a:pt x="75061" y="596836"/>
                </a:lnTo>
                <a:lnTo>
                  <a:pt x="85354" y="602828"/>
                </a:lnTo>
                <a:lnTo>
                  <a:pt x="91367" y="606085"/>
                </a:lnTo>
                <a:lnTo>
                  <a:pt x="100243" y="613076"/>
                </a:lnTo>
                <a:lnTo>
                  <a:pt x="105608" y="614717"/>
                </a:lnTo>
                <a:lnTo>
                  <a:pt x="107420" y="616106"/>
                </a:lnTo>
                <a:lnTo>
                  <a:pt x="108628" y="617985"/>
                </a:lnTo>
                <a:lnTo>
                  <a:pt x="109433" y="620191"/>
                </a:lnTo>
                <a:lnTo>
                  <a:pt x="110923" y="621661"/>
                </a:lnTo>
                <a:lnTo>
                  <a:pt x="112868" y="622641"/>
                </a:lnTo>
                <a:lnTo>
                  <a:pt x="119582" y="624591"/>
                </a:lnTo>
                <a:lnTo>
                  <a:pt x="128189" y="6246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66"/>
          <p:cNvSpPr/>
          <p:nvPr/>
        </p:nvSpPr>
        <p:spPr>
          <a:xfrm>
            <a:off x="4443412" y="4500562"/>
            <a:ext cx="154306" cy="334329"/>
          </a:xfrm>
          <a:custGeom>
            <a:avLst/>
            <a:gdLst/>
            <a:ahLst/>
            <a:cxnLst/>
            <a:rect l="0" t="0" r="0" b="0"/>
            <a:pathLst>
              <a:path w="154306" h="334329">
                <a:moveTo>
                  <a:pt x="0" y="0"/>
                </a:moveTo>
                <a:lnTo>
                  <a:pt x="0" y="7381"/>
                </a:lnTo>
                <a:lnTo>
                  <a:pt x="4551" y="12771"/>
                </a:lnTo>
                <a:lnTo>
                  <a:pt x="5892" y="15181"/>
                </a:lnTo>
                <a:lnTo>
                  <a:pt x="7381" y="20400"/>
                </a:lnTo>
                <a:lnTo>
                  <a:pt x="9683" y="23125"/>
                </a:lnTo>
                <a:lnTo>
                  <a:pt x="13123" y="25895"/>
                </a:lnTo>
                <a:lnTo>
                  <a:pt x="17321" y="28693"/>
                </a:lnTo>
                <a:lnTo>
                  <a:pt x="21072" y="32464"/>
                </a:lnTo>
                <a:lnTo>
                  <a:pt x="24526" y="36883"/>
                </a:lnTo>
                <a:lnTo>
                  <a:pt x="27780" y="41733"/>
                </a:lnTo>
                <a:lnTo>
                  <a:pt x="30903" y="45920"/>
                </a:lnTo>
                <a:lnTo>
                  <a:pt x="33937" y="49664"/>
                </a:lnTo>
                <a:lnTo>
                  <a:pt x="36912" y="53111"/>
                </a:lnTo>
                <a:lnTo>
                  <a:pt x="39848" y="57315"/>
                </a:lnTo>
                <a:lnTo>
                  <a:pt x="42758" y="62023"/>
                </a:lnTo>
                <a:lnTo>
                  <a:pt x="45650" y="67066"/>
                </a:lnTo>
                <a:lnTo>
                  <a:pt x="51404" y="77750"/>
                </a:lnTo>
                <a:lnTo>
                  <a:pt x="62859" y="100131"/>
                </a:lnTo>
                <a:lnTo>
                  <a:pt x="66671" y="106759"/>
                </a:lnTo>
                <a:lnTo>
                  <a:pt x="71117" y="114035"/>
                </a:lnTo>
                <a:lnTo>
                  <a:pt x="75986" y="121743"/>
                </a:lnTo>
                <a:lnTo>
                  <a:pt x="79233" y="128787"/>
                </a:lnTo>
                <a:lnTo>
                  <a:pt x="81397" y="135389"/>
                </a:lnTo>
                <a:lnTo>
                  <a:pt x="82840" y="141694"/>
                </a:lnTo>
                <a:lnTo>
                  <a:pt x="84754" y="148755"/>
                </a:lnTo>
                <a:lnTo>
                  <a:pt x="89421" y="164221"/>
                </a:lnTo>
                <a:lnTo>
                  <a:pt x="92951" y="172346"/>
                </a:lnTo>
                <a:lnTo>
                  <a:pt x="97210" y="180620"/>
                </a:lnTo>
                <a:lnTo>
                  <a:pt x="101954" y="188993"/>
                </a:lnTo>
                <a:lnTo>
                  <a:pt x="105117" y="197433"/>
                </a:lnTo>
                <a:lnTo>
                  <a:pt x="107226" y="205917"/>
                </a:lnTo>
                <a:lnTo>
                  <a:pt x="108631" y="214431"/>
                </a:lnTo>
                <a:lnTo>
                  <a:pt x="111473" y="221059"/>
                </a:lnTo>
                <a:lnTo>
                  <a:pt x="115273" y="226430"/>
                </a:lnTo>
                <a:lnTo>
                  <a:pt x="119711" y="230963"/>
                </a:lnTo>
                <a:lnTo>
                  <a:pt x="122670" y="235891"/>
                </a:lnTo>
                <a:lnTo>
                  <a:pt x="124642" y="241081"/>
                </a:lnTo>
                <a:lnTo>
                  <a:pt x="125958" y="246445"/>
                </a:lnTo>
                <a:lnTo>
                  <a:pt x="126834" y="251926"/>
                </a:lnTo>
                <a:lnTo>
                  <a:pt x="127419" y="257486"/>
                </a:lnTo>
                <a:lnTo>
                  <a:pt x="127808" y="263098"/>
                </a:lnTo>
                <a:lnTo>
                  <a:pt x="129021" y="268744"/>
                </a:lnTo>
                <a:lnTo>
                  <a:pt x="130781" y="274412"/>
                </a:lnTo>
                <a:lnTo>
                  <a:pt x="132908" y="280096"/>
                </a:lnTo>
                <a:lnTo>
                  <a:pt x="135277" y="285791"/>
                </a:lnTo>
                <a:lnTo>
                  <a:pt x="137810" y="291492"/>
                </a:lnTo>
                <a:lnTo>
                  <a:pt x="140451" y="297199"/>
                </a:lnTo>
                <a:lnTo>
                  <a:pt x="143385" y="306078"/>
                </a:lnTo>
                <a:lnTo>
                  <a:pt x="145037" y="316432"/>
                </a:lnTo>
                <a:lnTo>
                  <a:pt x="145526" y="325533"/>
                </a:lnTo>
                <a:lnTo>
                  <a:pt x="145691" y="332591"/>
                </a:lnTo>
                <a:lnTo>
                  <a:pt x="146658" y="333170"/>
                </a:lnTo>
                <a:lnTo>
                  <a:pt x="150271" y="333813"/>
                </a:lnTo>
                <a:lnTo>
                  <a:pt x="154305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67"/>
          <p:cNvSpPr/>
          <p:nvPr/>
        </p:nvSpPr>
        <p:spPr>
          <a:xfrm>
            <a:off x="4391977" y="4500593"/>
            <a:ext cx="248603" cy="300008"/>
          </a:xfrm>
          <a:custGeom>
            <a:avLst/>
            <a:gdLst/>
            <a:ahLst/>
            <a:cxnLst/>
            <a:rect l="0" t="0" r="0" b="0"/>
            <a:pathLst>
              <a:path w="248603" h="300008">
                <a:moveTo>
                  <a:pt x="248602" y="8542"/>
                </a:moveTo>
                <a:lnTo>
                  <a:pt x="240383" y="322"/>
                </a:lnTo>
                <a:lnTo>
                  <a:pt x="232680" y="0"/>
                </a:lnTo>
                <a:lnTo>
                  <a:pt x="227269" y="4529"/>
                </a:lnTo>
                <a:lnTo>
                  <a:pt x="219633" y="11904"/>
                </a:lnTo>
                <a:lnTo>
                  <a:pt x="214137" y="19878"/>
                </a:lnTo>
                <a:lnTo>
                  <a:pt x="211338" y="24672"/>
                </a:lnTo>
                <a:lnTo>
                  <a:pt x="207567" y="28820"/>
                </a:lnTo>
                <a:lnTo>
                  <a:pt x="203148" y="32538"/>
                </a:lnTo>
                <a:lnTo>
                  <a:pt x="198297" y="35970"/>
                </a:lnTo>
                <a:lnTo>
                  <a:pt x="193158" y="42067"/>
                </a:lnTo>
                <a:lnTo>
                  <a:pt x="187827" y="49942"/>
                </a:lnTo>
                <a:lnTo>
                  <a:pt x="182368" y="59002"/>
                </a:lnTo>
                <a:lnTo>
                  <a:pt x="171222" y="76688"/>
                </a:lnTo>
                <a:lnTo>
                  <a:pt x="148545" y="111326"/>
                </a:lnTo>
                <a:lnTo>
                  <a:pt x="141893" y="119927"/>
                </a:lnTo>
                <a:lnTo>
                  <a:pt x="134600" y="128519"/>
                </a:lnTo>
                <a:lnTo>
                  <a:pt x="126881" y="137103"/>
                </a:lnTo>
                <a:lnTo>
                  <a:pt x="119830" y="145685"/>
                </a:lnTo>
                <a:lnTo>
                  <a:pt x="113224" y="154263"/>
                </a:lnTo>
                <a:lnTo>
                  <a:pt x="106916" y="162839"/>
                </a:lnTo>
                <a:lnTo>
                  <a:pt x="100804" y="170462"/>
                </a:lnTo>
                <a:lnTo>
                  <a:pt x="94825" y="177448"/>
                </a:lnTo>
                <a:lnTo>
                  <a:pt x="88934" y="184011"/>
                </a:lnTo>
                <a:lnTo>
                  <a:pt x="77309" y="196383"/>
                </a:lnTo>
                <a:lnTo>
                  <a:pt x="71542" y="202349"/>
                </a:lnTo>
                <a:lnTo>
                  <a:pt x="66745" y="208231"/>
                </a:lnTo>
                <a:lnTo>
                  <a:pt x="62594" y="214058"/>
                </a:lnTo>
                <a:lnTo>
                  <a:pt x="58874" y="219848"/>
                </a:lnTo>
                <a:lnTo>
                  <a:pt x="54489" y="225613"/>
                </a:lnTo>
                <a:lnTo>
                  <a:pt x="49661" y="231361"/>
                </a:lnTo>
                <a:lnTo>
                  <a:pt x="44537" y="237098"/>
                </a:lnTo>
                <a:lnTo>
                  <a:pt x="40169" y="242827"/>
                </a:lnTo>
                <a:lnTo>
                  <a:pt x="36305" y="248552"/>
                </a:lnTo>
                <a:lnTo>
                  <a:pt x="32775" y="254274"/>
                </a:lnTo>
                <a:lnTo>
                  <a:pt x="29470" y="259993"/>
                </a:lnTo>
                <a:lnTo>
                  <a:pt x="23258" y="271428"/>
                </a:lnTo>
                <a:lnTo>
                  <a:pt x="17322" y="280320"/>
                </a:lnTo>
                <a:lnTo>
                  <a:pt x="11509" y="287447"/>
                </a:lnTo>
                <a:lnTo>
                  <a:pt x="3833" y="295862"/>
                </a:lnTo>
                <a:lnTo>
                  <a:pt x="0" y="3000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68"/>
          <p:cNvSpPr/>
          <p:nvPr/>
        </p:nvSpPr>
        <p:spPr>
          <a:xfrm>
            <a:off x="4683442" y="4629150"/>
            <a:ext cx="291466" cy="25718"/>
          </a:xfrm>
          <a:custGeom>
            <a:avLst/>
            <a:gdLst/>
            <a:ahLst/>
            <a:cxnLst/>
            <a:rect l="0" t="0" r="0" b="0"/>
            <a:pathLst>
              <a:path w="291466" h="25718">
                <a:moveTo>
                  <a:pt x="0" y="0"/>
                </a:moveTo>
                <a:lnTo>
                  <a:pt x="54577" y="0"/>
                </a:lnTo>
                <a:lnTo>
                  <a:pt x="61150" y="953"/>
                </a:lnTo>
                <a:lnTo>
                  <a:pt x="67437" y="2540"/>
                </a:lnTo>
                <a:lnTo>
                  <a:pt x="73533" y="4551"/>
                </a:lnTo>
                <a:lnTo>
                  <a:pt x="79502" y="5891"/>
                </a:lnTo>
                <a:lnTo>
                  <a:pt x="85387" y="6785"/>
                </a:lnTo>
                <a:lnTo>
                  <a:pt x="91214" y="7381"/>
                </a:lnTo>
                <a:lnTo>
                  <a:pt x="97004" y="7778"/>
                </a:lnTo>
                <a:lnTo>
                  <a:pt x="102770" y="8042"/>
                </a:lnTo>
                <a:lnTo>
                  <a:pt x="115208" y="8337"/>
                </a:lnTo>
                <a:lnTo>
                  <a:pt x="190183" y="8570"/>
                </a:lnTo>
                <a:lnTo>
                  <a:pt x="197274" y="9523"/>
                </a:lnTo>
                <a:lnTo>
                  <a:pt x="203906" y="11111"/>
                </a:lnTo>
                <a:lnTo>
                  <a:pt x="210232" y="13122"/>
                </a:lnTo>
                <a:lnTo>
                  <a:pt x="215402" y="14463"/>
                </a:lnTo>
                <a:lnTo>
                  <a:pt x="219802" y="15357"/>
                </a:lnTo>
                <a:lnTo>
                  <a:pt x="223687" y="15953"/>
                </a:lnTo>
                <a:lnTo>
                  <a:pt x="228182" y="16350"/>
                </a:lnTo>
                <a:lnTo>
                  <a:pt x="233084" y="16615"/>
                </a:lnTo>
                <a:lnTo>
                  <a:pt x="238257" y="16791"/>
                </a:lnTo>
                <a:lnTo>
                  <a:pt x="243610" y="17862"/>
                </a:lnTo>
                <a:lnTo>
                  <a:pt x="249084" y="19528"/>
                </a:lnTo>
                <a:lnTo>
                  <a:pt x="254639" y="21591"/>
                </a:lnTo>
                <a:lnTo>
                  <a:pt x="259294" y="22966"/>
                </a:lnTo>
                <a:lnTo>
                  <a:pt x="263351" y="23883"/>
                </a:lnTo>
                <a:lnTo>
                  <a:pt x="267007" y="24494"/>
                </a:lnTo>
                <a:lnTo>
                  <a:pt x="273610" y="25174"/>
                </a:lnTo>
                <a:lnTo>
                  <a:pt x="282682" y="25556"/>
                </a:lnTo>
                <a:lnTo>
                  <a:pt x="291465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69"/>
          <p:cNvSpPr/>
          <p:nvPr/>
        </p:nvSpPr>
        <p:spPr>
          <a:xfrm>
            <a:off x="4812061" y="4526310"/>
            <a:ext cx="34260" cy="257145"/>
          </a:xfrm>
          <a:custGeom>
            <a:avLst/>
            <a:gdLst/>
            <a:ahLst/>
            <a:cxnLst/>
            <a:rect l="0" t="0" r="0" b="0"/>
            <a:pathLst>
              <a:path w="34260" h="257145">
                <a:moveTo>
                  <a:pt x="34259" y="8542"/>
                </a:moveTo>
                <a:lnTo>
                  <a:pt x="26039" y="323"/>
                </a:lnTo>
                <a:lnTo>
                  <a:pt x="24969" y="205"/>
                </a:lnTo>
                <a:lnTo>
                  <a:pt x="23303" y="126"/>
                </a:lnTo>
                <a:lnTo>
                  <a:pt x="18336" y="0"/>
                </a:lnTo>
                <a:lnTo>
                  <a:pt x="17929" y="943"/>
                </a:lnTo>
                <a:lnTo>
                  <a:pt x="17185" y="8702"/>
                </a:lnTo>
                <a:lnTo>
                  <a:pt x="17115" y="49922"/>
                </a:lnTo>
                <a:lnTo>
                  <a:pt x="16162" y="55178"/>
                </a:lnTo>
                <a:lnTo>
                  <a:pt x="14574" y="60588"/>
                </a:lnTo>
                <a:lnTo>
                  <a:pt x="12563" y="66099"/>
                </a:lnTo>
                <a:lnTo>
                  <a:pt x="11222" y="72631"/>
                </a:lnTo>
                <a:lnTo>
                  <a:pt x="10329" y="79843"/>
                </a:lnTo>
                <a:lnTo>
                  <a:pt x="9733" y="87509"/>
                </a:lnTo>
                <a:lnTo>
                  <a:pt x="9336" y="94524"/>
                </a:lnTo>
                <a:lnTo>
                  <a:pt x="8894" y="107399"/>
                </a:lnTo>
                <a:lnTo>
                  <a:pt x="8646" y="129908"/>
                </a:lnTo>
                <a:lnTo>
                  <a:pt x="7658" y="138030"/>
                </a:lnTo>
                <a:lnTo>
                  <a:pt x="6048" y="146303"/>
                </a:lnTo>
                <a:lnTo>
                  <a:pt x="4021" y="154675"/>
                </a:lnTo>
                <a:lnTo>
                  <a:pt x="2671" y="162162"/>
                </a:lnTo>
                <a:lnTo>
                  <a:pt x="1770" y="169058"/>
                </a:lnTo>
                <a:lnTo>
                  <a:pt x="1169" y="175560"/>
                </a:lnTo>
                <a:lnTo>
                  <a:pt x="769" y="181800"/>
                </a:lnTo>
                <a:lnTo>
                  <a:pt x="324" y="193813"/>
                </a:lnTo>
                <a:lnTo>
                  <a:pt x="39" y="216095"/>
                </a:lnTo>
                <a:lnTo>
                  <a:pt x="0" y="223978"/>
                </a:lnTo>
                <a:lnTo>
                  <a:pt x="942" y="227413"/>
                </a:lnTo>
                <a:lnTo>
                  <a:pt x="2522" y="230657"/>
                </a:lnTo>
                <a:lnTo>
                  <a:pt x="4528" y="233771"/>
                </a:lnTo>
                <a:lnTo>
                  <a:pt x="5866" y="236800"/>
                </a:lnTo>
                <a:lnTo>
                  <a:pt x="6758" y="239771"/>
                </a:lnTo>
                <a:lnTo>
                  <a:pt x="7748" y="245613"/>
                </a:lnTo>
                <a:lnTo>
                  <a:pt x="8306" y="253305"/>
                </a:lnTo>
                <a:lnTo>
                  <a:pt x="8541" y="25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70"/>
          <p:cNvSpPr/>
          <p:nvPr/>
        </p:nvSpPr>
        <p:spPr>
          <a:xfrm>
            <a:off x="5069205" y="4406369"/>
            <a:ext cx="238649" cy="419949"/>
          </a:xfrm>
          <a:custGeom>
            <a:avLst/>
            <a:gdLst/>
            <a:ahLst/>
            <a:cxnLst/>
            <a:rect l="0" t="0" r="0" b="0"/>
            <a:pathLst>
              <a:path w="238649" h="419949">
                <a:moveTo>
                  <a:pt x="197167" y="8468"/>
                </a:moveTo>
                <a:lnTo>
                  <a:pt x="197167" y="1087"/>
                </a:lnTo>
                <a:lnTo>
                  <a:pt x="196215" y="690"/>
                </a:lnTo>
                <a:lnTo>
                  <a:pt x="189786" y="0"/>
                </a:lnTo>
                <a:lnTo>
                  <a:pt x="181033" y="6760"/>
                </a:lnTo>
                <a:lnTo>
                  <a:pt x="176886" y="9235"/>
                </a:lnTo>
                <a:lnTo>
                  <a:pt x="172216" y="11837"/>
                </a:lnTo>
                <a:lnTo>
                  <a:pt x="161948" y="17268"/>
                </a:lnTo>
                <a:lnTo>
                  <a:pt x="105711" y="45620"/>
                </a:lnTo>
                <a:lnTo>
                  <a:pt x="100001" y="47523"/>
                </a:lnTo>
                <a:lnTo>
                  <a:pt x="94290" y="48792"/>
                </a:lnTo>
                <a:lnTo>
                  <a:pt x="88578" y="49638"/>
                </a:lnTo>
                <a:lnTo>
                  <a:pt x="82864" y="51155"/>
                </a:lnTo>
                <a:lnTo>
                  <a:pt x="77150" y="53118"/>
                </a:lnTo>
                <a:lnTo>
                  <a:pt x="71436" y="55380"/>
                </a:lnTo>
                <a:lnTo>
                  <a:pt x="65721" y="57841"/>
                </a:lnTo>
                <a:lnTo>
                  <a:pt x="54292" y="63114"/>
                </a:lnTo>
                <a:lnTo>
                  <a:pt x="49529" y="64901"/>
                </a:lnTo>
                <a:lnTo>
                  <a:pt x="45402" y="66093"/>
                </a:lnTo>
                <a:lnTo>
                  <a:pt x="41698" y="66887"/>
                </a:lnTo>
                <a:lnTo>
                  <a:pt x="37323" y="67417"/>
                </a:lnTo>
                <a:lnTo>
                  <a:pt x="32502" y="67770"/>
                </a:lnTo>
                <a:lnTo>
                  <a:pt x="23018" y="68162"/>
                </a:lnTo>
                <a:lnTo>
                  <a:pt x="12323" y="68383"/>
                </a:lnTo>
                <a:lnTo>
                  <a:pt x="1810" y="68464"/>
                </a:lnTo>
                <a:lnTo>
                  <a:pt x="1207" y="69420"/>
                </a:lnTo>
                <a:lnTo>
                  <a:pt x="159" y="75856"/>
                </a:lnTo>
                <a:lnTo>
                  <a:pt x="14" y="88875"/>
                </a:lnTo>
                <a:lnTo>
                  <a:pt x="0" y="114207"/>
                </a:lnTo>
                <a:lnTo>
                  <a:pt x="4550" y="127322"/>
                </a:lnTo>
                <a:lnTo>
                  <a:pt x="7381" y="138722"/>
                </a:lnTo>
                <a:lnTo>
                  <a:pt x="8337" y="151108"/>
                </a:lnTo>
                <a:lnTo>
                  <a:pt x="8468" y="156954"/>
                </a:lnTo>
                <a:lnTo>
                  <a:pt x="9455" y="159846"/>
                </a:lnTo>
                <a:lnTo>
                  <a:pt x="16789" y="170841"/>
                </a:lnTo>
                <a:lnTo>
                  <a:pt x="21590" y="175747"/>
                </a:lnTo>
                <a:lnTo>
                  <a:pt x="23918" y="177137"/>
                </a:lnTo>
                <a:lnTo>
                  <a:pt x="30793" y="179094"/>
                </a:lnTo>
                <a:lnTo>
                  <a:pt x="33829" y="179810"/>
                </a:lnTo>
                <a:lnTo>
                  <a:pt x="38704" y="179886"/>
                </a:lnTo>
                <a:lnTo>
                  <a:pt x="41042" y="178944"/>
                </a:lnTo>
                <a:lnTo>
                  <a:pt x="47932" y="174020"/>
                </a:lnTo>
                <a:lnTo>
                  <a:pt x="49878" y="172534"/>
                </a:lnTo>
                <a:lnTo>
                  <a:pt x="53283" y="171874"/>
                </a:lnTo>
                <a:lnTo>
                  <a:pt x="55524" y="171698"/>
                </a:lnTo>
                <a:lnTo>
                  <a:pt x="57971" y="170628"/>
                </a:lnTo>
                <a:lnTo>
                  <a:pt x="66918" y="164571"/>
                </a:lnTo>
                <a:lnTo>
                  <a:pt x="71282" y="162067"/>
                </a:lnTo>
                <a:lnTo>
                  <a:pt x="76096" y="159445"/>
                </a:lnTo>
                <a:lnTo>
                  <a:pt x="81211" y="157697"/>
                </a:lnTo>
                <a:lnTo>
                  <a:pt x="86525" y="156531"/>
                </a:lnTo>
                <a:lnTo>
                  <a:pt x="91973" y="155755"/>
                </a:lnTo>
                <a:lnTo>
                  <a:pt x="97511" y="154284"/>
                </a:lnTo>
                <a:lnTo>
                  <a:pt x="103107" y="152351"/>
                </a:lnTo>
                <a:lnTo>
                  <a:pt x="108743" y="150111"/>
                </a:lnTo>
                <a:lnTo>
                  <a:pt x="114405" y="148616"/>
                </a:lnTo>
                <a:lnTo>
                  <a:pt x="120085" y="147620"/>
                </a:lnTo>
                <a:lnTo>
                  <a:pt x="125776" y="146956"/>
                </a:lnTo>
                <a:lnTo>
                  <a:pt x="132429" y="146513"/>
                </a:lnTo>
                <a:lnTo>
                  <a:pt x="139720" y="146218"/>
                </a:lnTo>
                <a:lnTo>
                  <a:pt x="161096" y="145803"/>
                </a:lnTo>
                <a:lnTo>
                  <a:pt x="167404" y="145745"/>
                </a:lnTo>
                <a:lnTo>
                  <a:pt x="172563" y="146658"/>
                </a:lnTo>
                <a:lnTo>
                  <a:pt x="176955" y="148220"/>
                </a:lnTo>
                <a:lnTo>
                  <a:pt x="211776" y="165782"/>
                </a:lnTo>
                <a:lnTo>
                  <a:pt x="216432" y="168589"/>
                </a:lnTo>
                <a:lnTo>
                  <a:pt x="220488" y="171413"/>
                </a:lnTo>
                <a:lnTo>
                  <a:pt x="224144" y="174248"/>
                </a:lnTo>
                <a:lnTo>
                  <a:pt x="226582" y="178043"/>
                </a:lnTo>
                <a:lnTo>
                  <a:pt x="229290" y="187340"/>
                </a:lnTo>
                <a:lnTo>
                  <a:pt x="233034" y="197822"/>
                </a:lnTo>
                <a:lnTo>
                  <a:pt x="236921" y="208831"/>
                </a:lnTo>
                <a:lnTo>
                  <a:pt x="238648" y="220073"/>
                </a:lnTo>
                <a:lnTo>
                  <a:pt x="238156" y="226691"/>
                </a:lnTo>
                <a:lnTo>
                  <a:pt x="236876" y="233960"/>
                </a:lnTo>
                <a:lnTo>
                  <a:pt x="235069" y="241664"/>
                </a:lnTo>
                <a:lnTo>
                  <a:pt x="233865" y="248704"/>
                </a:lnTo>
                <a:lnTo>
                  <a:pt x="232527" y="261607"/>
                </a:lnTo>
                <a:lnTo>
                  <a:pt x="231218" y="268667"/>
                </a:lnTo>
                <a:lnTo>
                  <a:pt x="229393" y="276232"/>
                </a:lnTo>
                <a:lnTo>
                  <a:pt x="227224" y="284132"/>
                </a:lnTo>
                <a:lnTo>
                  <a:pt x="223872" y="292257"/>
                </a:lnTo>
                <a:lnTo>
                  <a:pt x="219733" y="300531"/>
                </a:lnTo>
                <a:lnTo>
                  <a:pt x="211006" y="316391"/>
                </a:lnTo>
                <a:lnTo>
                  <a:pt x="203953" y="329790"/>
                </a:lnTo>
                <a:lnTo>
                  <a:pt x="199786" y="336983"/>
                </a:lnTo>
                <a:lnTo>
                  <a:pt x="190076" y="352595"/>
                </a:lnTo>
                <a:lnTo>
                  <a:pt x="184820" y="359805"/>
                </a:lnTo>
                <a:lnTo>
                  <a:pt x="179410" y="366519"/>
                </a:lnTo>
                <a:lnTo>
                  <a:pt x="173899" y="372898"/>
                </a:lnTo>
                <a:lnTo>
                  <a:pt x="168320" y="378104"/>
                </a:lnTo>
                <a:lnTo>
                  <a:pt x="162696" y="382527"/>
                </a:lnTo>
                <a:lnTo>
                  <a:pt x="157041" y="386428"/>
                </a:lnTo>
                <a:lnTo>
                  <a:pt x="152319" y="389982"/>
                </a:lnTo>
                <a:lnTo>
                  <a:pt x="148218" y="393303"/>
                </a:lnTo>
                <a:lnTo>
                  <a:pt x="144532" y="396470"/>
                </a:lnTo>
                <a:lnTo>
                  <a:pt x="140170" y="399533"/>
                </a:lnTo>
                <a:lnTo>
                  <a:pt x="135356" y="402528"/>
                </a:lnTo>
                <a:lnTo>
                  <a:pt x="130243" y="405477"/>
                </a:lnTo>
                <a:lnTo>
                  <a:pt x="119480" y="411294"/>
                </a:lnTo>
                <a:lnTo>
                  <a:pt x="113944" y="414179"/>
                </a:lnTo>
                <a:lnTo>
                  <a:pt x="109299" y="416102"/>
                </a:lnTo>
                <a:lnTo>
                  <a:pt x="105251" y="417384"/>
                </a:lnTo>
                <a:lnTo>
                  <a:pt x="101600" y="418239"/>
                </a:lnTo>
                <a:lnTo>
                  <a:pt x="97261" y="418808"/>
                </a:lnTo>
                <a:lnTo>
                  <a:pt x="92462" y="419188"/>
                </a:lnTo>
                <a:lnTo>
                  <a:pt x="83004" y="419611"/>
                </a:lnTo>
                <a:lnTo>
                  <a:pt x="68579" y="4199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71"/>
          <p:cNvSpPr/>
          <p:nvPr/>
        </p:nvSpPr>
        <p:spPr>
          <a:xfrm>
            <a:off x="5274945" y="4372080"/>
            <a:ext cx="239389" cy="479956"/>
          </a:xfrm>
          <a:custGeom>
            <a:avLst/>
            <a:gdLst/>
            <a:ahLst/>
            <a:cxnLst/>
            <a:rect l="0" t="0" r="0" b="0"/>
            <a:pathLst>
              <a:path w="239389" h="479956">
                <a:moveTo>
                  <a:pt x="0" y="8467"/>
                </a:moveTo>
                <a:lnTo>
                  <a:pt x="7381" y="1086"/>
                </a:lnTo>
                <a:lnTo>
                  <a:pt x="13122" y="424"/>
                </a:lnTo>
                <a:lnTo>
                  <a:pt x="21072" y="130"/>
                </a:lnTo>
                <a:lnTo>
                  <a:pt x="27780" y="0"/>
                </a:lnTo>
                <a:lnTo>
                  <a:pt x="31855" y="917"/>
                </a:lnTo>
                <a:lnTo>
                  <a:pt x="36476" y="2481"/>
                </a:lnTo>
                <a:lnTo>
                  <a:pt x="41463" y="4477"/>
                </a:lnTo>
                <a:lnTo>
                  <a:pt x="46691" y="5807"/>
                </a:lnTo>
                <a:lnTo>
                  <a:pt x="52083" y="6694"/>
                </a:lnTo>
                <a:lnTo>
                  <a:pt x="57581" y="7285"/>
                </a:lnTo>
                <a:lnTo>
                  <a:pt x="64105" y="8631"/>
                </a:lnTo>
                <a:lnTo>
                  <a:pt x="71312" y="10482"/>
                </a:lnTo>
                <a:lnTo>
                  <a:pt x="78973" y="12668"/>
                </a:lnTo>
                <a:lnTo>
                  <a:pt x="85986" y="16030"/>
                </a:lnTo>
                <a:lnTo>
                  <a:pt x="92567" y="20177"/>
                </a:lnTo>
                <a:lnTo>
                  <a:pt x="98858" y="24846"/>
                </a:lnTo>
                <a:lnTo>
                  <a:pt x="104958" y="28912"/>
                </a:lnTo>
                <a:lnTo>
                  <a:pt x="110929" y="32574"/>
                </a:lnTo>
                <a:lnTo>
                  <a:pt x="116815" y="35968"/>
                </a:lnTo>
                <a:lnTo>
                  <a:pt x="123597" y="39184"/>
                </a:lnTo>
                <a:lnTo>
                  <a:pt x="130975" y="42280"/>
                </a:lnTo>
                <a:lnTo>
                  <a:pt x="138752" y="45296"/>
                </a:lnTo>
                <a:lnTo>
                  <a:pt x="145841" y="49213"/>
                </a:lnTo>
                <a:lnTo>
                  <a:pt x="152472" y="53728"/>
                </a:lnTo>
                <a:lnTo>
                  <a:pt x="158798" y="58644"/>
                </a:lnTo>
                <a:lnTo>
                  <a:pt x="164920" y="62873"/>
                </a:lnTo>
                <a:lnTo>
                  <a:pt x="170906" y="66645"/>
                </a:lnTo>
                <a:lnTo>
                  <a:pt x="176803" y="70113"/>
                </a:lnTo>
                <a:lnTo>
                  <a:pt x="181686" y="74329"/>
                </a:lnTo>
                <a:lnTo>
                  <a:pt x="185894" y="79045"/>
                </a:lnTo>
                <a:lnTo>
                  <a:pt x="189652" y="84094"/>
                </a:lnTo>
                <a:lnTo>
                  <a:pt x="198907" y="97324"/>
                </a:lnTo>
                <a:lnTo>
                  <a:pt x="204042" y="104853"/>
                </a:lnTo>
                <a:lnTo>
                  <a:pt x="209370" y="111776"/>
                </a:lnTo>
                <a:lnTo>
                  <a:pt x="214828" y="118297"/>
                </a:lnTo>
                <a:lnTo>
                  <a:pt x="220371" y="124550"/>
                </a:lnTo>
                <a:lnTo>
                  <a:pt x="225019" y="131576"/>
                </a:lnTo>
                <a:lnTo>
                  <a:pt x="229070" y="139117"/>
                </a:lnTo>
                <a:lnTo>
                  <a:pt x="232723" y="147002"/>
                </a:lnTo>
                <a:lnTo>
                  <a:pt x="235158" y="155116"/>
                </a:lnTo>
                <a:lnTo>
                  <a:pt x="236782" y="163383"/>
                </a:lnTo>
                <a:lnTo>
                  <a:pt x="237865" y="171752"/>
                </a:lnTo>
                <a:lnTo>
                  <a:pt x="238587" y="180189"/>
                </a:lnTo>
                <a:lnTo>
                  <a:pt x="239067" y="188671"/>
                </a:lnTo>
                <a:lnTo>
                  <a:pt x="239388" y="197183"/>
                </a:lnTo>
                <a:lnTo>
                  <a:pt x="238649" y="206668"/>
                </a:lnTo>
                <a:lnTo>
                  <a:pt x="237204" y="216801"/>
                </a:lnTo>
                <a:lnTo>
                  <a:pt x="235289" y="227366"/>
                </a:lnTo>
                <a:lnTo>
                  <a:pt x="234011" y="237268"/>
                </a:lnTo>
                <a:lnTo>
                  <a:pt x="233160" y="246726"/>
                </a:lnTo>
                <a:lnTo>
                  <a:pt x="232592" y="255889"/>
                </a:lnTo>
                <a:lnTo>
                  <a:pt x="230309" y="265807"/>
                </a:lnTo>
                <a:lnTo>
                  <a:pt x="226882" y="276230"/>
                </a:lnTo>
                <a:lnTo>
                  <a:pt x="218946" y="297018"/>
                </a:lnTo>
                <a:lnTo>
                  <a:pt x="212244" y="315782"/>
                </a:lnTo>
                <a:lnTo>
                  <a:pt x="209123" y="325739"/>
                </a:lnTo>
                <a:lnTo>
                  <a:pt x="203116" y="346962"/>
                </a:lnTo>
                <a:lnTo>
                  <a:pt x="198275" y="357003"/>
                </a:lnTo>
                <a:lnTo>
                  <a:pt x="192191" y="366554"/>
                </a:lnTo>
                <a:lnTo>
                  <a:pt x="185277" y="375779"/>
                </a:lnTo>
                <a:lnTo>
                  <a:pt x="172515" y="393649"/>
                </a:lnTo>
                <a:lnTo>
                  <a:pt x="166445" y="402415"/>
                </a:lnTo>
                <a:lnTo>
                  <a:pt x="161446" y="410164"/>
                </a:lnTo>
                <a:lnTo>
                  <a:pt x="157160" y="417235"/>
                </a:lnTo>
                <a:lnTo>
                  <a:pt x="153351" y="423854"/>
                </a:lnTo>
                <a:lnTo>
                  <a:pt x="148906" y="430172"/>
                </a:lnTo>
                <a:lnTo>
                  <a:pt x="144038" y="436288"/>
                </a:lnTo>
                <a:lnTo>
                  <a:pt x="138888" y="442271"/>
                </a:lnTo>
                <a:lnTo>
                  <a:pt x="133549" y="447212"/>
                </a:lnTo>
                <a:lnTo>
                  <a:pt x="128085" y="451459"/>
                </a:lnTo>
                <a:lnTo>
                  <a:pt x="122537" y="455243"/>
                </a:lnTo>
                <a:lnTo>
                  <a:pt x="117887" y="458717"/>
                </a:lnTo>
                <a:lnTo>
                  <a:pt x="113834" y="461986"/>
                </a:lnTo>
                <a:lnTo>
                  <a:pt x="106790" y="468159"/>
                </a:lnTo>
                <a:lnTo>
                  <a:pt x="96131" y="478213"/>
                </a:lnTo>
                <a:lnTo>
                  <a:pt x="94567" y="478794"/>
                </a:lnTo>
                <a:lnTo>
                  <a:pt x="92572" y="479181"/>
                </a:lnTo>
                <a:lnTo>
                  <a:pt x="85725" y="4799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72"/>
          <p:cNvSpPr/>
          <p:nvPr/>
        </p:nvSpPr>
        <p:spPr>
          <a:xfrm>
            <a:off x="5583706" y="4303404"/>
            <a:ext cx="171299" cy="497044"/>
          </a:xfrm>
          <a:custGeom>
            <a:avLst/>
            <a:gdLst/>
            <a:ahLst/>
            <a:cxnLst/>
            <a:rect l="0" t="0" r="0" b="0"/>
            <a:pathLst>
              <a:path w="171299" h="497044">
                <a:moveTo>
                  <a:pt x="162726" y="8563"/>
                </a:moveTo>
                <a:lnTo>
                  <a:pt x="162726" y="0"/>
                </a:lnTo>
                <a:lnTo>
                  <a:pt x="150794" y="11923"/>
                </a:lnTo>
                <a:lnTo>
                  <a:pt x="148104" y="15566"/>
                </a:lnTo>
                <a:lnTo>
                  <a:pt x="145358" y="19899"/>
                </a:lnTo>
                <a:lnTo>
                  <a:pt x="142575" y="24693"/>
                </a:lnTo>
                <a:lnTo>
                  <a:pt x="139767" y="30746"/>
                </a:lnTo>
                <a:lnTo>
                  <a:pt x="136942" y="37639"/>
                </a:lnTo>
                <a:lnTo>
                  <a:pt x="134107" y="45092"/>
                </a:lnTo>
                <a:lnTo>
                  <a:pt x="130312" y="52918"/>
                </a:lnTo>
                <a:lnTo>
                  <a:pt x="125876" y="60993"/>
                </a:lnTo>
                <a:lnTo>
                  <a:pt x="121015" y="69234"/>
                </a:lnTo>
                <a:lnTo>
                  <a:pt x="115869" y="78538"/>
                </a:lnTo>
                <a:lnTo>
                  <a:pt x="105071" y="99035"/>
                </a:lnTo>
                <a:lnTo>
                  <a:pt x="98571" y="108883"/>
                </a:lnTo>
                <a:lnTo>
                  <a:pt x="91381" y="118305"/>
                </a:lnTo>
                <a:lnTo>
                  <a:pt x="83731" y="127445"/>
                </a:lnTo>
                <a:lnTo>
                  <a:pt x="76725" y="137348"/>
                </a:lnTo>
                <a:lnTo>
                  <a:pt x="70150" y="147759"/>
                </a:lnTo>
                <a:lnTo>
                  <a:pt x="63861" y="158511"/>
                </a:lnTo>
                <a:lnTo>
                  <a:pt x="58716" y="168536"/>
                </a:lnTo>
                <a:lnTo>
                  <a:pt x="54333" y="178077"/>
                </a:lnTo>
                <a:lnTo>
                  <a:pt x="50459" y="187295"/>
                </a:lnTo>
                <a:lnTo>
                  <a:pt x="45972" y="197249"/>
                </a:lnTo>
                <a:lnTo>
                  <a:pt x="35906" y="218471"/>
                </a:lnTo>
                <a:lnTo>
                  <a:pt x="31506" y="228512"/>
                </a:lnTo>
                <a:lnTo>
                  <a:pt x="27621" y="238063"/>
                </a:lnTo>
                <a:lnTo>
                  <a:pt x="24078" y="247288"/>
                </a:lnTo>
                <a:lnTo>
                  <a:pt x="20764" y="257248"/>
                </a:lnTo>
                <a:lnTo>
                  <a:pt x="17602" y="267698"/>
                </a:lnTo>
                <a:lnTo>
                  <a:pt x="11549" y="288517"/>
                </a:lnTo>
                <a:lnTo>
                  <a:pt x="5684" y="307294"/>
                </a:lnTo>
                <a:lnTo>
                  <a:pt x="3738" y="316302"/>
                </a:lnTo>
                <a:lnTo>
                  <a:pt x="2442" y="325165"/>
                </a:lnTo>
                <a:lnTo>
                  <a:pt x="1577" y="333931"/>
                </a:lnTo>
                <a:lnTo>
                  <a:pt x="1001" y="342632"/>
                </a:lnTo>
                <a:lnTo>
                  <a:pt x="617" y="351291"/>
                </a:lnTo>
                <a:lnTo>
                  <a:pt x="190" y="368532"/>
                </a:lnTo>
                <a:lnTo>
                  <a:pt x="0" y="385719"/>
                </a:lnTo>
                <a:lnTo>
                  <a:pt x="2456" y="400343"/>
                </a:lnTo>
                <a:lnTo>
                  <a:pt x="5770" y="413192"/>
                </a:lnTo>
                <a:lnTo>
                  <a:pt x="7243" y="425253"/>
                </a:lnTo>
                <a:lnTo>
                  <a:pt x="10437" y="436964"/>
                </a:lnTo>
                <a:lnTo>
                  <a:pt x="15032" y="448519"/>
                </a:lnTo>
                <a:lnTo>
                  <a:pt x="20250" y="460004"/>
                </a:lnTo>
                <a:lnTo>
                  <a:pt x="24879" y="464781"/>
                </a:lnTo>
                <a:lnTo>
                  <a:pt x="30823" y="468919"/>
                </a:lnTo>
                <a:lnTo>
                  <a:pt x="37643" y="472629"/>
                </a:lnTo>
                <a:lnTo>
                  <a:pt x="43143" y="476055"/>
                </a:lnTo>
                <a:lnTo>
                  <a:pt x="47761" y="479292"/>
                </a:lnTo>
                <a:lnTo>
                  <a:pt x="51793" y="482403"/>
                </a:lnTo>
                <a:lnTo>
                  <a:pt x="56385" y="485428"/>
                </a:lnTo>
                <a:lnTo>
                  <a:pt x="61352" y="488399"/>
                </a:lnTo>
                <a:lnTo>
                  <a:pt x="66569" y="491331"/>
                </a:lnTo>
                <a:lnTo>
                  <a:pt x="72904" y="493286"/>
                </a:lnTo>
                <a:lnTo>
                  <a:pt x="79984" y="494589"/>
                </a:lnTo>
                <a:lnTo>
                  <a:pt x="87563" y="495458"/>
                </a:lnTo>
                <a:lnTo>
                  <a:pt x="94519" y="496037"/>
                </a:lnTo>
                <a:lnTo>
                  <a:pt x="101062" y="496423"/>
                </a:lnTo>
                <a:lnTo>
                  <a:pt x="107330" y="496681"/>
                </a:lnTo>
                <a:lnTo>
                  <a:pt x="121913" y="496967"/>
                </a:lnTo>
                <a:lnTo>
                  <a:pt x="129803" y="497043"/>
                </a:lnTo>
                <a:lnTo>
                  <a:pt x="137919" y="496141"/>
                </a:lnTo>
                <a:lnTo>
                  <a:pt x="146188" y="494588"/>
                </a:lnTo>
                <a:lnTo>
                  <a:pt x="171298" y="4886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73"/>
          <p:cNvSpPr/>
          <p:nvPr/>
        </p:nvSpPr>
        <p:spPr>
          <a:xfrm>
            <a:off x="5823587" y="4457700"/>
            <a:ext cx="180021" cy="291466"/>
          </a:xfrm>
          <a:custGeom>
            <a:avLst/>
            <a:gdLst/>
            <a:ahLst/>
            <a:cxnLst/>
            <a:rect l="0" t="0" r="0" b="0"/>
            <a:pathLst>
              <a:path w="180021" h="291466">
                <a:moveTo>
                  <a:pt x="8570" y="0"/>
                </a:moveTo>
                <a:lnTo>
                  <a:pt x="28" y="0"/>
                </a:lnTo>
                <a:lnTo>
                  <a:pt x="0" y="11931"/>
                </a:lnTo>
                <a:lnTo>
                  <a:pt x="952" y="14621"/>
                </a:lnTo>
                <a:lnTo>
                  <a:pt x="4549" y="20151"/>
                </a:lnTo>
                <a:lnTo>
                  <a:pt x="9323" y="25783"/>
                </a:lnTo>
                <a:lnTo>
                  <a:pt x="14619" y="31462"/>
                </a:lnTo>
                <a:lnTo>
                  <a:pt x="20149" y="37160"/>
                </a:lnTo>
                <a:lnTo>
                  <a:pt x="22956" y="40966"/>
                </a:lnTo>
                <a:lnTo>
                  <a:pt x="25781" y="45408"/>
                </a:lnTo>
                <a:lnTo>
                  <a:pt x="28617" y="50275"/>
                </a:lnTo>
                <a:lnTo>
                  <a:pt x="31459" y="54471"/>
                </a:lnTo>
                <a:lnTo>
                  <a:pt x="34307" y="58221"/>
                </a:lnTo>
                <a:lnTo>
                  <a:pt x="37158" y="61674"/>
                </a:lnTo>
                <a:lnTo>
                  <a:pt x="40011" y="65881"/>
                </a:lnTo>
                <a:lnTo>
                  <a:pt x="42866" y="70591"/>
                </a:lnTo>
                <a:lnTo>
                  <a:pt x="45722" y="75635"/>
                </a:lnTo>
                <a:lnTo>
                  <a:pt x="49530" y="81856"/>
                </a:lnTo>
                <a:lnTo>
                  <a:pt x="58842" y="96388"/>
                </a:lnTo>
                <a:lnTo>
                  <a:pt x="63040" y="103311"/>
                </a:lnTo>
                <a:lnTo>
                  <a:pt x="66791" y="109832"/>
                </a:lnTo>
                <a:lnTo>
                  <a:pt x="70244" y="116083"/>
                </a:lnTo>
                <a:lnTo>
                  <a:pt x="74451" y="122156"/>
                </a:lnTo>
                <a:lnTo>
                  <a:pt x="79161" y="128110"/>
                </a:lnTo>
                <a:lnTo>
                  <a:pt x="84206" y="133984"/>
                </a:lnTo>
                <a:lnTo>
                  <a:pt x="89474" y="140758"/>
                </a:lnTo>
                <a:lnTo>
                  <a:pt x="94891" y="148130"/>
                </a:lnTo>
                <a:lnTo>
                  <a:pt x="100407" y="155904"/>
                </a:lnTo>
                <a:lnTo>
                  <a:pt x="105037" y="162991"/>
                </a:lnTo>
                <a:lnTo>
                  <a:pt x="109077" y="169621"/>
                </a:lnTo>
                <a:lnTo>
                  <a:pt x="112722" y="175945"/>
                </a:lnTo>
                <a:lnTo>
                  <a:pt x="119313" y="188052"/>
                </a:lnTo>
                <a:lnTo>
                  <a:pt x="131304" y="211347"/>
                </a:lnTo>
                <a:lnTo>
                  <a:pt x="135160" y="218051"/>
                </a:lnTo>
                <a:lnTo>
                  <a:pt x="139636" y="225377"/>
                </a:lnTo>
                <a:lnTo>
                  <a:pt x="144525" y="233119"/>
                </a:lnTo>
                <a:lnTo>
                  <a:pt x="148736" y="239232"/>
                </a:lnTo>
                <a:lnTo>
                  <a:pt x="152497" y="244261"/>
                </a:lnTo>
                <a:lnTo>
                  <a:pt x="155956" y="248565"/>
                </a:lnTo>
                <a:lnTo>
                  <a:pt x="159800" y="255889"/>
                </a:lnTo>
                <a:lnTo>
                  <a:pt x="162461" y="263270"/>
                </a:lnTo>
                <a:lnTo>
                  <a:pt x="164504" y="267906"/>
                </a:lnTo>
                <a:lnTo>
                  <a:pt x="166819" y="272902"/>
                </a:lnTo>
                <a:lnTo>
                  <a:pt x="171930" y="280992"/>
                </a:lnTo>
                <a:lnTo>
                  <a:pt x="180020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74"/>
          <p:cNvSpPr/>
          <p:nvPr/>
        </p:nvSpPr>
        <p:spPr>
          <a:xfrm>
            <a:off x="5763577" y="4474845"/>
            <a:ext cx="265749" cy="317183"/>
          </a:xfrm>
          <a:custGeom>
            <a:avLst/>
            <a:gdLst/>
            <a:ahLst/>
            <a:cxnLst/>
            <a:rect l="0" t="0" r="0" b="0"/>
            <a:pathLst>
              <a:path w="265749" h="317183">
                <a:moveTo>
                  <a:pt x="265748" y="0"/>
                </a:moveTo>
                <a:lnTo>
                  <a:pt x="257280" y="0"/>
                </a:lnTo>
                <a:lnTo>
                  <a:pt x="252655" y="4550"/>
                </a:lnTo>
                <a:lnTo>
                  <a:pt x="247864" y="11865"/>
                </a:lnTo>
                <a:lnTo>
                  <a:pt x="241607" y="21465"/>
                </a:lnTo>
                <a:lnTo>
                  <a:pt x="237271" y="26693"/>
                </a:lnTo>
                <a:lnTo>
                  <a:pt x="232475" y="32083"/>
                </a:lnTo>
                <a:lnTo>
                  <a:pt x="228327" y="37581"/>
                </a:lnTo>
                <a:lnTo>
                  <a:pt x="224607" y="43152"/>
                </a:lnTo>
                <a:lnTo>
                  <a:pt x="221176" y="48770"/>
                </a:lnTo>
                <a:lnTo>
                  <a:pt x="216031" y="55373"/>
                </a:lnTo>
                <a:lnTo>
                  <a:pt x="209743" y="62633"/>
                </a:lnTo>
                <a:lnTo>
                  <a:pt x="202694" y="70330"/>
                </a:lnTo>
                <a:lnTo>
                  <a:pt x="196089" y="78319"/>
                </a:lnTo>
                <a:lnTo>
                  <a:pt x="189781" y="86502"/>
                </a:lnTo>
                <a:lnTo>
                  <a:pt x="183671" y="94815"/>
                </a:lnTo>
                <a:lnTo>
                  <a:pt x="177692" y="104168"/>
                </a:lnTo>
                <a:lnTo>
                  <a:pt x="171802" y="114212"/>
                </a:lnTo>
                <a:lnTo>
                  <a:pt x="165969" y="124719"/>
                </a:lnTo>
                <a:lnTo>
                  <a:pt x="160176" y="134581"/>
                </a:lnTo>
                <a:lnTo>
                  <a:pt x="148659" y="153159"/>
                </a:lnTo>
                <a:lnTo>
                  <a:pt x="141969" y="163066"/>
                </a:lnTo>
                <a:lnTo>
                  <a:pt x="106925" y="213020"/>
                </a:lnTo>
                <a:lnTo>
                  <a:pt x="100811" y="221071"/>
                </a:lnTo>
                <a:lnTo>
                  <a:pt x="94830" y="228343"/>
                </a:lnTo>
                <a:lnTo>
                  <a:pt x="88938" y="235096"/>
                </a:lnTo>
                <a:lnTo>
                  <a:pt x="83104" y="242456"/>
                </a:lnTo>
                <a:lnTo>
                  <a:pt x="77311" y="250219"/>
                </a:lnTo>
                <a:lnTo>
                  <a:pt x="71542" y="258253"/>
                </a:lnTo>
                <a:lnTo>
                  <a:pt x="65793" y="264561"/>
                </a:lnTo>
                <a:lnTo>
                  <a:pt x="60054" y="269719"/>
                </a:lnTo>
                <a:lnTo>
                  <a:pt x="54324" y="274110"/>
                </a:lnTo>
                <a:lnTo>
                  <a:pt x="48599" y="278942"/>
                </a:lnTo>
                <a:lnTo>
                  <a:pt x="42877" y="284069"/>
                </a:lnTo>
                <a:lnTo>
                  <a:pt x="32391" y="293892"/>
                </a:lnTo>
                <a:lnTo>
                  <a:pt x="24556" y="301434"/>
                </a:lnTo>
                <a:lnTo>
                  <a:pt x="21133" y="303826"/>
                </a:lnTo>
                <a:lnTo>
                  <a:pt x="14790" y="306484"/>
                </a:lnTo>
                <a:lnTo>
                  <a:pt x="8796" y="310205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75"/>
          <p:cNvSpPr/>
          <p:nvPr/>
        </p:nvSpPr>
        <p:spPr>
          <a:xfrm>
            <a:off x="6115050" y="4586287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0"/>
                </a:moveTo>
                <a:lnTo>
                  <a:pt x="16482" y="0"/>
                </a:lnTo>
                <a:lnTo>
                  <a:pt x="20513" y="953"/>
                </a:lnTo>
                <a:lnTo>
                  <a:pt x="24153" y="2540"/>
                </a:lnTo>
                <a:lnTo>
                  <a:pt x="27532" y="4551"/>
                </a:lnTo>
                <a:lnTo>
                  <a:pt x="31689" y="5892"/>
                </a:lnTo>
                <a:lnTo>
                  <a:pt x="36366" y="6785"/>
                </a:lnTo>
                <a:lnTo>
                  <a:pt x="41389" y="7381"/>
                </a:lnTo>
                <a:lnTo>
                  <a:pt x="46642" y="7778"/>
                </a:lnTo>
                <a:lnTo>
                  <a:pt x="52050" y="8043"/>
                </a:lnTo>
                <a:lnTo>
                  <a:pt x="57560" y="8219"/>
                </a:lnTo>
                <a:lnTo>
                  <a:pt x="63138" y="9290"/>
                </a:lnTo>
                <a:lnTo>
                  <a:pt x="68762" y="10956"/>
                </a:lnTo>
                <a:lnTo>
                  <a:pt x="74416" y="13019"/>
                </a:lnTo>
                <a:lnTo>
                  <a:pt x="80090" y="14394"/>
                </a:lnTo>
                <a:lnTo>
                  <a:pt x="85778" y="15311"/>
                </a:lnTo>
                <a:lnTo>
                  <a:pt x="91476" y="15922"/>
                </a:lnTo>
                <a:lnTo>
                  <a:pt x="96226" y="16330"/>
                </a:lnTo>
                <a:lnTo>
                  <a:pt x="100345" y="16602"/>
                </a:lnTo>
                <a:lnTo>
                  <a:pt x="104044" y="16783"/>
                </a:lnTo>
                <a:lnTo>
                  <a:pt x="108415" y="17856"/>
                </a:lnTo>
                <a:lnTo>
                  <a:pt x="113234" y="19524"/>
                </a:lnTo>
                <a:lnTo>
                  <a:pt x="118352" y="21589"/>
                </a:lnTo>
                <a:lnTo>
                  <a:pt x="123669" y="22965"/>
                </a:lnTo>
                <a:lnTo>
                  <a:pt x="129118" y="23883"/>
                </a:lnTo>
                <a:lnTo>
                  <a:pt x="134656" y="24494"/>
                </a:lnTo>
                <a:lnTo>
                  <a:pt x="140253" y="24902"/>
                </a:lnTo>
                <a:lnTo>
                  <a:pt x="145889" y="25174"/>
                </a:lnTo>
                <a:lnTo>
                  <a:pt x="160384" y="25557"/>
                </a:lnTo>
                <a:lnTo>
                  <a:pt x="171450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76"/>
          <p:cNvSpPr/>
          <p:nvPr/>
        </p:nvSpPr>
        <p:spPr>
          <a:xfrm>
            <a:off x="6355082" y="4483417"/>
            <a:ext cx="231272" cy="308611"/>
          </a:xfrm>
          <a:custGeom>
            <a:avLst/>
            <a:gdLst/>
            <a:ahLst/>
            <a:cxnLst/>
            <a:rect l="0" t="0" r="0" b="0"/>
            <a:pathLst>
              <a:path w="231272" h="308611">
                <a:moveTo>
                  <a:pt x="162875" y="0"/>
                </a:moveTo>
                <a:lnTo>
                  <a:pt x="137925" y="0"/>
                </a:lnTo>
                <a:lnTo>
                  <a:pt x="133859" y="953"/>
                </a:lnTo>
                <a:lnTo>
                  <a:pt x="126802" y="4551"/>
                </a:lnTo>
                <a:lnTo>
                  <a:pt x="122633" y="5891"/>
                </a:lnTo>
                <a:lnTo>
                  <a:pt x="117950" y="6785"/>
                </a:lnTo>
                <a:lnTo>
                  <a:pt x="112922" y="7381"/>
                </a:lnTo>
                <a:lnTo>
                  <a:pt x="107666" y="7779"/>
                </a:lnTo>
                <a:lnTo>
                  <a:pt x="102256" y="8043"/>
                </a:lnTo>
                <a:lnTo>
                  <a:pt x="88082" y="8416"/>
                </a:lnTo>
                <a:lnTo>
                  <a:pt x="70208" y="8542"/>
                </a:lnTo>
                <a:lnTo>
                  <a:pt x="65855" y="7599"/>
                </a:lnTo>
                <a:lnTo>
                  <a:pt x="61999" y="6019"/>
                </a:lnTo>
                <a:lnTo>
                  <a:pt x="58477" y="4013"/>
                </a:lnTo>
                <a:lnTo>
                  <a:pt x="54224" y="2675"/>
                </a:lnTo>
                <a:lnTo>
                  <a:pt x="49484" y="1783"/>
                </a:lnTo>
                <a:lnTo>
                  <a:pt x="44418" y="1189"/>
                </a:lnTo>
                <a:lnTo>
                  <a:pt x="40089" y="793"/>
                </a:lnTo>
                <a:lnTo>
                  <a:pt x="36250" y="529"/>
                </a:lnTo>
                <a:lnTo>
                  <a:pt x="29445" y="235"/>
                </a:lnTo>
                <a:lnTo>
                  <a:pt x="17678" y="10"/>
                </a:lnTo>
                <a:lnTo>
                  <a:pt x="12751" y="3"/>
                </a:lnTo>
                <a:lnTo>
                  <a:pt x="11357" y="955"/>
                </a:lnTo>
                <a:lnTo>
                  <a:pt x="10428" y="2541"/>
                </a:lnTo>
                <a:lnTo>
                  <a:pt x="9396" y="6844"/>
                </a:lnTo>
                <a:lnTo>
                  <a:pt x="8815" y="14622"/>
                </a:lnTo>
                <a:lnTo>
                  <a:pt x="8643" y="22959"/>
                </a:lnTo>
                <a:lnTo>
                  <a:pt x="8571" y="66226"/>
                </a:lnTo>
                <a:lnTo>
                  <a:pt x="7618" y="70820"/>
                </a:lnTo>
                <a:lnTo>
                  <a:pt x="4020" y="78466"/>
                </a:lnTo>
                <a:lnTo>
                  <a:pt x="1785" y="87579"/>
                </a:lnTo>
                <a:lnTo>
                  <a:pt x="792" y="97027"/>
                </a:lnTo>
                <a:lnTo>
                  <a:pt x="351" y="104401"/>
                </a:lnTo>
                <a:lnTo>
                  <a:pt x="102" y="113907"/>
                </a:lnTo>
                <a:lnTo>
                  <a:pt x="0" y="132626"/>
                </a:lnTo>
                <a:lnTo>
                  <a:pt x="952" y="134137"/>
                </a:lnTo>
                <a:lnTo>
                  <a:pt x="2539" y="135145"/>
                </a:lnTo>
                <a:lnTo>
                  <a:pt x="4549" y="135817"/>
                </a:lnTo>
                <a:lnTo>
                  <a:pt x="6842" y="135312"/>
                </a:lnTo>
                <a:lnTo>
                  <a:pt x="11930" y="132212"/>
                </a:lnTo>
                <a:lnTo>
                  <a:pt x="13667" y="130051"/>
                </a:lnTo>
                <a:lnTo>
                  <a:pt x="14826" y="127658"/>
                </a:lnTo>
                <a:lnTo>
                  <a:pt x="15598" y="125111"/>
                </a:lnTo>
                <a:lnTo>
                  <a:pt x="18018" y="122460"/>
                </a:lnTo>
                <a:lnTo>
                  <a:pt x="21536" y="119740"/>
                </a:lnTo>
                <a:lnTo>
                  <a:pt x="25787" y="116974"/>
                </a:lnTo>
                <a:lnTo>
                  <a:pt x="30525" y="114178"/>
                </a:lnTo>
                <a:lnTo>
                  <a:pt x="35589" y="111361"/>
                </a:lnTo>
                <a:lnTo>
                  <a:pt x="40870" y="108531"/>
                </a:lnTo>
                <a:lnTo>
                  <a:pt x="46296" y="104739"/>
                </a:lnTo>
                <a:lnTo>
                  <a:pt x="51818" y="100306"/>
                </a:lnTo>
                <a:lnTo>
                  <a:pt x="57405" y="95446"/>
                </a:lnTo>
                <a:lnTo>
                  <a:pt x="63986" y="90301"/>
                </a:lnTo>
                <a:lnTo>
                  <a:pt x="71232" y="84965"/>
                </a:lnTo>
                <a:lnTo>
                  <a:pt x="78920" y="79504"/>
                </a:lnTo>
                <a:lnTo>
                  <a:pt x="85950" y="74910"/>
                </a:lnTo>
                <a:lnTo>
                  <a:pt x="92542" y="70895"/>
                </a:lnTo>
                <a:lnTo>
                  <a:pt x="98841" y="67266"/>
                </a:lnTo>
                <a:lnTo>
                  <a:pt x="105899" y="63894"/>
                </a:lnTo>
                <a:lnTo>
                  <a:pt x="113461" y="60694"/>
                </a:lnTo>
                <a:lnTo>
                  <a:pt x="121359" y="57608"/>
                </a:lnTo>
                <a:lnTo>
                  <a:pt x="128531" y="54597"/>
                </a:lnTo>
                <a:lnTo>
                  <a:pt x="135216" y="51639"/>
                </a:lnTo>
                <a:lnTo>
                  <a:pt x="141578" y="48713"/>
                </a:lnTo>
                <a:lnTo>
                  <a:pt x="148677" y="46763"/>
                </a:lnTo>
                <a:lnTo>
                  <a:pt x="156267" y="45463"/>
                </a:lnTo>
                <a:lnTo>
                  <a:pt x="164185" y="44596"/>
                </a:lnTo>
                <a:lnTo>
                  <a:pt x="171369" y="44019"/>
                </a:lnTo>
                <a:lnTo>
                  <a:pt x="178062" y="43633"/>
                </a:lnTo>
                <a:lnTo>
                  <a:pt x="184430" y="43376"/>
                </a:lnTo>
                <a:lnTo>
                  <a:pt x="189627" y="44158"/>
                </a:lnTo>
                <a:lnTo>
                  <a:pt x="194045" y="45631"/>
                </a:lnTo>
                <a:lnTo>
                  <a:pt x="212530" y="54840"/>
                </a:lnTo>
                <a:lnTo>
                  <a:pt x="216933" y="57515"/>
                </a:lnTo>
                <a:lnTo>
                  <a:pt x="220822" y="60251"/>
                </a:lnTo>
                <a:lnTo>
                  <a:pt x="224366" y="63027"/>
                </a:lnTo>
                <a:lnTo>
                  <a:pt x="226729" y="66783"/>
                </a:lnTo>
                <a:lnTo>
                  <a:pt x="229355" y="76036"/>
                </a:lnTo>
                <a:lnTo>
                  <a:pt x="230055" y="81171"/>
                </a:lnTo>
                <a:lnTo>
                  <a:pt x="230522" y="86499"/>
                </a:lnTo>
                <a:lnTo>
                  <a:pt x="230833" y="91956"/>
                </a:lnTo>
                <a:lnTo>
                  <a:pt x="231179" y="103099"/>
                </a:lnTo>
                <a:lnTo>
                  <a:pt x="231271" y="108738"/>
                </a:lnTo>
                <a:lnTo>
                  <a:pt x="230380" y="115355"/>
                </a:lnTo>
                <a:lnTo>
                  <a:pt x="228833" y="122623"/>
                </a:lnTo>
                <a:lnTo>
                  <a:pt x="219507" y="159371"/>
                </a:lnTo>
                <a:lnTo>
                  <a:pt x="214917" y="169112"/>
                </a:lnTo>
                <a:lnTo>
                  <a:pt x="209000" y="178465"/>
                </a:lnTo>
                <a:lnTo>
                  <a:pt x="202197" y="187556"/>
                </a:lnTo>
                <a:lnTo>
                  <a:pt x="189559" y="205278"/>
                </a:lnTo>
                <a:lnTo>
                  <a:pt x="165923" y="239939"/>
                </a:lnTo>
                <a:lnTo>
                  <a:pt x="159193" y="247589"/>
                </a:lnTo>
                <a:lnTo>
                  <a:pt x="151847" y="254594"/>
                </a:lnTo>
                <a:lnTo>
                  <a:pt x="144093" y="261170"/>
                </a:lnTo>
                <a:lnTo>
                  <a:pt x="137019" y="266506"/>
                </a:lnTo>
                <a:lnTo>
                  <a:pt x="130398" y="271016"/>
                </a:lnTo>
                <a:lnTo>
                  <a:pt x="124079" y="274975"/>
                </a:lnTo>
                <a:lnTo>
                  <a:pt x="118913" y="278567"/>
                </a:lnTo>
                <a:lnTo>
                  <a:pt x="114517" y="281914"/>
                </a:lnTo>
                <a:lnTo>
                  <a:pt x="110634" y="285098"/>
                </a:lnTo>
                <a:lnTo>
                  <a:pt x="106140" y="288172"/>
                </a:lnTo>
                <a:lnTo>
                  <a:pt x="101239" y="291175"/>
                </a:lnTo>
                <a:lnTo>
                  <a:pt x="96067" y="294129"/>
                </a:lnTo>
                <a:lnTo>
                  <a:pt x="90714" y="296099"/>
                </a:lnTo>
                <a:lnTo>
                  <a:pt x="85240" y="297412"/>
                </a:lnTo>
                <a:lnTo>
                  <a:pt x="79686" y="298287"/>
                </a:lnTo>
                <a:lnTo>
                  <a:pt x="75031" y="299823"/>
                </a:lnTo>
                <a:lnTo>
                  <a:pt x="70975" y="301800"/>
                </a:lnTo>
                <a:lnTo>
                  <a:pt x="63928" y="305583"/>
                </a:lnTo>
                <a:lnTo>
                  <a:pt x="57621" y="307265"/>
                </a:lnTo>
                <a:lnTo>
                  <a:pt x="51643" y="308012"/>
                </a:lnTo>
                <a:lnTo>
                  <a:pt x="4286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77"/>
          <p:cNvSpPr/>
          <p:nvPr/>
        </p:nvSpPr>
        <p:spPr>
          <a:xfrm>
            <a:off x="6603682" y="4320540"/>
            <a:ext cx="144113" cy="531496"/>
          </a:xfrm>
          <a:custGeom>
            <a:avLst/>
            <a:gdLst/>
            <a:ahLst/>
            <a:cxnLst/>
            <a:rect l="0" t="0" r="0" b="0"/>
            <a:pathLst>
              <a:path w="144113" h="531496">
                <a:moveTo>
                  <a:pt x="0" y="0"/>
                </a:moveTo>
                <a:lnTo>
                  <a:pt x="7381" y="0"/>
                </a:lnTo>
                <a:lnTo>
                  <a:pt x="10584" y="2539"/>
                </a:lnTo>
                <a:lnTo>
                  <a:pt x="12770" y="4550"/>
                </a:lnTo>
                <a:lnTo>
                  <a:pt x="17741" y="9325"/>
                </a:lnTo>
                <a:lnTo>
                  <a:pt x="28693" y="20150"/>
                </a:lnTo>
                <a:lnTo>
                  <a:pt x="30558" y="22959"/>
                </a:lnTo>
                <a:lnTo>
                  <a:pt x="36093" y="36849"/>
                </a:lnTo>
                <a:lnTo>
                  <a:pt x="38350" y="41711"/>
                </a:lnTo>
                <a:lnTo>
                  <a:pt x="41759" y="45905"/>
                </a:lnTo>
                <a:lnTo>
                  <a:pt x="45937" y="49653"/>
                </a:lnTo>
                <a:lnTo>
                  <a:pt x="50627" y="53104"/>
                </a:lnTo>
                <a:lnTo>
                  <a:pt x="54706" y="57310"/>
                </a:lnTo>
                <a:lnTo>
                  <a:pt x="58379" y="62019"/>
                </a:lnTo>
                <a:lnTo>
                  <a:pt x="61779" y="67063"/>
                </a:lnTo>
                <a:lnTo>
                  <a:pt x="64999" y="72331"/>
                </a:lnTo>
                <a:lnTo>
                  <a:pt x="68098" y="77748"/>
                </a:lnTo>
                <a:lnTo>
                  <a:pt x="71116" y="83264"/>
                </a:lnTo>
                <a:lnTo>
                  <a:pt x="75033" y="88847"/>
                </a:lnTo>
                <a:lnTo>
                  <a:pt x="79549" y="94474"/>
                </a:lnTo>
                <a:lnTo>
                  <a:pt x="84466" y="100130"/>
                </a:lnTo>
                <a:lnTo>
                  <a:pt x="88695" y="105806"/>
                </a:lnTo>
                <a:lnTo>
                  <a:pt x="92468" y="111494"/>
                </a:lnTo>
                <a:lnTo>
                  <a:pt x="95935" y="117193"/>
                </a:lnTo>
                <a:lnTo>
                  <a:pt x="99200" y="122896"/>
                </a:lnTo>
                <a:lnTo>
                  <a:pt x="105366" y="134313"/>
                </a:lnTo>
                <a:lnTo>
                  <a:pt x="109297" y="140976"/>
                </a:lnTo>
                <a:lnTo>
                  <a:pt x="118744" y="156001"/>
                </a:lnTo>
                <a:lnTo>
                  <a:pt x="122026" y="163056"/>
                </a:lnTo>
                <a:lnTo>
                  <a:pt x="125671" y="175974"/>
                </a:lnTo>
                <a:lnTo>
                  <a:pt x="129831" y="190605"/>
                </a:lnTo>
                <a:lnTo>
                  <a:pt x="137529" y="214908"/>
                </a:lnTo>
                <a:lnTo>
                  <a:pt x="140263" y="223282"/>
                </a:lnTo>
                <a:lnTo>
                  <a:pt x="142086" y="232675"/>
                </a:lnTo>
                <a:lnTo>
                  <a:pt x="143302" y="242746"/>
                </a:lnTo>
                <a:lnTo>
                  <a:pt x="144112" y="253271"/>
                </a:lnTo>
                <a:lnTo>
                  <a:pt x="143699" y="263144"/>
                </a:lnTo>
                <a:lnTo>
                  <a:pt x="142472" y="272585"/>
                </a:lnTo>
                <a:lnTo>
                  <a:pt x="140702" y="281735"/>
                </a:lnTo>
                <a:lnTo>
                  <a:pt x="136194" y="302063"/>
                </a:lnTo>
                <a:lnTo>
                  <a:pt x="125539" y="346157"/>
                </a:lnTo>
                <a:lnTo>
                  <a:pt x="122745" y="356501"/>
                </a:lnTo>
                <a:lnTo>
                  <a:pt x="117101" y="375615"/>
                </a:lnTo>
                <a:lnTo>
                  <a:pt x="113310" y="385665"/>
                </a:lnTo>
                <a:lnTo>
                  <a:pt x="108878" y="396175"/>
                </a:lnTo>
                <a:lnTo>
                  <a:pt x="104017" y="406991"/>
                </a:lnTo>
                <a:lnTo>
                  <a:pt x="99825" y="417060"/>
                </a:lnTo>
                <a:lnTo>
                  <a:pt x="96078" y="426630"/>
                </a:lnTo>
                <a:lnTo>
                  <a:pt x="92627" y="435867"/>
                </a:lnTo>
                <a:lnTo>
                  <a:pt x="88421" y="444883"/>
                </a:lnTo>
                <a:lnTo>
                  <a:pt x="83712" y="453751"/>
                </a:lnTo>
                <a:lnTo>
                  <a:pt x="74353" y="470272"/>
                </a:lnTo>
                <a:lnTo>
                  <a:pt x="67018" y="483964"/>
                </a:lnTo>
                <a:lnTo>
                  <a:pt x="63728" y="489331"/>
                </a:lnTo>
                <a:lnTo>
                  <a:pt x="60584" y="493860"/>
                </a:lnTo>
                <a:lnTo>
                  <a:pt x="57533" y="497832"/>
                </a:lnTo>
                <a:lnTo>
                  <a:pt x="54549" y="502386"/>
                </a:lnTo>
                <a:lnTo>
                  <a:pt x="51606" y="507326"/>
                </a:lnTo>
                <a:lnTo>
                  <a:pt x="48691" y="512525"/>
                </a:lnTo>
                <a:lnTo>
                  <a:pt x="45795" y="515990"/>
                </a:lnTo>
                <a:lnTo>
                  <a:pt x="42913" y="518301"/>
                </a:lnTo>
                <a:lnTo>
                  <a:pt x="40038" y="519841"/>
                </a:lnTo>
                <a:lnTo>
                  <a:pt x="37170" y="521821"/>
                </a:lnTo>
                <a:lnTo>
                  <a:pt x="34305" y="524093"/>
                </a:lnTo>
                <a:lnTo>
                  <a:pt x="25718" y="5314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78"/>
          <p:cNvSpPr/>
          <p:nvPr/>
        </p:nvSpPr>
        <p:spPr>
          <a:xfrm>
            <a:off x="6792277" y="4543425"/>
            <a:ext cx="128589" cy="17146"/>
          </a:xfrm>
          <a:custGeom>
            <a:avLst/>
            <a:gdLst/>
            <a:ahLst/>
            <a:cxnLst/>
            <a:rect l="0" t="0" r="0" b="0"/>
            <a:pathLst>
              <a:path w="128589" h="17146">
                <a:moveTo>
                  <a:pt x="0" y="17145"/>
                </a:moveTo>
                <a:lnTo>
                  <a:pt x="7381" y="9764"/>
                </a:lnTo>
                <a:lnTo>
                  <a:pt x="8731" y="9366"/>
                </a:lnTo>
                <a:lnTo>
                  <a:pt x="10583" y="9102"/>
                </a:lnTo>
                <a:lnTo>
                  <a:pt x="12771" y="8925"/>
                </a:lnTo>
                <a:lnTo>
                  <a:pt x="15181" y="7855"/>
                </a:lnTo>
                <a:lnTo>
                  <a:pt x="17741" y="6189"/>
                </a:lnTo>
                <a:lnTo>
                  <a:pt x="20400" y="4126"/>
                </a:lnTo>
                <a:lnTo>
                  <a:pt x="24077" y="2751"/>
                </a:lnTo>
                <a:lnTo>
                  <a:pt x="28434" y="1833"/>
                </a:lnTo>
                <a:lnTo>
                  <a:pt x="33244" y="1222"/>
                </a:lnTo>
                <a:lnTo>
                  <a:pt x="37403" y="815"/>
                </a:lnTo>
                <a:lnTo>
                  <a:pt x="41128" y="543"/>
                </a:lnTo>
                <a:lnTo>
                  <a:pt x="44563" y="361"/>
                </a:lnTo>
                <a:lnTo>
                  <a:pt x="50921" y="161"/>
                </a:lnTo>
                <a:lnTo>
                  <a:pt x="62764" y="32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79"/>
          <p:cNvSpPr/>
          <p:nvPr/>
        </p:nvSpPr>
        <p:spPr>
          <a:xfrm>
            <a:off x="6809453" y="4620577"/>
            <a:ext cx="119985" cy="8574"/>
          </a:xfrm>
          <a:custGeom>
            <a:avLst/>
            <a:gdLst/>
            <a:ahLst/>
            <a:cxnLst/>
            <a:rect l="0" t="0" r="0" b="0"/>
            <a:pathLst>
              <a:path w="119985" h="8574">
                <a:moveTo>
                  <a:pt x="8541" y="0"/>
                </a:moveTo>
                <a:lnTo>
                  <a:pt x="322" y="0"/>
                </a:lnTo>
                <a:lnTo>
                  <a:pt x="204" y="953"/>
                </a:lnTo>
                <a:lnTo>
                  <a:pt x="126" y="2540"/>
                </a:lnTo>
                <a:lnTo>
                  <a:pt x="0" y="7381"/>
                </a:lnTo>
                <a:lnTo>
                  <a:pt x="942" y="7778"/>
                </a:lnTo>
                <a:lnTo>
                  <a:pt x="2523" y="8043"/>
                </a:lnTo>
                <a:lnTo>
                  <a:pt x="7353" y="8468"/>
                </a:lnTo>
                <a:lnTo>
                  <a:pt x="10553" y="8526"/>
                </a:lnTo>
                <a:lnTo>
                  <a:pt x="36312" y="8572"/>
                </a:lnTo>
                <a:lnTo>
                  <a:pt x="39439" y="7619"/>
                </a:lnTo>
                <a:lnTo>
                  <a:pt x="42475" y="6032"/>
                </a:lnTo>
                <a:lnTo>
                  <a:pt x="45451" y="4022"/>
                </a:lnTo>
                <a:lnTo>
                  <a:pt x="48388" y="2681"/>
                </a:lnTo>
                <a:lnTo>
                  <a:pt x="51298" y="1787"/>
                </a:lnTo>
                <a:lnTo>
                  <a:pt x="54191" y="1192"/>
                </a:lnTo>
                <a:lnTo>
                  <a:pt x="58025" y="1747"/>
                </a:lnTo>
                <a:lnTo>
                  <a:pt x="62485" y="3070"/>
                </a:lnTo>
                <a:lnTo>
                  <a:pt x="67364" y="4904"/>
                </a:lnTo>
                <a:lnTo>
                  <a:pt x="71569" y="6127"/>
                </a:lnTo>
                <a:lnTo>
                  <a:pt x="75325" y="6942"/>
                </a:lnTo>
                <a:lnTo>
                  <a:pt x="78781" y="7485"/>
                </a:lnTo>
                <a:lnTo>
                  <a:pt x="82990" y="7848"/>
                </a:lnTo>
                <a:lnTo>
                  <a:pt x="87701" y="8090"/>
                </a:lnTo>
                <a:lnTo>
                  <a:pt x="100894" y="8429"/>
                </a:lnTo>
                <a:lnTo>
                  <a:pt x="119984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80"/>
          <p:cNvSpPr/>
          <p:nvPr/>
        </p:nvSpPr>
        <p:spPr>
          <a:xfrm>
            <a:off x="6963730" y="4423410"/>
            <a:ext cx="119864" cy="291449"/>
          </a:xfrm>
          <a:custGeom>
            <a:avLst/>
            <a:gdLst/>
            <a:ahLst/>
            <a:cxnLst/>
            <a:rect l="0" t="0" r="0" b="0"/>
            <a:pathLst>
              <a:path w="119864" h="291449">
                <a:moveTo>
                  <a:pt x="60004" y="34290"/>
                </a:moveTo>
                <a:lnTo>
                  <a:pt x="55453" y="34290"/>
                </a:lnTo>
                <a:lnTo>
                  <a:pt x="54113" y="33337"/>
                </a:lnTo>
                <a:lnTo>
                  <a:pt x="53219" y="31750"/>
                </a:lnTo>
                <a:lnTo>
                  <a:pt x="51785" y="26909"/>
                </a:lnTo>
                <a:lnTo>
                  <a:pt x="50715" y="26511"/>
                </a:lnTo>
                <a:lnTo>
                  <a:pt x="46986" y="26070"/>
                </a:lnTo>
                <a:lnTo>
                  <a:pt x="44082" y="25822"/>
                </a:lnTo>
                <a:lnTo>
                  <a:pt x="40863" y="25764"/>
                </a:lnTo>
                <a:lnTo>
                  <a:pt x="38671" y="25748"/>
                </a:lnTo>
                <a:lnTo>
                  <a:pt x="37210" y="26690"/>
                </a:lnTo>
                <a:lnTo>
                  <a:pt x="36235" y="28271"/>
                </a:lnTo>
                <a:lnTo>
                  <a:pt x="35586" y="30277"/>
                </a:lnTo>
                <a:lnTo>
                  <a:pt x="32325" y="35046"/>
                </a:lnTo>
                <a:lnTo>
                  <a:pt x="30121" y="37652"/>
                </a:lnTo>
                <a:lnTo>
                  <a:pt x="28653" y="40341"/>
                </a:lnTo>
                <a:lnTo>
                  <a:pt x="25633" y="49630"/>
                </a:lnTo>
                <a:lnTo>
                  <a:pt x="23755" y="54041"/>
                </a:lnTo>
                <a:lnTo>
                  <a:pt x="19129" y="64023"/>
                </a:lnTo>
                <a:lnTo>
                  <a:pt x="13898" y="74810"/>
                </a:lnTo>
                <a:lnTo>
                  <a:pt x="12122" y="80353"/>
                </a:lnTo>
                <a:lnTo>
                  <a:pt x="10938" y="85954"/>
                </a:lnTo>
                <a:lnTo>
                  <a:pt x="10148" y="91592"/>
                </a:lnTo>
                <a:lnTo>
                  <a:pt x="9622" y="98209"/>
                </a:lnTo>
                <a:lnTo>
                  <a:pt x="9271" y="105477"/>
                </a:lnTo>
                <a:lnTo>
                  <a:pt x="9037" y="113181"/>
                </a:lnTo>
                <a:lnTo>
                  <a:pt x="7928" y="120221"/>
                </a:lnTo>
                <a:lnTo>
                  <a:pt x="6238" y="126820"/>
                </a:lnTo>
                <a:lnTo>
                  <a:pt x="4157" y="133124"/>
                </a:lnTo>
                <a:lnTo>
                  <a:pt x="2771" y="140184"/>
                </a:lnTo>
                <a:lnTo>
                  <a:pt x="1846" y="147748"/>
                </a:lnTo>
                <a:lnTo>
                  <a:pt x="1230" y="155649"/>
                </a:lnTo>
                <a:lnTo>
                  <a:pt x="819" y="163773"/>
                </a:lnTo>
                <a:lnTo>
                  <a:pt x="362" y="180421"/>
                </a:lnTo>
                <a:lnTo>
                  <a:pt x="45" y="216152"/>
                </a:lnTo>
                <a:lnTo>
                  <a:pt x="0" y="255115"/>
                </a:lnTo>
                <a:lnTo>
                  <a:pt x="952" y="260564"/>
                </a:lnTo>
                <a:lnTo>
                  <a:pt x="2538" y="266102"/>
                </a:lnTo>
                <a:lnTo>
                  <a:pt x="4549" y="271698"/>
                </a:lnTo>
                <a:lnTo>
                  <a:pt x="6841" y="276382"/>
                </a:lnTo>
                <a:lnTo>
                  <a:pt x="9322" y="280457"/>
                </a:lnTo>
                <a:lnTo>
                  <a:pt x="11929" y="284126"/>
                </a:lnTo>
                <a:lnTo>
                  <a:pt x="14620" y="286573"/>
                </a:lnTo>
                <a:lnTo>
                  <a:pt x="17365" y="288203"/>
                </a:lnTo>
                <a:lnTo>
                  <a:pt x="24065" y="290820"/>
                </a:lnTo>
                <a:lnTo>
                  <a:pt x="26520" y="291035"/>
                </a:lnTo>
                <a:lnTo>
                  <a:pt x="30062" y="291178"/>
                </a:lnTo>
                <a:lnTo>
                  <a:pt x="42127" y="291427"/>
                </a:lnTo>
                <a:lnTo>
                  <a:pt x="46661" y="291448"/>
                </a:lnTo>
                <a:lnTo>
                  <a:pt x="49204" y="289549"/>
                </a:lnTo>
                <a:lnTo>
                  <a:pt x="51851" y="286377"/>
                </a:lnTo>
                <a:lnTo>
                  <a:pt x="54569" y="282358"/>
                </a:lnTo>
                <a:lnTo>
                  <a:pt x="57333" y="278726"/>
                </a:lnTo>
                <a:lnTo>
                  <a:pt x="60129" y="275352"/>
                </a:lnTo>
                <a:lnTo>
                  <a:pt x="62945" y="272150"/>
                </a:lnTo>
                <a:lnTo>
                  <a:pt x="65775" y="268111"/>
                </a:lnTo>
                <a:lnTo>
                  <a:pt x="68614" y="263513"/>
                </a:lnTo>
                <a:lnTo>
                  <a:pt x="71459" y="258543"/>
                </a:lnTo>
                <a:lnTo>
                  <a:pt x="74308" y="252372"/>
                </a:lnTo>
                <a:lnTo>
                  <a:pt x="77161" y="245401"/>
                </a:lnTo>
                <a:lnTo>
                  <a:pt x="80015" y="237895"/>
                </a:lnTo>
                <a:lnTo>
                  <a:pt x="82870" y="230987"/>
                </a:lnTo>
                <a:lnTo>
                  <a:pt x="85726" y="224476"/>
                </a:lnTo>
                <a:lnTo>
                  <a:pt x="88582" y="218231"/>
                </a:lnTo>
                <a:lnTo>
                  <a:pt x="91439" y="211209"/>
                </a:lnTo>
                <a:lnTo>
                  <a:pt x="94295" y="203671"/>
                </a:lnTo>
                <a:lnTo>
                  <a:pt x="100010" y="187675"/>
                </a:lnTo>
                <a:lnTo>
                  <a:pt x="105724" y="171041"/>
                </a:lnTo>
                <a:lnTo>
                  <a:pt x="108582" y="163557"/>
                </a:lnTo>
                <a:lnTo>
                  <a:pt x="111439" y="156663"/>
                </a:lnTo>
                <a:lnTo>
                  <a:pt x="114297" y="150162"/>
                </a:lnTo>
                <a:lnTo>
                  <a:pt x="116202" y="142970"/>
                </a:lnTo>
                <a:lnTo>
                  <a:pt x="117472" y="135318"/>
                </a:lnTo>
                <a:lnTo>
                  <a:pt x="118319" y="127360"/>
                </a:lnTo>
                <a:lnTo>
                  <a:pt x="118883" y="120149"/>
                </a:lnTo>
                <a:lnTo>
                  <a:pt x="119260" y="113437"/>
                </a:lnTo>
                <a:lnTo>
                  <a:pt x="119677" y="100899"/>
                </a:lnTo>
                <a:lnTo>
                  <a:pt x="119863" y="88976"/>
                </a:lnTo>
                <a:lnTo>
                  <a:pt x="118960" y="83130"/>
                </a:lnTo>
                <a:lnTo>
                  <a:pt x="117405" y="77327"/>
                </a:lnTo>
                <a:lnTo>
                  <a:pt x="115417" y="71554"/>
                </a:lnTo>
                <a:lnTo>
                  <a:pt x="113139" y="66753"/>
                </a:lnTo>
                <a:lnTo>
                  <a:pt x="110667" y="62599"/>
                </a:lnTo>
                <a:lnTo>
                  <a:pt x="108067" y="58878"/>
                </a:lnTo>
                <a:lnTo>
                  <a:pt x="105381" y="54492"/>
                </a:lnTo>
                <a:lnTo>
                  <a:pt x="102638" y="49663"/>
                </a:lnTo>
                <a:lnTo>
                  <a:pt x="99857" y="44538"/>
                </a:lnTo>
                <a:lnTo>
                  <a:pt x="97050" y="40170"/>
                </a:lnTo>
                <a:lnTo>
                  <a:pt x="94227" y="36304"/>
                </a:lnTo>
                <a:lnTo>
                  <a:pt x="91392" y="32775"/>
                </a:lnTo>
                <a:lnTo>
                  <a:pt x="88550" y="29470"/>
                </a:lnTo>
                <a:lnTo>
                  <a:pt x="85702" y="26314"/>
                </a:lnTo>
                <a:lnTo>
                  <a:pt x="79998" y="20268"/>
                </a:lnTo>
                <a:lnTo>
                  <a:pt x="74289" y="14405"/>
                </a:lnTo>
                <a:lnTo>
                  <a:pt x="71432" y="12461"/>
                </a:lnTo>
                <a:lnTo>
                  <a:pt x="68575" y="11165"/>
                </a:lnTo>
                <a:lnTo>
                  <a:pt x="65718" y="10300"/>
                </a:lnTo>
                <a:lnTo>
                  <a:pt x="62862" y="8772"/>
                </a:lnTo>
                <a:lnTo>
                  <a:pt x="60004" y="6800"/>
                </a:lnTo>
                <a:lnTo>
                  <a:pt x="5143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81"/>
          <p:cNvSpPr/>
          <p:nvPr/>
        </p:nvSpPr>
        <p:spPr>
          <a:xfrm>
            <a:off x="3937634" y="5272087"/>
            <a:ext cx="197169" cy="325756"/>
          </a:xfrm>
          <a:custGeom>
            <a:avLst/>
            <a:gdLst/>
            <a:ahLst/>
            <a:cxnLst/>
            <a:rect l="0" t="0" r="0" b="0"/>
            <a:pathLst>
              <a:path w="197169" h="32575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2" y="7381"/>
                </a:lnTo>
                <a:lnTo>
                  <a:pt x="9325" y="10583"/>
                </a:lnTo>
                <a:lnTo>
                  <a:pt x="11932" y="12771"/>
                </a:lnTo>
                <a:lnTo>
                  <a:pt x="15575" y="15181"/>
                </a:lnTo>
                <a:lnTo>
                  <a:pt x="19908" y="17741"/>
                </a:lnTo>
                <a:lnTo>
                  <a:pt x="24702" y="20400"/>
                </a:lnTo>
                <a:lnTo>
                  <a:pt x="28851" y="23125"/>
                </a:lnTo>
                <a:lnTo>
                  <a:pt x="32569" y="25895"/>
                </a:lnTo>
                <a:lnTo>
                  <a:pt x="36000" y="28693"/>
                </a:lnTo>
                <a:lnTo>
                  <a:pt x="39241" y="31511"/>
                </a:lnTo>
                <a:lnTo>
                  <a:pt x="45380" y="37183"/>
                </a:lnTo>
                <a:lnTo>
                  <a:pt x="58743" y="50281"/>
                </a:lnTo>
                <a:lnTo>
                  <a:pt x="62975" y="55428"/>
                </a:lnTo>
                <a:lnTo>
                  <a:pt x="66748" y="60765"/>
                </a:lnTo>
                <a:lnTo>
                  <a:pt x="70217" y="66227"/>
                </a:lnTo>
                <a:lnTo>
                  <a:pt x="74434" y="71774"/>
                </a:lnTo>
                <a:lnTo>
                  <a:pt x="79150" y="77377"/>
                </a:lnTo>
                <a:lnTo>
                  <a:pt x="84199" y="83017"/>
                </a:lnTo>
                <a:lnTo>
                  <a:pt x="88518" y="89634"/>
                </a:lnTo>
                <a:lnTo>
                  <a:pt x="92350" y="96904"/>
                </a:lnTo>
                <a:lnTo>
                  <a:pt x="95857" y="104608"/>
                </a:lnTo>
                <a:lnTo>
                  <a:pt x="100100" y="112601"/>
                </a:lnTo>
                <a:lnTo>
                  <a:pt x="104833" y="120787"/>
                </a:lnTo>
                <a:lnTo>
                  <a:pt x="109894" y="129103"/>
                </a:lnTo>
                <a:lnTo>
                  <a:pt x="114220" y="136551"/>
                </a:lnTo>
                <a:lnTo>
                  <a:pt x="121567" y="149907"/>
                </a:lnTo>
                <a:lnTo>
                  <a:pt x="135610" y="177238"/>
                </a:lnTo>
                <a:lnTo>
                  <a:pt x="139937" y="186739"/>
                </a:lnTo>
                <a:lnTo>
                  <a:pt x="143773" y="195930"/>
                </a:lnTo>
                <a:lnTo>
                  <a:pt x="147284" y="204915"/>
                </a:lnTo>
                <a:lnTo>
                  <a:pt x="150577" y="212810"/>
                </a:lnTo>
                <a:lnTo>
                  <a:pt x="153725" y="219978"/>
                </a:lnTo>
                <a:lnTo>
                  <a:pt x="156776" y="226662"/>
                </a:lnTo>
                <a:lnTo>
                  <a:pt x="159763" y="233976"/>
                </a:lnTo>
                <a:lnTo>
                  <a:pt x="162706" y="241709"/>
                </a:lnTo>
                <a:lnTo>
                  <a:pt x="165621" y="249722"/>
                </a:lnTo>
                <a:lnTo>
                  <a:pt x="168517" y="256969"/>
                </a:lnTo>
                <a:lnTo>
                  <a:pt x="171400" y="263705"/>
                </a:lnTo>
                <a:lnTo>
                  <a:pt x="174274" y="270101"/>
                </a:lnTo>
                <a:lnTo>
                  <a:pt x="176190" y="276270"/>
                </a:lnTo>
                <a:lnTo>
                  <a:pt x="177468" y="282287"/>
                </a:lnTo>
                <a:lnTo>
                  <a:pt x="178319" y="288205"/>
                </a:lnTo>
                <a:lnTo>
                  <a:pt x="181806" y="297318"/>
                </a:lnTo>
                <a:lnTo>
                  <a:pt x="185578" y="304544"/>
                </a:lnTo>
                <a:lnTo>
                  <a:pt x="187254" y="310931"/>
                </a:lnTo>
                <a:lnTo>
                  <a:pt x="188654" y="313015"/>
                </a:lnTo>
                <a:lnTo>
                  <a:pt x="190540" y="314404"/>
                </a:lnTo>
                <a:lnTo>
                  <a:pt x="192749" y="315330"/>
                </a:lnTo>
                <a:lnTo>
                  <a:pt x="194222" y="316900"/>
                </a:lnTo>
                <a:lnTo>
                  <a:pt x="195204" y="318899"/>
                </a:lnTo>
                <a:lnTo>
                  <a:pt x="197168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82"/>
          <p:cNvSpPr/>
          <p:nvPr/>
        </p:nvSpPr>
        <p:spPr>
          <a:xfrm>
            <a:off x="3886200" y="5246370"/>
            <a:ext cx="257176" cy="377191"/>
          </a:xfrm>
          <a:custGeom>
            <a:avLst/>
            <a:gdLst/>
            <a:ahLst/>
            <a:cxnLst/>
            <a:rect l="0" t="0" r="0" b="0"/>
            <a:pathLst>
              <a:path w="257176" h="377191">
                <a:moveTo>
                  <a:pt x="257175" y="0"/>
                </a:moveTo>
                <a:lnTo>
                  <a:pt x="244156" y="0"/>
                </a:lnTo>
                <a:lnTo>
                  <a:pt x="242780" y="952"/>
                </a:lnTo>
                <a:lnTo>
                  <a:pt x="241863" y="2540"/>
                </a:lnTo>
                <a:lnTo>
                  <a:pt x="241252" y="4550"/>
                </a:lnTo>
                <a:lnTo>
                  <a:pt x="238033" y="9325"/>
                </a:lnTo>
                <a:lnTo>
                  <a:pt x="235841" y="11931"/>
                </a:lnTo>
                <a:lnTo>
                  <a:pt x="234380" y="14622"/>
                </a:lnTo>
                <a:lnTo>
                  <a:pt x="232755" y="20151"/>
                </a:lnTo>
                <a:lnTo>
                  <a:pt x="226954" y="28323"/>
                </a:lnTo>
                <a:lnTo>
                  <a:pt x="218979" y="38305"/>
                </a:lnTo>
                <a:lnTo>
                  <a:pt x="212258" y="49092"/>
                </a:lnTo>
                <a:lnTo>
                  <a:pt x="206097" y="60236"/>
                </a:lnTo>
                <a:lnTo>
                  <a:pt x="203120" y="65875"/>
                </a:lnTo>
                <a:lnTo>
                  <a:pt x="199231" y="72491"/>
                </a:lnTo>
                <a:lnTo>
                  <a:pt x="189829" y="87463"/>
                </a:lnTo>
                <a:lnTo>
                  <a:pt x="185608" y="95456"/>
                </a:lnTo>
                <a:lnTo>
                  <a:pt x="181841" y="103642"/>
                </a:lnTo>
                <a:lnTo>
                  <a:pt x="178377" y="111957"/>
                </a:lnTo>
                <a:lnTo>
                  <a:pt x="173211" y="120358"/>
                </a:lnTo>
                <a:lnTo>
                  <a:pt x="166908" y="128816"/>
                </a:lnTo>
                <a:lnTo>
                  <a:pt x="159849" y="137313"/>
                </a:lnTo>
                <a:lnTo>
                  <a:pt x="153239" y="144881"/>
                </a:lnTo>
                <a:lnTo>
                  <a:pt x="146927" y="151832"/>
                </a:lnTo>
                <a:lnTo>
                  <a:pt x="140813" y="158372"/>
                </a:lnTo>
                <a:lnTo>
                  <a:pt x="134833" y="165588"/>
                </a:lnTo>
                <a:lnTo>
                  <a:pt x="128941" y="173257"/>
                </a:lnTo>
                <a:lnTo>
                  <a:pt x="123108" y="181227"/>
                </a:lnTo>
                <a:lnTo>
                  <a:pt x="111547" y="197703"/>
                </a:lnTo>
                <a:lnTo>
                  <a:pt x="105797" y="206097"/>
                </a:lnTo>
                <a:lnTo>
                  <a:pt x="101011" y="213598"/>
                </a:lnTo>
                <a:lnTo>
                  <a:pt x="96868" y="220504"/>
                </a:lnTo>
                <a:lnTo>
                  <a:pt x="93154" y="227012"/>
                </a:lnTo>
                <a:lnTo>
                  <a:pt x="87819" y="234209"/>
                </a:lnTo>
                <a:lnTo>
                  <a:pt x="81406" y="241864"/>
                </a:lnTo>
                <a:lnTo>
                  <a:pt x="74273" y="249825"/>
                </a:lnTo>
                <a:lnTo>
                  <a:pt x="68565" y="257990"/>
                </a:lnTo>
                <a:lnTo>
                  <a:pt x="63808" y="266291"/>
                </a:lnTo>
                <a:lnTo>
                  <a:pt x="49327" y="295594"/>
                </a:lnTo>
                <a:lnTo>
                  <a:pt x="45267" y="301837"/>
                </a:lnTo>
                <a:lnTo>
                  <a:pt x="40656" y="307905"/>
                </a:lnTo>
                <a:lnTo>
                  <a:pt x="35676" y="313855"/>
                </a:lnTo>
                <a:lnTo>
                  <a:pt x="31404" y="319727"/>
                </a:lnTo>
                <a:lnTo>
                  <a:pt x="24117" y="331331"/>
                </a:lnTo>
                <a:lnTo>
                  <a:pt x="20244" y="340298"/>
                </a:lnTo>
                <a:lnTo>
                  <a:pt x="19211" y="344022"/>
                </a:lnTo>
                <a:lnTo>
                  <a:pt x="15523" y="350701"/>
                </a:lnTo>
                <a:lnTo>
                  <a:pt x="8092" y="359816"/>
                </a:lnTo>
                <a:lnTo>
                  <a:pt x="5395" y="362750"/>
                </a:lnTo>
                <a:lnTo>
                  <a:pt x="3596" y="365658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83"/>
          <p:cNvSpPr/>
          <p:nvPr/>
        </p:nvSpPr>
        <p:spPr>
          <a:xfrm>
            <a:off x="4237672" y="5306730"/>
            <a:ext cx="214313" cy="25366"/>
          </a:xfrm>
          <a:custGeom>
            <a:avLst/>
            <a:gdLst/>
            <a:ahLst/>
            <a:cxnLst/>
            <a:rect l="0" t="0" r="0" b="0"/>
            <a:pathLst>
              <a:path w="214313" h="25366">
                <a:moveTo>
                  <a:pt x="0" y="8220"/>
                </a:moveTo>
                <a:lnTo>
                  <a:pt x="15600" y="8220"/>
                </a:lnTo>
                <a:lnTo>
                  <a:pt x="18020" y="7267"/>
                </a:lnTo>
                <a:lnTo>
                  <a:pt x="21538" y="5680"/>
                </a:lnTo>
                <a:lnTo>
                  <a:pt x="25789" y="3669"/>
                </a:lnTo>
                <a:lnTo>
                  <a:pt x="30528" y="2328"/>
                </a:lnTo>
                <a:lnTo>
                  <a:pt x="35592" y="1434"/>
                </a:lnTo>
                <a:lnTo>
                  <a:pt x="40873" y="839"/>
                </a:lnTo>
                <a:lnTo>
                  <a:pt x="46299" y="441"/>
                </a:lnTo>
                <a:lnTo>
                  <a:pt x="51821" y="177"/>
                </a:lnTo>
                <a:lnTo>
                  <a:pt x="57407" y="0"/>
                </a:lnTo>
                <a:lnTo>
                  <a:pt x="63036" y="835"/>
                </a:lnTo>
                <a:lnTo>
                  <a:pt x="68694" y="2344"/>
                </a:lnTo>
                <a:lnTo>
                  <a:pt x="74372" y="4303"/>
                </a:lnTo>
                <a:lnTo>
                  <a:pt x="80061" y="5608"/>
                </a:lnTo>
                <a:lnTo>
                  <a:pt x="85759" y="6479"/>
                </a:lnTo>
                <a:lnTo>
                  <a:pt x="91462" y="7059"/>
                </a:lnTo>
                <a:lnTo>
                  <a:pt x="97170" y="7446"/>
                </a:lnTo>
                <a:lnTo>
                  <a:pt x="102880" y="7704"/>
                </a:lnTo>
                <a:lnTo>
                  <a:pt x="117478" y="8067"/>
                </a:lnTo>
                <a:lnTo>
                  <a:pt x="168697" y="8217"/>
                </a:lnTo>
                <a:lnTo>
                  <a:pt x="174378" y="9170"/>
                </a:lnTo>
                <a:lnTo>
                  <a:pt x="180069" y="10758"/>
                </a:lnTo>
                <a:lnTo>
                  <a:pt x="185768" y="12770"/>
                </a:lnTo>
                <a:lnTo>
                  <a:pt x="190520" y="14111"/>
                </a:lnTo>
                <a:lnTo>
                  <a:pt x="194641" y="15004"/>
                </a:lnTo>
                <a:lnTo>
                  <a:pt x="198340" y="15600"/>
                </a:lnTo>
                <a:lnTo>
                  <a:pt x="204992" y="16262"/>
                </a:lnTo>
                <a:lnTo>
                  <a:pt x="208099" y="16439"/>
                </a:lnTo>
                <a:lnTo>
                  <a:pt x="210170" y="17509"/>
                </a:lnTo>
                <a:lnTo>
                  <a:pt x="211551" y="19175"/>
                </a:lnTo>
                <a:lnTo>
                  <a:pt x="214312" y="253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84"/>
          <p:cNvSpPr/>
          <p:nvPr/>
        </p:nvSpPr>
        <p:spPr>
          <a:xfrm>
            <a:off x="4255201" y="5409247"/>
            <a:ext cx="231075" cy="42854"/>
          </a:xfrm>
          <a:custGeom>
            <a:avLst/>
            <a:gdLst/>
            <a:ahLst/>
            <a:cxnLst/>
            <a:rect l="0" t="0" r="0" b="0"/>
            <a:pathLst>
              <a:path w="231075" h="42854">
                <a:moveTo>
                  <a:pt x="16761" y="34290"/>
                </a:moveTo>
                <a:lnTo>
                  <a:pt x="9380" y="34290"/>
                </a:lnTo>
                <a:lnTo>
                  <a:pt x="8031" y="35243"/>
                </a:lnTo>
                <a:lnTo>
                  <a:pt x="6178" y="36830"/>
                </a:lnTo>
                <a:lnTo>
                  <a:pt x="0" y="42509"/>
                </a:lnTo>
                <a:lnTo>
                  <a:pt x="7031" y="42832"/>
                </a:lnTo>
                <a:lnTo>
                  <a:pt x="12396" y="42853"/>
                </a:lnTo>
                <a:lnTo>
                  <a:pt x="15756" y="41904"/>
                </a:lnTo>
                <a:lnTo>
                  <a:pt x="19902" y="40319"/>
                </a:lnTo>
                <a:lnTo>
                  <a:pt x="24569" y="38309"/>
                </a:lnTo>
                <a:lnTo>
                  <a:pt x="29587" y="36970"/>
                </a:lnTo>
                <a:lnTo>
                  <a:pt x="34836" y="36076"/>
                </a:lnTo>
                <a:lnTo>
                  <a:pt x="40242" y="35481"/>
                </a:lnTo>
                <a:lnTo>
                  <a:pt x="44797" y="34131"/>
                </a:lnTo>
                <a:lnTo>
                  <a:pt x="48787" y="32279"/>
                </a:lnTo>
                <a:lnTo>
                  <a:pt x="52399" y="30092"/>
                </a:lnTo>
                <a:lnTo>
                  <a:pt x="56712" y="28634"/>
                </a:lnTo>
                <a:lnTo>
                  <a:pt x="61493" y="27662"/>
                </a:lnTo>
                <a:lnTo>
                  <a:pt x="66584" y="27014"/>
                </a:lnTo>
                <a:lnTo>
                  <a:pt x="72837" y="25629"/>
                </a:lnTo>
                <a:lnTo>
                  <a:pt x="79862" y="23754"/>
                </a:lnTo>
                <a:lnTo>
                  <a:pt x="87404" y="21551"/>
                </a:lnTo>
                <a:lnTo>
                  <a:pt x="94336" y="20082"/>
                </a:lnTo>
                <a:lnTo>
                  <a:pt x="100863" y="19103"/>
                </a:lnTo>
                <a:lnTo>
                  <a:pt x="107119" y="18451"/>
                </a:lnTo>
                <a:lnTo>
                  <a:pt x="114147" y="18015"/>
                </a:lnTo>
                <a:lnTo>
                  <a:pt x="129576" y="17532"/>
                </a:lnTo>
                <a:lnTo>
                  <a:pt x="149777" y="17260"/>
                </a:lnTo>
                <a:lnTo>
                  <a:pt x="156873" y="16269"/>
                </a:lnTo>
                <a:lnTo>
                  <a:pt x="164462" y="14656"/>
                </a:lnTo>
                <a:lnTo>
                  <a:pt x="172378" y="12628"/>
                </a:lnTo>
                <a:lnTo>
                  <a:pt x="179561" y="11276"/>
                </a:lnTo>
                <a:lnTo>
                  <a:pt x="186254" y="10375"/>
                </a:lnTo>
                <a:lnTo>
                  <a:pt x="192622" y="9774"/>
                </a:lnTo>
                <a:lnTo>
                  <a:pt x="199724" y="8421"/>
                </a:lnTo>
                <a:lnTo>
                  <a:pt x="207316" y="6566"/>
                </a:lnTo>
                <a:lnTo>
                  <a:pt x="23107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85"/>
          <p:cNvSpPr/>
          <p:nvPr/>
        </p:nvSpPr>
        <p:spPr>
          <a:xfrm>
            <a:off x="4752022" y="5272087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8573"/>
                </a:moveTo>
                <a:lnTo>
                  <a:pt x="41733" y="8573"/>
                </a:lnTo>
                <a:lnTo>
                  <a:pt x="45920" y="7620"/>
                </a:lnTo>
                <a:lnTo>
                  <a:pt x="49663" y="6033"/>
                </a:lnTo>
                <a:lnTo>
                  <a:pt x="53111" y="4022"/>
                </a:lnTo>
                <a:lnTo>
                  <a:pt x="57315" y="2681"/>
                </a:lnTo>
                <a:lnTo>
                  <a:pt x="62022" y="1787"/>
                </a:lnTo>
                <a:lnTo>
                  <a:pt x="67066" y="1191"/>
                </a:lnTo>
                <a:lnTo>
                  <a:pt x="72333" y="795"/>
                </a:lnTo>
                <a:lnTo>
                  <a:pt x="77749" y="529"/>
                </a:lnTo>
                <a:lnTo>
                  <a:pt x="88848" y="236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86"/>
          <p:cNvSpPr/>
          <p:nvPr/>
        </p:nvSpPr>
        <p:spPr>
          <a:xfrm>
            <a:off x="4957762" y="5083963"/>
            <a:ext cx="317184" cy="376720"/>
          </a:xfrm>
          <a:custGeom>
            <a:avLst/>
            <a:gdLst/>
            <a:ahLst/>
            <a:cxnLst/>
            <a:rect l="0" t="0" r="0" b="0"/>
            <a:pathLst>
              <a:path w="317184" h="376720">
                <a:moveTo>
                  <a:pt x="317183" y="59537"/>
                </a:moveTo>
                <a:lnTo>
                  <a:pt x="246192" y="59537"/>
                </a:lnTo>
                <a:lnTo>
                  <a:pt x="237689" y="56997"/>
                </a:lnTo>
                <a:lnTo>
                  <a:pt x="228512" y="52693"/>
                </a:lnTo>
                <a:lnTo>
                  <a:pt x="221258" y="47605"/>
                </a:lnTo>
                <a:lnTo>
                  <a:pt x="211820" y="39386"/>
                </a:lnTo>
                <a:lnTo>
                  <a:pt x="202991" y="30918"/>
                </a:lnTo>
                <a:lnTo>
                  <a:pt x="194342" y="22376"/>
                </a:lnTo>
                <a:lnTo>
                  <a:pt x="190521" y="20475"/>
                </a:lnTo>
                <a:lnTo>
                  <a:pt x="181197" y="18363"/>
                </a:lnTo>
                <a:lnTo>
                  <a:pt x="177947" y="16848"/>
                </a:lnTo>
                <a:lnTo>
                  <a:pt x="175782" y="14885"/>
                </a:lnTo>
                <a:lnTo>
                  <a:pt x="170194" y="7571"/>
                </a:lnTo>
                <a:lnTo>
                  <a:pt x="167755" y="4891"/>
                </a:lnTo>
                <a:lnTo>
                  <a:pt x="165176" y="3103"/>
                </a:lnTo>
                <a:lnTo>
                  <a:pt x="155925" y="0"/>
                </a:lnTo>
                <a:lnTo>
                  <a:pt x="154432" y="795"/>
                </a:lnTo>
                <a:lnTo>
                  <a:pt x="145669" y="8287"/>
                </a:lnTo>
                <a:lnTo>
                  <a:pt x="133918" y="19933"/>
                </a:lnTo>
                <a:lnTo>
                  <a:pt x="132141" y="23609"/>
                </a:lnTo>
                <a:lnTo>
                  <a:pt x="130167" y="32774"/>
                </a:lnTo>
                <a:lnTo>
                  <a:pt x="126749" y="40657"/>
                </a:lnTo>
                <a:lnTo>
                  <a:pt x="122056" y="48288"/>
                </a:lnTo>
                <a:lnTo>
                  <a:pt x="116794" y="58030"/>
                </a:lnTo>
                <a:lnTo>
                  <a:pt x="108477" y="74224"/>
                </a:lnTo>
                <a:lnTo>
                  <a:pt x="105362" y="85432"/>
                </a:lnTo>
                <a:lnTo>
                  <a:pt x="103025" y="96763"/>
                </a:lnTo>
                <a:lnTo>
                  <a:pt x="98812" y="108149"/>
                </a:lnTo>
                <a:lnTo>
                  <a:pt x="93764" y="117020"/>
                </a:lnTo>
                <a:lnTo>
                  <a:pt x="89298" y="124138"/>
                </a:lnTo>
                <a:lnTo>
                  <a:pt x="87313" y="130476"/>
                </a:lnTo>
                <a:lnTo>
                  <a:pt x="86196" y="139399"/>
                </a:lnTo>
                <a:lnTo>
                  <a:pt x="85818" y="149995"/>
                </a:lnTo>
                <a:lnTo>
                  <a:pt x="85728" y="158235"/>
                </a:lnTo>
                <a:lnTo>
                  <a:pt x="86680" y="159626"/>
                </a:lnTo>
                <a:lnTo>
                  <a:pt x="88267" y="160553"/>
                </a:lnTo>
                <a:lnTo>
                  <a:pt x="93106" y="162040"/>
                </a:lnTo>
                <a:lnTo>
                  <a:pt x="100906" y="162334"/>
                </a:lnTo>
                <a:lnTo>
                  <a:pt x="126066" y="162405"/>
                </a:lnTo>
                <a:lnTo>
                  <a:pt x="132547" y="159866"/>
                </a:lnTo>
                <a:lnTo>
                  <a:pt x="140825" y="156515"/>
                </a:lnTo>
                <a:lnTo>
                  <a:pt x="147679" y="155026"/>
                </a:lnTo>
                <a:lnTo>
                  <a:pt x="156440" y="154364"/>
                </a:lnTo>
                <a:lnTo>
                  <a:pt x="165732" y="154069"/>
                </a:lnTo>
                <a:lnTo>
                  <a:pt x="179457" y="153881"/>
                </a:lnTo>
                <a:lnTo>
                  <a:pt x="195892" y="153844"/>
                </a:lnTo>
                <a:lnTo>
                  <a:pt x="201080" y="154793"/>
                </a:lnTo>
                <a:lnTo>
                  <a:pt x="206443" y="156379"/>
                </a:lnTo>
                <a:lnTo>
                  <a:pt x="211924" y="158388"/>
                </a:lnTo>
                <a:lnTo>
                  <a:pt x="220554" y="160620"/>
                </a:lnTo>
                <a:lnTo>
                  <a:pt x="228516" y="162565"/>
                </a:lnTo>
                <a:lnTo>
                  <a:pt x="238405" y="166604"/>
                </a:lnTo>
                <a:lnTo>
                  <a:pt x="242757" y="169968"/>
                </a:lnTo>
                <a:lnTo>
                  <a:pt x="250132" y="178785"/>
                </a:lnTo>
                <a:lnTo>
                  <a:pt x="259639" y="189908"/>
                </a:lnTo>
                <a:lnTo>
                  <a:pt x="268489" y="199236"/>
                </a:lnTo>
                <a:lnTo>
                  <a:pt x="270432" y="203152"/>
                </a:lnTo>
                <a:lnTo>
                  <a:pt x="274120" y="217765"/>
                </a:lnTo>
                <a:lnTo>
                  <a:pt x="278359" y="228603"/>
                </a:lnTo>
                <a:lnTo>
                  <a:pt x="280877" y="239770"/>
                </a:lnTo>
                <a:lnTo>
                  <a:pt x="281549" y="245414"/>
                </a:lnTo>
                <a:lnTo>
                  <a:pt x="281044" y="250130"/>
                </a:lnTo>
                <a:lnTo>
                  <a:pt x="279756" y="254227"/>
                </a:lnTo>
                <a:lnTo>
                  <a:pt x="254263" y="305387"/>
                </a:lnTo>
                <a:lnTo>
                  <a:pt x="248578" y="314218"/>
                </a:lnTo>
                <a:lnTo>
                  <a:pt x="241924" y="322271"/>
                </a:lnTo>
                <a:lnTo>
                  <a:pt x="232617" y="332200"/>
                </a:lnTo>
                <a:lnTo>
                  <a:pt x="227468" y="336562"/>
                </a:lnTo>
                <a:lnTo>
                  <a:pt x="222131" y="340423"/>
                </a:lnTo>
                <a:lnTo>
                  <a:pt x="216667" y="343949"/>
                </a:lnTo>
                <a:lnTo>
                  <a:pt x="211120" y="347252"/>
                </a:lnTo>
                <a:lnTo>
                  <a:pt x="205517" y="350407"/>
                </a:lnTo>
                <a:lnTo>
                  <a:pt x="194211" y="356452"/>
                </a:lnTo>
                <a:lnTo>
                  <a:pt x="182836" y="362314"/>
                </a:lnTo>
                <a:lnTo>
                  <a:pt x="177136" y="364259"/>
                </a:lnTo>
                <a:lnTo>
                  <a:pt x="171431" y="365555"/>
                </a:lnTo>
                <a:lnTo>
                  <a:pt x="165722" y="366419"/>
                </a:lnTo>
                <a:lnTo>
                  <a:pt x="159059" y="367947"/>
                </a:lnTo>
                <a:lnTo>
                  <a:pt x="151759" y="369919"/>
                </a:lnTo>
                <a:lnTo>
                  <a:pt x="144035" y="372185"/>
                </a:lnTo>
                <a:lnTo>
                  <a:pt x="136981" y="373696"/>
                </a:lnTo>
                <a:lnTo>
                  <a:pt x="130373" y="374704"/>
                </a:lnTo>
                <a:lnTo>
                  <a:pt x="124063" y="375376"/>
                </a:lnTo>
                <a:lnTo>
                  <a:pt x="116999" y="375824"/>
                </a:lnTo>
                <a:lnTo>
                  <a:pt x="109432" y="376122"/>
                </a:lnTo>
                <a:lnTo>
                  <a:pt x="87669" y="376542"/>
                </a:lnTo>
                <a:lnTo>
                  <a:pt x="620" y="376719"/>
                </a:lnTo>
                <a:lnTo>
                  <a:pt x="276" y="374179"/>
                </a:lnTo>
                <a:lnTo>
                  <a:pt x="0" y="3681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87"/>
          <p:cNvSpPr/>
          <p:nvPr/>
        </p:nvSpPr>
        <p:spPr>
          <a:xfrm>
            <a:off x="5309234" y="5392102"/>
            <a:ext cx="34187" cy="214314"/>
          </a:xfrm>
          <a:custGeom>
            <a:avLst/>
            <a:gdLst/>
            <a:ahLst/>
            <a:cxnLst/>
            <a:rect l="0" t="0" r="0" b="0"/>
            <a:pathLst>
              <a:path w="34187" h="214314">
                <a:moveTo>
                  <a:pt x="25718" y="0"/>
                </a:moveTo>
                <a:lnTo>
                  <a:pt x="25718" y="4551"/>
                </a:lnTo>
                <a:lnTo>
                  <a:pt x="26671" y="5892"/>
                </a:lnTo>
                <a:lnTo>
                  <a:pt x="28258" y="6785"/>
                </a:lnTo>
                <a:lnTo>
                  <a:pt x="30269" y="7381"/>
                </a:lnTo>
                <a:lnTo>
                  <a:pt x="31610" y="9683"/>
                </a:lnTo>
                <a:lnTo>
                  <a:pt x="32503" y="13123"/>
                </a:lnTo>
                <a:lnTo>
                  <a:pt x="33099" y="17322"/>
                </a:lnTo>
                <a:lnTo>
                  <a:pt x="33496" y="21073"/>
                </a:lnTo>
                <a:lnTo>
                  <a:pt x="33761" y="24526"/>
                </a:lnTo>
                <a:lnTo>
                  <a:pt x="33937" y="27781"/>
                </a:lnTo>
                <a:lnTo>
                  <a:pt x="34134" y="36477"/>
                </a:lnTo>
                <a:lnTo>
                  <a:pt x="34186" y="41463"/>
                </a:lnTo>
                <a:lnTo>
                  <a:pt x="33268" y="47644"/>
                </a:lnTo>
                <a:lnTo>
                  <a:pt x="31704" y="54623"/>
                </a:lnTo>
                <a:lnTo>
                  <a:pt x="29709" y="62133"/>
                </a:lnTo>
                <a:lnTo>
                  <a:pt x="27426" y="69045"/>
                </a:lnTo>
                <a:lnTo>
                  <a:pt x="24952" y="75557"/>
                </a:lnTo>
                <a:lnTo>
                  <a:pt x="22349" y="81804"/>
                </a:lnTo>
                <a:lnTo>
                  <a:pt x="20615" y="88826"/>
                </a:lnTo>
                <a:lnTo>
                  <a:pt x="19459" y="96365"/>
                </a:lnTo>
                <a:lnTo>
                  <a:pt x="18688" y="104248"/>
                </a:lnTo>
                <a:lnTo>
                  <a:pt x="17221" y="111409"/>
                </a:lnTo>
                <a:lnTo>
                  <a:pt x="15290" y="118088"/>
                </a:lnTo>
                <a:lnTo>
                  <a:pt x="13051" y="124445"/>
                </a:lnTo>
                <a:lnTo>
                  <a:pt x="11559" y="131541"/>
                </a:lnTo>
                <a:lnTo>
                  <a:pt x="10563" y="139129"/>
                </a:lnTo>
                <a:lnTo>
                  <a:pt x="9900" y="147045"/>
                </a:lnTo>
                <a:lnTo>
                  <a:pt x="8506" y="154228"/>
                </a:lnTo>
                <a:lnTo>
                  <a:pt x="6623" y="160921"/>
                </a:lnTo>
                <a:lnTo>
                  <a:pt x="4416" y="167288"/>
                </a:lnTo>
                <a:lnTo>
                  <a:pt x="2944" y="172486"/>
                </a:lnTo>
                <a:lnTo>
                  <a:pt x="1963" y="176903"/>
                </a:lnTo>
                <a:lnTo>
                  <a:pt x="1308" y="180800"/>
                </a:lnTo>
                <a:lnTo>
                  <a:pt x="873" y="184351"/>
                </a:lnTo>
                <a:lnTo>
                  <a:pt x="388" y="190837"/>
                </a:lnTo>
                <a:lnTo>
                  <a:pt x="173" y="196894"/>
                </a:lnTo>
                <a:lnTo>
                  <a:pt x="24" y="205528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88"/>
          <p:cNvSpPr/>
          <p:nvPr/>
        </p:nvSpPr>
        <p:spPr>
          <a:xfrm>
            <a:off x="5412104" y="5092065"/>
            <a:ext cx="308612" cy="437080"/>
          </a:xfrm>
          <a:custGeom>
            <a:avLst/>
            <a:gdLst/>
            <a:ahLst/>
            <a:cxnLst/>
            <a:rect l="0" t="0" r="0" b="0"/>
            <a:pathLst>
              <a:path w="308612" h="437080">
                <a:moveTo>
                  <a:pt x="308611" y="0"/>
                </a:moveTo>
                <a:lnTo>
                  <a:pt x="295840" y="0"/>
                </a:lnTo>
                <a:lnTo>
                  <a:pt x="293430" y="952"/>
                </a:lnTo>
                <a:lnTo>
                  <a:pt x="285486" y="5891"/>
                </a:lnTo>
                <a:lnTo>
                  <a:pt x="277100" y="8730"/>
                </a:lnTo>
                <a:lnTo>
                  <a:pt x="271428" y="12770"/>
                </a:lnTo>
                <a:lnTo>
                  <a:pt x="267630" y="14228"/>
                </a:lnTo>
                <a:lnTo>
                  <a:pt x="258330" y="15849"/>
                </a:lnTo>
                <a:lnTo>
                  <a:pt x="253182" y="16281"/>
                </a:lnTo>
                <a:lnTo>
                  <a:pt x="247846" y="16568"/>
                </a:lnTo>
                <a:lnTo>
                  <a:pt x="242383" y="16761"/>
                </a:lnTo>
                <a:lnTo>
                  <a:pt x="237789" y="17841"/>
                </a:lnTo>
                <a:lnTo>
                  <a:pt x="230144" y="21582"/>
                </a:lnTo>
                <a:lnTo>
                  <a:pt x="221032" y="23880"/>
                </a:lnTo>
                <a:lnTo>
                  <a:pt x="215935" y="24492"/>
                </a:lnTo>
                <a:lnTo>
                  <a:pt x="210632" y="24900"/>
                </a:lnTo>
                <a:lnTo>
                  <a:pt x="205191" y="25173"/>
                </a:lnTo>
                <a:lnTo>
                  <a:pt x="194066" y="25475"/>
                </a:lnTo>
                <a:lnTo>
                  <a:pt x="182772" y="25609"/>
                </a:lnTo>
                <a:lnTo>
                  <a:pt x="177093" y="26598"/>
                </a:lnTo>
                <a:lnTo>
                  <a:pt x="171402" y="28209"/>
                </a:lnTo>
                <a:lnTo>
                  <a:pt x="165703" y="30236"/>
                </a:lnTo>
                <a:lnTo>
                  <a:pt x="156831" y="32488"/>
                </a:lnTo>
                <a:lnTo>
                  <a:pt x="149713" y="33489"/>
                </a:lnTo>
                <a:lnTo>
                  <a:pt x="143374" y="33934"/>
                </a:lnTo>
                <a:lnTo>
                  <a:pt x="134842" y="34132"/>
                </a:lnTo>
                <a:lnTo>
                  <a:pt x="129900" y="34184"/>
                </a:lnTo>
                <a:lnTo>
                  <a:pt x="125653" y="35172"/>
                </a:lnTo>
                <a:lnTo>
                  <a:pt x="115124" y="40160"/>
                </a:lnTo>
                <a:lnTo>
                  <a:pt x="105573" y="42328"/>
                </a:lnTo>
                <a:lnTo>
                  <a:pt x="104672" y="42506"/>
                </a:lnTo>
                <a:lnTo>
                  <a:pt x="95648" y="50212"/>
                </a:lnTo>
                <a:lnTo>
                  <a:pt x="92358" y="50891"/>
                </a:lnTo>
                <a:lnTo>
                  <a:pt x="87036" y="51327"/>
                </a:lnTo>
                <a:lnTo>
                  <a:pt x="86599" y="52316"/>
                </a:lnTo>
                <a:lnTo>
                  <a:pt x="86114" y="55954"/>
                </a:lnTo>
                <a:lnTo>
                  <a:pt x="86937" y="58257"/>
                </a:lnTo>
                <a:lnTo>
                  <a:pt x="90391" y="63357"/>
                </a:lnTo>
                <a:lnTo>
                  <a:pt x="92562" y="71339"/>
                </a:lnTo>
                <a:lnTo>
                  <a:pt x="93784" y="84002"/>
                </a:lnTo>
                <a:lnTo>
                  <a:pt x="93955" y="87433"/>
                </a:lnTo>
                <a:lnTo>
                  <a:pt x="96686" y="96327"/>
                </a:lnTo>
                <a:lnTo>
                  <a:pt x="100122" y="106629"/>
                </a:lnTo>
                <a:lnTo>
                  <a:pt x="101649" y="117558"/>
                </a:lnTo>
                <a:lnTo>
                  <a:pt x="102328" y="128765"/>
                </a:lnTo>
                <a:lnTo>
                  <a:pt x="102710" y="143245"/>
                </a:lnTo>
                <a:lnTo>
                  <a:pt x="102868" y="182483"/>
                </a:lnTo>
                <a:lnTo>
                  <a:pt x="103821" y="184520"/>
                </a:lnTo>
                <a:lnTo>
                  <a:pt x="105409" y="185879"/>
                </a:lnTo>
                <a:lnTo>
                  <a:pt x="107421" y="186784"/>
                </a:lnTo>
                <a:lnTo>
                  <a:pt x="108762" y="188340"/>
                </a:lnTo>
                <a:lnTo>
                  <a:pt x="109655" y="190330"/>
                </a:lnTo>
                <a:lnTo>
                  <a:pt x="111338" y="196767"/>
                </a:lnTo>
                <a:lnTo>
                  <a:pt x="111412" y="192498"/>
                </a:lnTo>
                <a:lnTo>
                  <a:pt x="112375" y="191197"/>
                </a:lnTo>
                <a:lnTo>
                  <a:pt x="113969" y="190330"/>
                </a:lnTo>
                <a:lnTo>
                  <a:pt x="118821" y="188937"/>
                </a:lnTo>
                <a:lnTo>
                  <a:pt x="124212" y="184145"/>
                </a:lnTo>
                <a:lnTo>
                  <a:pt x="126623" y="182771"/>
                </a:lnTo>
                <a:lnTo>
                  <a:pt x="134567" y="179884"/>
                </a:lnTo>
                <a:lnTo>
                  <a:pt x="143906" y="173420"/>
                </a:lnTo>
                <a:lnTo>
                  <a:pt x="153176" y="168198"/>
                </a:lnTo>
                <a:lnTo>
                  <a:pt x="161106" y="162702"/>
                </a:lnTo>
                <a:lnTo>
                  <a:pt x="164554" y="159903"/>
                </a:lnTo>
                <a:lnTo>
                  <a:pt x="168758" y="158037"/>
                </a:lnTo>
                <a:lnTo>
                  <a:pt x="173465" y="156792"/>
                </a:lnTo>
                <a:lnTo>
                  <a:pt x="182824" y="155411"/>
                </a:lnTo>
                <a:lnTo>
                  <a:pt x="190158" y="154796"/>
                </a:lnTo>
                <a:lnTo>
                  <a:pt x="195352" y="154632"/>
                </a:lnTo>
                <a:lnTo>
                  <a:pt x="223246" y="154348"/>
                </a:lnTo>
                <a:lnTo>
                  <a:pt x="232889" y="156864"/>
                </a:lnTo>
                <a:lnTo>
                  <a:pt x="238127" y="158868"/>
                </a:lnTo>
                <a:lnTo>
                  <a:pt x="246487" y="163635"/>
                </a:lnTo>
                <a:lnTo>
                  <a:pt x="254330" y="168929"/>
                </a:lnTo>
                <a:lnTo>
                  <a:pt x="259088" y="171674"/>
                </a:lnTo>
                <a:lnTo>
                  <a:pt x="264166" y="174457"/>
                </a:lnTo>
                <a:lnTo>
                  <a:pt x="267550" y="177265"/>
                </a:lnTo>
                <a:lnTo>
                  <a:pt x="269807" y="180089"/>
                </a:lnTo>
                <a:lnTo>
                  <a:pt x="275524" y="191154"/>
                </a:lnTo>
                <a:lnTo>
                  <a:pt x="277980" y="196016"/>
                </a:lnTo>
                <a:lnTo>
                  <a:pt x="280710" y="206498"/>
                </a:lnTo>
                <a:lnTo>
                  <a:pt x="281922" y="217507"/>
                </a:lnTo>
                <a:lnTo>
                  <a:pt x="282462" y="228749"/>
                </a:lnTo>
                <a:lnTo>
                  <a:pt x="282701" y="240096"/>
                </a:lnTo>
                <a:lnTo>
                  <a:pt x="281855" y="252442"/>
                </a:lnTo>
                <a:lnTo>
                  <a:pt x="280296" y="259734"/>
                </a:lnTo>
                <a:lnTo>
                  <a:pt x="278304" y="267454"/>
                </a:lnTo>
                <a:lnTo>
                  <a:pt x="271011" y="281110"/>
                </a:lnTo>
                <a:lnTo>
                  <a:pt x="262372" y="294483"/>
                </a:lnTo>
                <a:lnTo>
                  <a:pt x="258735" y="302049"/>
                </a:lnTo>
                <a:lnTo>
                  <a:pt x="255358" y="309951"/>
                </a:lnTo>
                <a:lnTo>
                  <a:pt x="251201" y="317124"/>
                </a:lnTo>
                <a:lnTo>
                  <a:pt x="246525" y="323811"/>
                </a:lnTo>
                <a:lnTo>
                  <a:pt x="241503" y="330174"/>
                </a:lnTo>
                <a:lnTo>
                  <a:pt x="235297" y="337273"/>
                </a:lnTo>
                <a:lnTo>
                  <a:pt x="228302" y="344864"/>
                </a:lnTo>
                <a:lnTo>
                  <a:pt x="207346" y="366659"/>
                </a:lnTo>
                <a:lnTo>
                  <a:pt x="183198" y="391091"/>
                </a:lnTo>
                <a:lnTo>
                  <a:pt x="176424" y="395982"/>
                </a:lnTo>
                <a:lnTo>
                  <a:pt x="169051" y="400195"/>
                </a:lnTo>
                <a:lnTo>
                  <a:pt x="141238" y="413801"/>
                </a:lnTo>
                <a:lnTo>
                  <a:pt x="134164" y="416837"/>
                </a:lnTo>
                <a:lnTo>
                  <a:pt x="126590" y="419814"/>
                </a:lnTo>
                <a:lnTo>
                  <a:pt x="118683" y="422751"/>
                </a:lnTo>
                <a:lnTo>
                  <a:pt x="111507" y="424709"/>
                </a:lnTo>
                <a:lnTo>
                  <a:pt x="104818" y="426014"/>
                </a:lnTo>
                <a:lnTo>
                  <a:pt x="98454" y="426884"/>
                </a:lnTo>
                <a:lnTo>
                  <a:pt x="91354" y="428417"/>
                </a:lnTo>
                <a:lnTo>
                  <a:pt x="83763" y="430391"/>
                </a:lnTo>
                <a:lnTo>
                  <a:pt x="75844" y="432660"/>
                </a:lnTo>
                <a:lnTo>
                  <a:pt x="67708" y="434172"/>
                </a:lnTo>
                <a:lnTo>
                  <a:pt x="59427" y="435180"/>
                </a:lnTo>
                <a:lnTo>
                  <a:pt x="51048" y="435853"/>
                </a:lnTo>
                <a:lnTo>
                  <a:pt x="43557" y="436301"/>
                </a:lnTo>
                <a:lnTo>
                  <a:pt x="30154" y="436799"/>
                </a:lnTo>
                <a:lnTo>
                  <a:pt x="16449" y="437079"/>
                </a:lnTo>
                <a:lnTo>
                  <a:pt x="12871" y="436166"/>
                </a:lnTo>
                <a:lnTo>
                  <a:pt x="9534" y="434605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59</Words>
  <Application>Microsoft Office PowerPoint</Application>
  <PresentationFormat>On-screen Show (4:3)</PresentationFormat>
  <Paragraphs>42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p. 531 # 11</vt:lpstr>
      <vt:lpstr>#12</vt:lpstr>
      <vt:lpstr>#13</vt:lpstr>
      <vt:lpstr>#14</vt:lpstr>
      <vt:lpstr>#15</vt:lpstr>
      <vt:lpstr>#16</vt:lpstr>
      <vt:lpstr>#17</vt:lpstr>
      <vt:lpstr>#18</vt:lpstr>
      <vt:lpstr>#19</vt:lpstr>
      <vt:lpstr>#20</vt:lpstr>
      <vt:lpstr>#21</vt:lpstr>
      <vt:lpstr>#22</vt:lpstr>
      <vt:lpstr>#23</vt:lpstr>
      <vt:lpstr>#24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14</cp:revision>
  <dcterms:created xsi:type="dcterms:W3CDTF">2009-11-10T16:50:06Z</dcterms:created>
  <dcterms:modified xsi:type="dcterms:W3CDTF">2009-11-10T20:30:37Z</dcterms:modified>
</cp:coreProperties>
</file>